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1" r:id="rId7"/>
    <p:sldId id="272" r:id="rId8"/>
    <p:sldId id="259" r:id="rId9"/>
    <p:sldId id="260" r:id="rId10"/>
    <p:sldId id="278" r:id="rId11"/>
    <p:sldId id="262" r:id="rId12"/>
    <p:sldId id="275" r:id="rId13"/>
    <p:sldId id="276" r:id="rId14"/>
    <p:sldId id="277" r:id="rId15"/>
    <p:sldId id="263" r:id="rId16"/>
    <p:sldId id="264" r:id="rId17"/>
    <p:sldId id="265" r:id="rId18"/>
    <p:sldId id="266" r:id="rId19"/>
    <p:sldId id="268" r:id="rId20"/>
    <p:sldId id="261" r:id="rId21"/>
    <p:sldId id="269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1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F45-1E96-45A2-A9D5-316BC543DCA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FBEC-A7C1-4BCC-B22C-662DC4CE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3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F45-1E96-45A2-A9D5-316BC543DCA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FBEC-A7C1-4BCC-B22C-662DC4CE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8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F45-1E96-45A2-A9D5-316BC543DCA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FBEC-A7C1-4BCC-B22C-662DC4CE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7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F45-1E96-45A2-A9D5-316BC543DCA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FBEC-A7C1-4BCC-B22C-662DC4CE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5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F45-1E96-45A2-A9D5-316BC543DCA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FBEC-A7C1-4BCC-B22C-662DC4CE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2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F45-1E96-45A2-A9D5-316BC543DCA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FBEC-A7C1-4BCC-B22C-662DC4CE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9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F45-1E96-45A2-A9D5-316BC543DCA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FBEC-A7C1-4BCC-B22C-662DC4CE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5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F45-1E96-45A2-A9D5-316BC543DCA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FBEC-A7C1-4BCC-B22C-662DC4CE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F45-1E96-45A2-A9D5-316BC543DCA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FBEC-A7C1-4BCC-B22C-662DC4CE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8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F45-1E96-45A2-A9D5-316BC543DCA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FBEC-A7C1-4BCC-B22C-662DC4CE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1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F45-1E96-45A2-A9D5-316BC543DCA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FBEC-A7C1-4BCC-B22C-662DC4CE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8F45-1E96-45A2-A9D5-316BC543DCA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FBEC-A7C1-4BCC-B22C-662DC4CE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4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а\Desktop\Новая папка (2)\-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1107504"/>
            <a:ext cx="12190040" cy="84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Света\Desktop\Новая папка (2)\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4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а\Desktop\Новая папка (2)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" y="-240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вета\Desktop\Новая папка (2)\-15-1024 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вета\Desktop\Новая папка (2)\-16-102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" y="764704"/>
            <a:ext cx="906883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93107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Схема здійснення фізкультурно-оздоровчої роботи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вета\Desktop\Новая папка (2)\-1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36"/>
            <a:ext cx="9144000" cy="68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а\Desktop\Новая папка (2)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11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4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а\Desktop\Новая папка (2)\5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22" y="0"/>
            <a:ext cx="9298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23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а\Desktop\Новая папка (2)\5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0304"/>
            <a:ext cx="9423308" cy="68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4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а\Desktop\Новая папка (2)\5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1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а\Desktop\Новая папка (2)\5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5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а\Desktop\Новая папка (2)\-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501064" cy="712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а\Desktop\Новая папка (2)\00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" y="40126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418198"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452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Open Sans"/>
              </a:rPr>
              <a:t>До фізкультурно-оздоровчої роботи можна віднести такі форми:ранкова гімнастика,</a:t>
            </a:r>
            <a:r>
              <a:rPr lang="uk-UA" sz="2400" dirty="0" err="1" smtClean="0">
                <a:solidFill>
                  <a:srgbClr val="FF0000"/>
                </a:solidFill>
                <a:latin typeface="Open Sans"/>
              </a:rPr>
              <a:t>гімнастика</a:t>
            </a:r>
            <a:r>
              <a:rPr lang="uk-UA" sz="2400" dirty="0" smtClean="0">
                <a:solidFill>
                  <a:srgbClr val="FF0000"/>
                </a:solidFill>
                <a:latin typeface="Open Sans"/>
              </a:rPr>
              <a:t> після денного сну,</a:t>
            </a:r>
            <a:r>
              <a:rPr lang="uk-UA" sz="2400" dirty="0" err="1" smtClean="0">
                <a:solidFill>
                  <a:srgbClr val="FF0000"/>
                </a:solidFill>
                <a:latin typeface="Open Sans"/>
              </a:rPr>
              <a:t>фізхвилинки</a:t>
            </a:r>
            <a:r>
              <a:rPr lang="uk-UA" sz="2400" dirty="0" smtClean="0">
                <a:solidFill>
                  <a:srgbClr val="FF0000"/>
                </a:solidFill>
                <a:latin typeface="Open Sans"/>
              </a:rPr>
              <a:t>, </a:t>
            </a:r>
            <a:r>
              <a:rPr lang="uk-UA" sz="2400" dirty="0" err="1" smtClean="0">
                <a:solidFill>
                  <a:srgbClr val="FF0000"/>
                </a:solidFill>
                <a:latin typeface="Open Sans"/>
              </a:rPr>
              <a:t>фізпаузи</a:t>
            </a:r>
            <a:r>
              <a:rPr lang="uk-UA" sz="2400" dirty="0" smtClean="0">
                <a:solidFill>
                  <a:srgbClr val="FF0000"/>
                </a:solidFill>
                <a:latin typeface="Open Sans"/>
              </a:rPr>
              <a:t>,</a:t>
            </a:r>
            <a:r>
              <a:rPr lang="uk-UA" sz="2400" dirty="0" err="1" smtClean="0">
                <a:solidFill>
                  <a:srgbClr val="FF0000"/>
                </a:solidFill>
                <a:latin typeface="Open Sans"/>
              </a:rPr>
              <a:t>загартувальні</a:t>
            </a:r>
            <a:r>
              <a:rPr lang="uk-UA" sz="2400" dirty="0" smtClean="0">
                <a:solidFill>
                  <a:srgbClr val="FF0000"/>
                </a:solidFill>
                <a:latin typeface="Open Sans"/>
              </a:rPr>
              <a:t> процедури.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вета\Desktop\Новая папка (2)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Света\Desktop\Новая папка (2)\5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Света\Desktop\Новая папка (2)\-2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48"/>
            <a:ext cx="9144000" cy="68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вета\Desktop\Новая папка (2)\-2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Света\Desktop\Новая папка (2)\-1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-101294"/>
            <a:ext cx="9128720" cy="69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Света\Desktop\Новая папка (2)\-3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" y="-1"/>
            <a:ext cx="9115048" cy="67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а\Desktop\Новая папка (2)\-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" y="0"/>
            <a:ext cx="9115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вета\Desktop\Новая папка (2)\-1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вета\Desktop\Новая папка (2)\-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" y="0"/>
            <a:ext cx="9138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вета\Desktop\Новая папка (2)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95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вета\Desktop\Новая папка (2)\-1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96" y="-12202"/>
            <a:ext cx="9145016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а\Desktop\Новая папка (2)\5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72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а\Desktop\Новая папка (2)\00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-304964"/>
            <a:ext cx="9120554" cy="889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</Words>
  <Application>Microsoft Office PowerPoint</Application>
  <PresentationFormat>Экран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6</cp:revision>
  <dcterms:created xsi:type="dcterms:W3CDTF">2019-11-09T10:48:34Z</dcterms:created>
  <dcterms:modified xsi:type="dcterms:W3CDTF">2019-11-18T15:10:53Z</dcterms:modified>
</cp:coreProperties>
</file>