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273" r:id="rId3"/>
    <p:sldId id="278" r:id="rId4"/>
    <p:sldId id="275" r:id="rId5"/>
    <p:sldId id="282" r:id="rId6"/>
    <p:sldId id="280" r:id="rId7"/>
    <p:sldId id="281" r:id="rId8"/>
    <p:sldId id="292" r:id="rId9"/>
    <p:sldId id="277" r:id="rId10"/>
    <p:sldId id="283" r:id="rId11"/>
    <p:sldId id="276" r:id="rId12"/>
    <p:sldId id="287" r:id="rId13"/>
    <p:sldId id="263" r:id="rId14"/>
    <p:sldId id="289" r:id="rId15"/>
    <p:sldId id="288" r:id="rId16"/>
    <p:sldId id="286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ED4E1-F3C7-4CCD-9224-849BA0C2827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D6757F-A32D-41EC-829E-7A6E8E6A606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формування ставлення дитини до себе і до навколишнього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C838583-1D20-4824-8D80-958830862113}" type="parTrans" cxnId="{E8858A9E-BBB1-4347-A25B-7C64A998ECAA}">
      <dgm:prSet/>
      <dgm:spPr/>
      <dgm:t>
        <a:bodyPr/>
        <a:lstStyle/>
        <a:p>
          <a:endParaRPr lang="ru-RU"/>
        </a:p>
      </dgm:t>
    </dgm:pt>
    <dgm:pt modelId="{F3A29ADE-8EB6-4156-BB25-195A4BA718BF}" type="sibTrans" cxnId="{E8858A9E-BBB1-4347-A25B-7C64A998ECAA}">
      <dgm:prSet/>
      <dgm:spPr/>
      <dgm:t>
        <a:bodyPr/>
        <a:lstStyle/>
        <a:p>
          <a:endParaRPr lang="ru-RU"/>
        </a:p>
      </dgm:t>
    </dgm:pt>
    <dgm:pt modelId="{F06FA048-A0F4-4167-A562-F1623AE53338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вироблення  соціальних мотивів і потреб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E03DCD8-D744-4409-9C31-09CA0616B314}" type="parTrans" cxnId="{17B6139C-0816-406B-A538-1EF66A98E131}">
      <dgm:prSet/>
      <dgm:spPr/>
      <dgm:t>
        <a:bodyPr/>
        <a:lstStyle/>
        <a:p>
          <a:endParaRPr lang="ru-RU"/>
        </a:p>
      </dgm:t>
    </dgm:pt>
    <dgm:pt modelId="{7B4ADF86-541D-476D-A9B4-AB28D8A083C0}" type="sibTrans" cxnId="{17B6139C-0816-406B-A538-1EF66A98E131}">
      <dgm:prSet/>
      <dgm:spPr/>
      <dgm:t>
        <a:bodyPr/>
        <a:lstStyle/>
        <a:p>
          <a:endParaRPr lang="ru-RU"/>
        </a:p>
      </dgm:t>
    </dgm:pt>
    <dgm:pt modelId="{1F43CD25-009C-4C07-B4B2-693B09CE3601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становлення самопізнання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FA4619A-D291-4265-9EED-21E9CDD4A769}" type="parTrans" cxnId="{DE4D4ACA-E853-4AA5-A8A8-3D8480DBFDDE}">
      <dgm:prSet/>
      <dgm:spPr/>
      <dgm:t>
        <a:bodyPr/>
        <a:lstStyle/>
        <a:p>
          <a:endParaRPr lang="ru-RU"/>
        </a:p>
      </dgm:t>
    </dgm:pt>
    <dgm:pt modelId="{8EF269E1-59ED-48A4-9593-38E0217CD39F}" type="sibTrans" cxnId="{DE4D4ACA-E853-4AA5-A8A8-3D8480DBFDDE}">
      <dgm:prSet/>
      <dgm:spPr/>
      <dgm:t>
        <a:bodyPr/>
        <a:lstStyle/>
        <a:p>
          <a:endParaRPr lang="ru-RU"/>
        </a:p>
      </dgm:t>
    </dgm:pt>
    <dgm:pt modelId="{84FD52D8-5138-4F63-989A-B0DE7F85609D}" type="pres">
      <dgm:prSet presAssocID="{EF9ED4E1-F3C7-4CCD-9224-849BA0C2827B}" presName="linear" presStyleCnt="0">
        <dgm:presLayoutVars>
          <dgm:dir/>
          <dgm:animLvl val="lvl"/>
          <dgm:resizeHandles val="exact"/>
        </dgm:presLayoutVars>
      </dgm:prSet>
      <dgm:spPr/>
    </dgm:pt>
    <dgm:pt modelId="{D82B997B-29E8-4F8A-9506-AE21DF469AA2}" type="pres">
      <dgm:prSet presAssocID="{41D6757F-A32D-41EC-829E-7A6E8E6A606C}" presName="parentLin" presStyleCnt="0"/>
      <dgm:spPr/>
    </dgm:pt>
    <dgm:pt modelId="{FC2426EB-815D-4E40-9F50-D5C2B1D796B6}" type="pres">
      <dgm:prSet presAssocID="{41D6757F-A32D-41EC-829E-7A6E8E6A606C}" presName="parentLeftMargin" presStyleLbl="node1" presStyleIdx="0" presStyleCnt="3"/>
      <dgm:spPr/>
    </dgm:pt>
    <dgm:pt modelId="{CF93B45B-FE56-4E59-BBFE-001867290A4A}" type="pres">
      <dgm:prSet presAssocID="{41D6757F-A32D-41EC-829E-7A6E8E6A606C}" presName="parentText" presStyleLbl="node1" presStyleIdx="0" presStyleCnt="3" custScaleX="134722">
        <dgm:presLayoutVars>
          <dgm:chMax val="0"/>
          <dgm:bulletEnabled val="1"/>
        </dgm:presLayoutVars>
      </dgm:prSet>
      <dgm:spPr/>
    </dgm:pt>
    <dgm:pt modelId="{2DAEDF93-F6F5-4B7C-B651-A0EA07881AC5}" type="pres">
      <dgm:prSet presAssocID="{41D6757F-A32D-41EC-829E-7A6E8E6A606C}" presName="negativeSpace" presStyleCnt="0"/>
      <dgm:spPr/>
    </dgm:pt>
    <dgm:pt modelId="{806CA635-CC8F-49B4-A4C7-72737E2F9969}" type="pres">
      <dgm:prSet presAssocID="{41D6757F-A32D-41EC-829E-7A6E8E6A606C}" presName="childText" presStyleLbl="conFgAcc1" presStyleIdx="0" presStyleCnt="3">
        <dgm:presLayoutVars>
          <dgm:bulletEnabled val="1"/>
        </dgm:presLayoutVars>
      </dgm:prSet>
      <dgm:spPr/>
    </dgm:pt>
    <dgm:pt modelId="{026C9B58-9823-4BB6-9AE5-83C172C3687B}" type="pres">
      <dgm:prSet presAssocID="{F3A29ADE-8EB6-4156-BB25-195A4BA718BF}" presName="spaceBetweenRectangles" presStyleCnt="0"/>
      <dgm:spPr/>
    </dgm:pt>
    <dgm:pt modelId="{CA1C3332-9C98-43E4-848D-5EDB84792E58}" type="pres">
      <dgm:prSet presAssocID="{F06FA048-A0F4-4167-A562-F1623AE53338}" presName="parentLin" presStyleCnt="0"/>
      <dgm:spPr/>
    </dgm:pt>
    <dgm:pt modelId="{BA883931-F199-410A-99E0-E6BF9581DF6E}" type="pres">
      <dgm:prSet presAssocID="{F06FA048-A0F4-4167-A562-F1623AE53338}" presName="parentLeftMargin" presStyleLbl="node1" presStyleIdx="0" presStyleCnt="3"/>
      <dgm:spPr/>
    </dgm:pt>
    <dgm:pt modelId="{ABE97920-434C-427C-A510-701202DAC15C}" type="pres">
      <dgm:prSet presAssocID="{F06FA048-A0F4-4167-A562-F1623AE53338}" presName="parentText" presStyleLbl="node1" presStyleIdx="1" presStyleCnt="3" custScaleX="133732">
        <dgm:presLayoutVars>
          <dgm:chMax val="0"/>
          <dgm:bulletEnabled val="1"/>
        </dgm:presLayoutVars>
      </dgm:prSet>
      <dgm:spPr/>
    </dgm:pt>
    <dgm:pt modelId="{CB3B573A-F6CB-42B4-8064-0B1CD4B1DBBA}" type="pres">
      <dgm:prSet presAssocID="{F06FA048-A0F4-4167-A562-F1623AE53338}" presName="negativeSpace" presStyleCnt="0"/>
      <dgm:spPr/>
    </dgm:pt>
    <dgm:pt modelId="{BB8ECBF2-AA2E-4D64-9C28-DAC93BCFC8BB}" type="pres">
      <dgm:prSet presAssocID="{F06FA048-A0F4-4167-A562-F1623AE53338}" presName="childText" presStyleLbl="conFgAcc1" presStyleIdx="1" presStyleCnt="3">
        <dgm:presLayoutVars>
          <dgm:bulletEnabled val="1"/>
        </dgm:presLayoutVars>
      </dgm:prSet>
      <dgm:spPr/>
    </dgm:pt>
    <dgm:pt modelId="{ED93B87C-0972-4177-A4CB-5C1C5E34825F}" type="pres">
      <dgm:prSet presAssocID="{7B4ADF86-541D-476D-A9B4-AB28D8A083C0}" presName="spaceBetweenRectangles" presStyleCnt="0"/>
      <dgm:spPr/>
    </dgm:pt>
    <dgm:pt modelId="{F37D4928-CB82-409A-A5B7-0152E9BB71A7}" type="pres">
      <dgm:prSet presAssocID="{1F43CD25-009C-4C07-B4B2-693B09CE3601}" presName="parentLin" presStyleCnt="0"/>
      <dgm:spPr/>
    </dgm:pt>
    <dgm:pt modelId="{C1ED5673-7FFC-4271-A4D0-0DAA663284AA}" type="pres">
      <dgm:prSet presAssocID="{1F43CD25-009C-4C07-B4B2-693B09CE3601}" presName="parentLeftMargin" presStyleLbl="node1" presStyleIdx="1" presStyleCnt="3"/>
      <dgm:spPr/>
    </dgm:pt>
    <dgm:pt modelId="{AA2C5CE1-40C2-4488-B1B2-863D16BE98A4}" type="pres">
      <dgm:prSet presAssocID="{1F43CD25-009C-4C07-B4B2-693B09CE3601}" presName="parentText" presStyleLbl="node1" presStyleIdx="2" presStyleCnt="3" custScaleX="133732">
        <dgm:presLayoutVars>
          <dgm:chMax val="0"/>
          <dgm:bulletEnabled val="1"/>
        </dgm:presLayoutVars>
      </dgm:prSet>
      <dgm:spPr/>
    </dgm:pt>
    <dgm:pt modelId="{1538FA4E-55DF-4C26-9DB6-61675A110EE1}" type="pres">
      <dgm:prSet presAssocID="{1F43CD25-009C-4C07-B4B2-693B09CE3601}" presName="negativeSpace" presStyleCnt="0"/>
      <dgm:spPr/>
    </dgm:pt>
    <dgm:pt modelId="{F9D9F95E-BBA3-4720-BE61-12C7F6C1A909}" type="pres">
      <dgm:prSet presAssocID="{1F43CD25-009C-4C07-B4B2-693B09CE36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419014-824C-4330-9C7E-3F8B51537B73}" type="presOf" srcId="{41D6757F-A32D-41EC-829E-7A6E8E6A606C}" destId="{CF93B45B-FE56-4E59-BBFE-001867290A4A}" srcOrd="1" destOrd="0" presId="urn:microsoft.com/office/officeart/2005/8/layout/list1"/>
    <dgm:cxn modelId="{E8599A4E-587E-4F61-BE8B-12C7D1FC3914}" type="presOf" srcId="{F06FA048-A0F4-4167-A562-F1623AE53338}" destId="{BA883931-F199-410A-99E0-E6BF9581DF6E}" srcOrd="0" destOrd="0" presId="urn:microsoft.com/office/officeart/2005/8/layout/list1"/>
    <dgm:cxn modelId="{14A4B85F-D5D0-4DBA-AD59-898F36DC0AE0}" type="presOf" srcId="{1F43CD25-009C-4C07-B4B2-693B09CE3601}" destId="{AA2C5CE1-40C2-4488-B1B2-863D16BE98A4}" srcOrd="1" destOrd="0" presId="urn:microsoft.com/office/officeart/2005/8/layout/list1"/>
    <dgm:cxn modelId="{BCF45462-B233-460D-AECB-FF3A396917BD}" type="presOf" srcId="{EF9ED4E1-F3C7-4CCD-9224-849BA0C2827B}" destId="{84FD52D8-5138-4F63-989A-B0DE7F85609D}" srcOrd="0" destOrd="0" presId="urn:microsoft.com/office/officeart/2005/8/layout/list1"/>
    <dgm:cxn modelId="{17B6139C-0816-406B-A538-1EF66A98E131}" srcId="{EF9ED4E1-F3C7-4CCD-9224-849BA0C2827B}" destId="{F06FA048-A0F4-4167-A562-F1623AE53338}" srcOrd="1" destOrd="0" parTransId="{EE03DCD8-D744-4409-9C31-09CA0616B314}" sibTransId="{7B4ADF86-541D-476D-A9B4-AB28D8A083C0}"/>
    <dgm:cxn modelId="{E8858A9E-BBB1-4347-A25B-7C64A998ECAA}" srcId="{EF9ED4E1-F3C7-4CCD-9224-849BA0C2827B}" destId="{41D6757F-A32D-41EC-829E-7A6E8E6A606C}" srcOrd="0" destOrd="0" parTransId="{BC838583-1D20-4824-8D80-958830862113}" sibTransId="{F3A29ADE-8EB6-4156-BB25-195A4BA718BF}"/>
    <dgm:cxn modelId="{90BF62B0-8171-47C2-AB3B-A782BEA7B917}" type="presOf" srcId="{41D6757F-A32D-41EC-829E-7A6E8E6A606C}" destId="{FC2426EB-815D-4E40-9F50-D5C2B1D796B6}" srcOrd="0" destOrd="0" presId="urn:microsoft.com/office/officeart/2005/8/layout/list1"/>
    <dgm:cxn modelId="{DE4D4ACA-E853-4AA5-A8A8-3D8480DBFDDE}" srcId="{EF9ED4E1-F3C7-4CCD-9224-849BA0C2827B}" destId="{1F43CD25-009C-4C07-B4B2-693B09CE3601}" srcOrd="2" destOrd="0" parTransId="{FFA4619A-D291-4265-9EED-21E9CDD4A769}" sibTransId="{8EF269E1-59ED-48A4-9593-38E0217CD39F}"/>
    <dgm:cxn modelId="{D5EB53DF-244C-4A01-B552-4CDB563DAE0C}" type="presOf" srcId="{F06FA048-A0F4-4167-A562-F1623AE53338}" destId="{ABE97920-434C-427C-A510-701202DAC15C}" srcOrd="1" destOrd="0" presId="urn:microsoft.com/office/officeart/2005/8/layout/list1"/>
    <dgm:cxn modelId="{9E2434E0-91DE-4B29-BAA9-688F5D0629AB}" type="presOf" srcId="{1F43CD25-009C-4C07-B4B2-693B09CE3601}" destId="{C1ED5673-7FFC-4271-A4D0-0DAA663284AA}" srcOrd="0" destOrd="0" presId="urn:microsoft.com/office/officeart/2005/8/layout/list1"/>
    <dgm:cxn modelId="{88F1CED8-CE93-456B-A548-92A41783EDCF}" type="presParOf" srcId="{84FD52D8-5138-4F63-989A-B0DE7F85609D}" destId="{D82B997B-29E8-4F8A-9506-AE21DF469AA2}" srcOrd="0" destOrd="0" presId="urn:microsoft.com/office/officeart/2005/8/layout/list1"/>
    <dgm:cxn modelId="{15DCA9AA-729F-4667-975C-CCCCBF2A5A9D}" type="presParOf" srcId="{D82B997B-29E8-4F8A-9506-AE21DF469AA2}" destId="{FC2426EB-815D-4E40-9F50-D5C2B1D796B6}" srcOrd="0" destOrd="0" presId="urn:microsoft.com/office/officeart/2005/8/layout/list1"/>
    <dgm:cxn modelId="{12273C1C-A9D8-4C97-A418-DA2CF5BCC3FE}" type="presParOf" srcId="{D82B997B-29E8-4F8A-9506-AE21DF469AA2}" destId="{CF93B45B-FE56-4E59-BBFE-001867290A4A}" srcOrd="1" destOrd="0" presId="urn:microsoft.com/office/officeart/2005/8/layout/list1"/>
    <dgm:cxn modelId="{9D369B92-0392-4A7E-AC70-A9D57320855D}" type="presParOf" srcId="{84FD52D8-5138-4F63-989A-B0DE7F85609D}" destId="{2DAEDF93-F6F5-4B7C-B651-A0EA07881AC5}" srcOrd="1" destOrd="0" presId="urn:microsoft.com/office/officeart/2005/8/layout/list1"/>
    <dgm:cxn modelId="{094E5BDC-9FA4-438C-9D5B-5747D181870D}" type="presParOf" srcId="{84FD52D8-5138-4F63-989A-B0DE7F85609D}" destId="{806CA635-CC8F-49B4-A4C7-72737E2F9969}" srcOrd="2" destOrd="0" presId="urn:microsoft.com/office/officeart/2005/8/layout/list1"/>
    <dgm:cxn modelId="{AB22FBB2-456C-4EE3-B320-040B6FDA6D74}" type="presParOf" srcId="{84FD52D8-5138-4F63-989A-B0DE7F85609D}" destId="{026C9B58-9823-4BB6-9AE5-83C172C3687B}" srcOrd="3" destOrd="0" presId="urn:microsoft.com/office/officeart/2005/8/layout/list1"/>
    <dgm:cxn modelId="{D57EC67C-AE63-4B91-9F2E-219C5811BAE5}" type="presParOf" srcId="{84FD52D8-5138-4F63-989A-B0DE7F85609D}" destId="{CA1C3332-9C98-43E4-848D-5EDB84792E58}" srcOrd="4" destOrd="0" presId="urn:microsoft.com/office/officeart/2005/8/layout/list1"/>
    <dgm:cxn modelId="{30E95326-3B4C-4DCB-A976-A54BFA02D1C4}" type="presParOf" srcId="{CA1C3332-9C98-43E4-848D-5EDB84792E58}" destId="{BA883931-F199-410A-99E0-E6BF9581DF6E}" srcOrd="0" destOrd="0" presId="urn:microsoft.com/office/officeart/2005/8/layout/list1"/>
    <dgm:cxn modelId="{2491037C-0006-4202-A0EC-4504DA2DBB38}" type="presParOf" srcId="{CA1C3332-9C98-43E4-848D-5EDB84792E58}" destId="{ABE97920-434C-427C-A510-701202DAC15C}" srcOrd="1" destOrd="0" presId="urn:microsoft.com/office/officeart/2005/8/layout/list1"/>
    <dgm:cxn modelId="{19E574A9-A448-4A44-ACAA-5E5786265BB2}" type="presParOf" srcId="{84FD52D8-5138-4F63-989A-B0DE7F85609D}" destId="{CB3B573A-F6CB-42B4-8064-0B1CD4B1DBBA}" srcOrd="5" destOrd="0" presId="urn:microsoft.com/office/officeart/2005/8/layout/list1"/>
    <dgm:cxn modelId="{65D0BE16-CEF5-436F-940D-967BC79E74E1}" type="presParOf" srcId="{84FD52D8-5138-4F63-989A-B0DE7F85609D}" destId="{BB8ECBF2-AA2E-4D64-9C28-DAC93BCFC8BB}" srcOrd="6" destOrd="0" presId="urn:microsoft.com/office/officeart/2005/8/layout/list1"/>
    <dgm:cxn modelId="{7205C8E7-E0DF-45E9-BCDB-5EB29B329687}" type="presParOf" srcId="{84FD52D8-5138-4F63-989A-B0DE7F85609D}" destId="{ED93B87C-0972-4177-A4CB-5C1C5E34825F}" srcOrd="7" destOrd="0" presId="urn:microsoft.com/office/officeart/2005/8/layout/list1"/>
    <dgm:cxn modelId="{BB1313A2-3AAC-4D9B-9EB4-DF4F8BDF6675}" type="presParOf" srcId="{84FD52D8-5138-4F63-989A-B0DE7F85609D}" destId="{F37D4928-CB82-409A-A5B7-0152E9BB71A7}" srcOrd="8" destOrd="0" presId="urn:microsoft.com/office/officeart/2005/8/layout/list1"/>
    <dgm:cxn modelId="{B3328947-DD62-41EC-A8E9-2EB2396D7147}" type="presParOf" srcId="{F37D4928-CB82-409A-A5B7-0152E9BB71A7}" destId="{C1ED5673-7FFC-4271-A4D0-0DAA663284AA}" srcOrd="0" destOrd="0" presId="urn:microsoft.com/office/officeart/2005/8/layout/list1"/>
    <dgm:cxn modelId="{73A21833-FFDE-4B51-ACBA-397DBDF99058}" type="presParOf" srcId="{F37D4928-CB82-409A-A5B7-0152E9BB71A7}" destId="{AA2C5CE1-40C2-4488-B1B2-863D16BE98A4}" srcOrd="1" destOrd="0" presId="urn:microsoft.com/office/officeart/2005/8/layout/list1"/>
    <dgm:cxn modelId="{81E5AE78-7CBD-4A68-9CE5-E678F660292C}" type="presParOf" srcId="{84FD52D8-5138-4F63-989A-B0DE7F85609D}" destId="{1538FA4E-55DF-4C26-9DB6-61675A110EE1}" srcOrd="9" destOrd="0" presId="urn:microsoft.com/office/officeart/2005/8/layout/list1"/>
    <dgm:cxn modelId="{0800C8CB-B861-481C-BD58-861491522DF8}" type="presParOf" srcId="{84FD52D8-5138-4F63-989A-B0DE7F85609D}" destId="{F9D9F95E-BBA3-4720-BE61-12C7F6C1A9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826C74-591D-4BA9-BE33-91E5C32581C2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337878-2C46-49EB-A61A-403C5702CDA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800" b="1" dirty="0">
              <a:solidFill>
                <a:srgbClr val="7030A0"/>
              </a:solidFill>
              <a:latin typeface="Bookman Old Style" pitchFamily="18" charset="0"/>
            </a:rPr>
            <a:t>Блоки упровадження ігрових технологій</a:t>
          </a:r>
          <a:endParaRPr lang="ru-RU" sz="2800" dirty="0">
            <a:solidFill>
              <a:srgbClr val="7030A0"/>
            </a:solidFill>
          </a:endParaRPr>
        </a:p>
      </dgm:t>
    </dgm:pt>
    <dgm:pt modelId="{65F5B9F8-081D-4085-BC77-83F64E5C5D13}" type="parTrans" cxnId="{54AE3570-E3E5-4C01-A3A7-400CAF16BBA7}">
      <dgm:prSet/>
      <dgm:spPr/>
      <dgm:t>
        <a:bodyPr/>
        <a:lstStyle/>
        <a:p>
          <a:endParaRPr lang="ru-RU"/>
        </a:p>
      </dgm:t>
    </dgm:pt>
    <dgm:pt modelId="{6DEDC551-EDCE-459C-8697-4AAE2FF9CDFD}" type="sibTrans" cxnId="{54AE3570-E3E5-4C01-A3A7-400CAF16BBA7}">
      <dgm:prSet/>
      <dgm:spPr/>
      <dgm:t>
        <a:bodyPr/>
        <a:lstStyle/>
        <a:p>
          <a:endParaRPr lang="ru-RU"/>
        </a:p>
      </dgm:t>
    </dgm:pt>
    <dgm:pt modelId="{1D0477D3-2682-4317-94BB-46F663653A31}">
      <dgm:prSet phldrT="[Текст]" custT="1"/>
      <dgm:spPr/>
      <dgm:t>
        <a:bodyPr anchor="t"/>
        <a:lstStyle/>
        <a:p>
          <a:r>
            <a:rPr lang="uk-UA" sz="1800" b="1">
              <a:latin typeface="Bookman Old Style" pitchFamily="18" charset="0"/>
            </a:rPr>
            <a:t>Ознайомлювальний</a:t>
          </a:r>
        </a:p>
        <a:p>
          <a:r>
            <a:rPr lang="uk-UA" sz="1800" b="1">
              <a:latin typeface="Bookman Old Style" pitchFamily="18" charset="0"/>
            </a:rPr>
            <a:t>блок</a:t>
          </a:r>
        </a:p>
        <a:p>
          <a:r>
            <a:rPr lang="uk-UA" sz="1600">
              <a:latin typeface="Bookman Old Style" pitchFamily="18" charset="0"/>
            </a:rPr>
            <a:t>- знайомство у системі “дорослий-дитина”, “дитина- педагог”</a:t>
          </a:r>
        </a:p>
        <a:p>
          <a:r>
            <a:rPr lang="uk-UA" sz="1600">
              <a:latin typeface="Bookman Old Style" pitchFamily="18" charset="0"/>
            </a:rPr>
            <a:t>(налагодження позитивних контактів , корекція емоційного стану, розвиток навичок спільної діяльності)</a:t>
          </a:r>
          <a:endParaRPr lang="ru-RU" sz="1600" dirty="0">
            <a:latin typeface="Bookman Old Style" pitchFamily="18" charset="0"/>
          </a:endParaRPr>
        </a:p>
      </dgm:t>
    </dgm:pt>
    <dgm:pt modelId="{48119232-C11F-4908-B3CD-6C0046B2A07C}" type="parTrans" cxnId="{D205FD7C-0326-4666-A167-0A0CF27F04C0}">
      <dgm:prSet/>
      <dgm:spPr/>
      <dgm:t>
        <a:bodyPr/>
        <a:lstStyle/>
        <a:p>
          <a:endParaRPr lang="ru-RU"/>
        </a:p>
      </dgm:t>
    </dgm:pt>
    <dgm:pt modelId="{0BD2B8C2-E7E4-4F91-9C66-00E0B9BD974A}" type="sibTrans" cxnId="{D205FD7C-0326-4666-A167-0A0CF27F04C0}">
      <dgm:prSet/>
      <dgm:spPr/>
      <dgm:t>
        <a:bodyPr/>
        <a:lstStyle/>
        <a:p>
          <a:endParaRPr lang="ru-RU"/>
        </a:p>
      </dgm:t>
    </dgm:pt>
    <dgm:pt modelId="{A0F4A808-9C9E-4FDA-B955-8495559C11AC}">
      <dgm:prSet phldrT="[Текст]" custT="1"/>
      <dgm:spPr/>
      <dgm:t>
        <a:bodyPr anchor="t"/>
        <a:lstStyle/>
        <a:p>
          <a:r>
            <a:rPr lang="uk-UA" sz="1800" b="1">
              <a:latin typeface="Bookman Old Style" pitchFamily="18" charset="0"/>
            </a:rPr>
            <a:t>Реконструктивно- формувальний блок</a:t>
          </a:r>
          <a:endParaRPr lang="uk-UA" sz="2000">
            <a:latin typeface="Bookman Old Style" pitchFamily="18" charset="0"/>
          </a:endParaRPr>
        </a:p>
        <a:p>
          <a:r>
            <a:rPr lang="uk-UA" sz="2000">
              <a:latin typeface="Bookman Old Style" pitchFamily="18" charset="0"/>
            </a:rPr>
            <a:t>- </a:t>
          </a:r>
          <a:r>
            <a:rPr lang="uk-UA" sz="1600">
              <a:latin typeface="Bookman Old Style" pitchFamily="18" charset="0"/>
            </a:rPr>
            <a:t>корекція емоційного стану</a:t>
          </a:r>
        </a:p>
        <a:p>
          <a:r>
            <a:rPr lang="uk-UA" sz="1600">
              <a:latin typeface="Bookman Old Style" pitchFamily="18" charset="0"/>
            </a:rPr>
            <a:t>-вироблення позитивного ставлення до відвідування дошкільного закладу</a:t>
          </a:r>
        </a:p>
        <a:p>
          <a:r>
            <a:rPr lang="uk-UA" sz="1600">
              <a:latin typeface="Bookman Old Style" pitchFamily="18" charset="0"/>
            </a:rPr>
            <a:t>- тренінг конструктивних форм поведінки</a:t>
          </a:r>
        </a:p>
        <a:p>
          <a:r>
            <a:rPr lang="uk-UA" sz="1600">
              <a:latin typeface="Bookman Old Style" pitchFamily="18" charset="0"/>
            </a:rPr>
            <a:t>- розвиток навичок позитивної соціальної поведінки</a:t>
          </a:r>
        </a:p>
        <a:p>
          <a:r>
            <a:rPr lang="uk-UA" sz="1600">
              <a:latin typeface="Bookman Old Style" pitchFamily="18" charset="0"/>
            </a:rPr>
            <a:t>- збагачення соціального досвіду</a:t>
          </a:r>
        </a:p>
        <a:p>
          <a:r>
            <a:rPr lang="uk-UA" sz="1600">
              <a:latin typeface="Bookman Old Style" pitchFamily="18" charset="0"/>
            </a:rPr>
            <a:t>-розвиток почуття єдності, згуртованості</a:t>
          </a:r>
        </a:p>
        <a:p>
          <a:endParaRPr lang="ru-RU" sz="2000" dirty="0">
            <a:latin typeface="Bookman Old Style" pitchFamily="18" charset="0"/>
          </a:endParaRPr>
        </a:p>
      </dgm:t>
    </dgm:pt>
    <dgm:pt modelId="{EE8FA937-2BBE-477B-812A-96900435D96F}" type="parTrans" cxnId="{77E54FFA-77E2-430E-A66D-5D857430E998}">
      <dgm:prSet/>
      <dgm:spPr/>
      <dgm:t>
        <a:bodyPr/>
        <a:lstStyle/>
        <a:p>
          <a:endParaRPr lang="ru-RU"/>
        </a:p>
      </dgm:t>
    </dgm:pt>
    <dgm:pt modelId="{135D6674-D2B5-476C-A0F1-0C98C18DFF14}" type="sibTrans" cxnId="{77E54FFA-77E2-430E-A66D-5D857430E998}">
      <dgm:prSet/>
      <dgm:spPr/>
      <dgm:t>
        <a:bodyPr/>
        <a:lstStyle/>
        <a:p>
          <a:endParaRPr lang="ru-RU"/>
        </a:p>
      </dgm:t>
    </dgm:pt>
    <dgm:pt modelId="{9CBCAC43-660A-44C0-8A3D-6910D05AE28E}">
      <dgm:prSet phldrT="[Текст]" custT="1"/>
      <dgm:spPr/>
      <dgm:t>
        <a:bodyPr anchor="t"/>
        <a:lstStyle/>
        <a:p>
          <a:r>
            <a:rPr lang="uk-UA" sz="1800" b="1">
              <a:latin typeface="Bookman Old Style" pitchFamily="18" charset="0"/>
            </a:rPr>
            <a:t>Закріплювальний блок</a:t>
          </a:r>
        </a:p>
        <a:p>
          <a:r>
            <a:rPr lang="uk-UA" sz="1600" b="0">
              <a:latin typeface="Bookman Old Style" pitchFamily="18" charset="0"/>
            </a:rPr>
            <a:t>- закріплення конструктивних форм поведінки</a:t>
          </a:r>
        </a:p>
        <a:p>
          <a:r>
            <a:rPr lang="uk-UA" sz="1600" b="0">
              <a:latin typeface="Bookman Old Style" pitchFamily="18" charset="0"/>
            </a:rPr>
            <a:t>(навичок спілкування, вміння розуміти емоційний стан іншої дитини та адекватно виражати і регулювати свій)</a:t>
          </a:r>
        </a:p>
        <a:p>
          <a:r>
            <a:rPr lang="uk-UA" sz="1600" b="0">
              <a:latin typeface="Bookman Old Style" pitchFamily="18" charset="0"/>
            </a:rPr>
            <a:t>- ігрова корекція небажаних проявів поведінки.</a:t>
          </a:r>
          <a:endParaRPr lang="ru-RU" sz="1600" b="0" dirty="0">
            <a:latin typeface="Bookman Old Style" pitchFamily="18" charset="0"/>
          </a:endParaRPr>
        </a:p>
      </dgm:t>
    </dgm:pt>
    <dgm:pt modelId="{4FC05848-E0F5-4865-BCA5-2975D34C0F07}" type="parTrans" cxnId="{570D97F5-87C4-4EC8-AD7D-B1E869B0F87E}">
      <dgm:prSet/>
      <dgm:spPr/>
      <dgm:t>
        <a:bodyPr/>
        <a:lstStyle/>
        <a:p>
          <a:endParaRPr lang="ru-RU"/>
        </a:p>
      </dgm:t>
    </dgm:pt>
    <dgm:pt modelId="{C99DEAF9-EE10-4240-90EB-8D1C969FD523}" type="sibTrans" cxnId="{570D97F5-87C4-4EC8-AD7D-B1E869B0F87E}">
      <dgm:prSet/>
      <dgm:spPr/>
      <dgm:t>
        <a:bodyPr/>
        <a:lstStyle/>
        <a:p>
          <a:endParaRPr lang="ru-RU"/>
        </a:p>
      </dgm:t>
    </dgm:pt>
    <dgm:pt modelId="{F11E1C46-43A0-477C-BA16-03CDB760DB12}" type="pres">
      <dgm:prSet presAssocID="{CA826C74-591D-4BA9-BE33-91E5C32581C2}" presName="composite" presStyleCnt="0">
        <dgm:presLayoutVars>
          <dgm:chMax val="1"/>
          <dgm:dir/>
          <dgm:resizeHandles val="exact"/>
        </dgm:presLayoutVars>
      </dgm:prSet>
      <dgm:spPr/>
    </dgm:pt>
    <dgm:pt modelId="{CB68515F-F4F9-4251-AA72-503A240A71E1}" type="pres">
      <dgm:prSet presAssocID="{BA337878-2C46-49EB-A61A-403C5702CDA3}" presName="roof" presStyleLbl="dkBgShp" presStyleIdx="0" presStyleCnt="2" custScaleY="36364"/>
      <dgm:spPr/>
    </dgm:pt>
    <dgm:pt modelId="{A8B8764D-984F-44C3-8BB7-BA0FECEB059B}" type="pres">
      <dgm:prSet presAssocID="{BA337878-2C46-49EB-A61A-403C5702CDA3}" presName="pillars" presStyleCnt="0"/>
      <dgm:spPr/>
    </dgm:pt>
    <dgm:pt modelId="{A02BE531-6091-4B98-AF6F-BF017573D765}" type="pres">
      <dgm:prSet presAssocID="{BA337878-2C46-49EB-A61A-403C5702CDA3}" presName="pillar1" presStyleLbl="node1" presStyleIdx="0" presStyleCnt="3" custScaleY="122367">
        <dgm:presLayoutVars>
          <dgm:bulletEnabled val="1"/>
        </dgm:presLayoutVars>
      </dgm:prSet>
      <dgm:spPr/>
    </dgm:pt>
    <dgm:pt modelId="{59000CEC-175D-4317-A780-25F8DFEEAB3B}" type="pres">
      <dgm:prSet presAssocID="{A0F4A808-9C9E-4FDA-B955-8495559C11AC}" presName="pillarX" presStyleLbl="node1" presStyleIdx="1" presStyleCnt="3" custScaleY="122294">
        <dgm:presLayoutVars>
          <dgm:bulletEnabled val="1"/>
        </dgm:presLayoutVars>
      </dgm:prSet>
      <dgm:spPr/>
    </dgm:pt>
    <dgm:pt modelId="{78DAB86C-AA9B-4F98-9964-00DE1FA8CAFB}" type="pres">
      <dgm:prSet presAssocID="{9CBCAC43-660A-44C0-8A3D-6910D05AE28E}" presName="pillarX" presStyleLbl="node1" presStyleIdx="2" presStyleCnt="3" custScaleY="122294">
        <dgm:presLayoutVars>
          <dgm:bulletEnabled val="1"/>
        </dgm:presLayoutVars>
      </dgm:prSet>
      <dgm:spPr/>
    </dgm:pt>
    <dgm:pt modelId="{D404F231-2251-4139-A96A-5A2D8BDE7341}" type="pres">
      <dgm:prSet presAssocID="{BA337878-2C46-49EB-A61A-403C5702CDA3}" presName="base" presStyleLbl="dkBgShp" presStyleIdx="1" presStyleCnt="2" custLinFactNeighborX="-348" custLinFactNeighborY="54871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00481E25-7497-4C64-90EA-C9A21363C9A3}" type="presOf" srcId="{1D0477D3-2682-4317-94BB-46F663653A31}" destId="{A02BE531-6091-4B98-AF6F-BF017573D765}" srcOrd="0" destOrd="0" presId="urn:microsoft.com/office/officeart/2005/8/layout/hList3"/>
    <dgm:cxn modelId="{54AE3570-E3E5-4C01-A3A7-400CAF16BBA7}" srcId="{CA826C74-591D-4BA9-BE33-91E5C32581C2}" destId="{BA337878-2C46-49EB-A61A-403C5702CDA3}" srcOrd="0" destOrd="0" parTransId="{65F5B9F8-081D-4085-BC77-83F64E5C5D13}" sibTransId="{6DEDC551-EDCE-459C-8697-4AAE2FF9CDFD}"/>
    <dgm:cxn modelId="{82745875-AD90-45A6-B0F4-84FD65D9127C}" type="presOf" srcId="{BA337878-2C46-49EB-A61A-403C5702CDA3}" destId="{CB68515F-F4F9-4251-AA72-503A240A71E1}" srcOrd="0" destOrd="0" presId="urn:microsoft.com/office/officeart/2005/8/layout/hList3"/>
    <dgm:cxn modelId="{D205FD7C-0326-4666-A167-0A0CF27F04C0}" srcId="{BA337878-2C46-49EB-A61A-403C5702CDA3}" destId="{1D0477D3-2682-4317-94BB-46F663653A31}" srcOrd="0" destOrd="0" parTransId="{48119232-C11F-4908-B3CD-6C0046B2A07C}" sibTransId="{0BD2B8C2-E7E4-4F91-9C66-00E0B9BD974A}"/>
    <dgm:cxn modelId="{1A266F95-A612-4C28-80D6-EC325D3760CA}" type="presOf" srcId="{A0F4A808-9C9E-4FDA-B955-8495559C11AC}" destId="{59000CEC-175D-4317-A780-25F8DFEEAB3B}" srcOrd="0" destOrd="0" presId="urn:microsoft.com/office/officeart/2005/8/layout/hList3"/>
    <dgm:cxn modelId="{D45162B1-970A-4A11-991B-994422B5EF99}" type="presOf" srcId="{CA826C74-591D-4BA9-BE33-91E5C32581C2}" destId="{F11E1C46-43A0-477C-BA16-03CDB760DB12}" srcOrd="0" destOrd="0" presId="urn:microsoft.com/office/officeart/2005/8/layout/hList3"/>
    <dgm:cxn modelId="{570D97F5-87C4-4EC8-AD7D-B1E869B0F87E}" srcId="{BA337878-2C46-49EB-A61A-403C5702CDA3}" destId="{9CBCAC43-660A-44C0-8A3D-6910D05AE28E}" srcOrd="2" destOrd="0" parTransId="{4FC05848-E0F5-4865-BCA5-2975D34C0F07}" sibTransId="{C99DEAF9-EE10-4240-90EB-8D1C969FD523}"/>
    <dgm:cxn modelId="{90CE2FF7-A9CC-4F76-9CE4-78DFC40B5B5B}" type="presOf" srcId="{9CBCAC43-660A-44C0-8A3D-6910D05AE28E}" destId="{78DAB86C-AA9B-4F98-9964-00DE1FA8CAFB}" srcOrd="0" destOrd="0" presId="urn:microsoft.com/office/officeart/2005/8/layout/hList3"/>
    <dgm:cxn modelId="{77E54FFA-77E2-430E-A66D-5D857430E998}" srcId="{BA337878-2C46-49EB-A61A-403C5702CDA3}" destId="{A0F4A808-9C9E-4FDA-B955-8495559C11AC}" srcOrd="1" destOrd="0" parTransId="{EE8FA937-2BBE-477B-812A-96900435D96F}" sibTransId="{135D6674-D2B5-476C-A0F1-0C98C18DFF14}"/>
    <dgm:cxn modelId="{75910BDE-6D6F-4304-902D-4560BDF70E49}" type="presParOf" srcId="{F11E1C46-43A0-477C-BA16-03CDB760DB12}" destId="{CB68515F-F4F9-4251-AA72-503A240A71E1}" srcOrd="0" destOrd="0" presId="urn:microsoft.com/office/officeart/2005/8/layout/hList3"/>
    <dgm:cxn modelId="{448940A6-ABA0-4066-A021-2BA4AF86CD3E}" type="presParOf" srcId="{F11E1C46-43A0-477C-BA16-03CDB760DB12}" destId="{A8B8764D-984F-44C3-8BB7-BA0FECEB059B}" srcOrd="1" destOrd="0" presId="urn:microsoft.com/office/officeart/2005/8/layout/hList3"/>
    <dgm:cxn modelId="{E53D2A53-AA08-4C3C-8804-87DF1ECC3722}" type="presParOf" srcId="{A8B8764D-984F-44C3-8BB7-BA0FECEB059B}" destId="{A02BE531-6091-4B98-AF6F-BF017573D765}" srcOrd="0" destOrd="0" presId="urn:microsoft.com/office/officeart/2005/8/layout/hList3"/>
    <dgm:cxn modelId="{F3C8DB1F-7204-4061-B771-6D65075BF564}" type="presParOf" srcId="{A8B8764D-984F-44C3-8BB7-BA0FECEB059B}" destId="{59000CEC-175D-4317-A780-25F8DFEEAB3B}" srcOrd="1" destOrd="0" presId="urn:microsoft.com/office/officeart/2005/8/layout/hList3"/>
    <dgm:cxn modelId="{E4B6AA54-246D-40AC-9B6A-093F52BDDB31}" type="presParOf" srcId="{A8B8764D-984F-44C3-8BB7-BA0FECEB059B}" destId="{78DAB86C-AA9B-4F98-9964-00DE1FA8CAFB}" srcOrd="2" destOrd="0" presId="urn:microsoft.com/office/officeart/2005/8/layout/hList3"/>
    <dgm:cxn modelId="{8126224C-A7F0-40E0-BBD3-5807EC36A7E9}" type="presParOf" srcId="{F11E1C46-43A0-477C-BA16-03CDB760DB12}" destId="{D404F231-2251-4139-A96A-5A2D8BDE73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D4E9BB-3BF4-4EA3-B1CF-E677680A78C6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C0524E-847C-4A7B-96B5-E9B3FF2E2B7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b="1" dirty="0">
              <a:solidFill>
                <a:srgbClr val="0070C0"/>
              </a:solidFill>
              <a:latin typeface="Bookman Old Style" pitchFamily="18" charset="0"/>
            </a:rPr>
            <a:t>Під час ГРИ дитина оволодіває :</a:t>
          </a:r>
          <a:endParaRPr lang="ru-RU" dirty="0">
            <a:solidFill>
              <a:srgbClr val="7030A0"/>
            </a:solidFill>
          </a:endParaRPr>
        </a:p>
      </dgm:t>
    </dgm:pt>
    <dgm:pt modelId="{FFF5D6A7-FEAA-4823-B443-1347626085A4}" type="parTrans" cxnId="{D304DB59-6C3E-4615-9F1F-9BF172C921D1}">
      <dgm:prSet/>
      <dgm:spPr/>
      <dgm:t>
        <a:bodyPr/>
        <a:lstStyle/>
        <a:p>
          <a:endParaRPr lang="ru-RU"/>
        </a:p>
      </dgm:t>
    </dgm:pt>
    <dgm:pt modelId="{2C39F8B9-D66A-4DA1-AC24-A1E7D1CCB937}" type="sibTrans" cxnId="{D304DB59-6C3E-4615-9F1F-9BF172C921D1}">
      <dgm:prSet/>
      <dgm:spPr/>
      <dgm:t>
        <a:bodyPr/>
        <a:lstStyle/>
        <a:p>
          <a:endParaRPr lang="ru-RU"/>
        </a:p>
      </dgm:t>
    </dgm:pt>
    <dgm:pt modelId="{023298F7-0F54-4F13-B033-AEEDA02F695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Усією системою людських </a:t>
          </a:r>
          <a:r>
            <a:rPr lang="uk-UA" sz="1600" b="1" dirty="0" err="1">
              <a:solidFill>
                <a:schemeClr val="tx1"/>
              </a:solidFill>
              <a:latin typeface="Bookman Old Style" pitchFamily="18" charset="0"/>
            </a:rPr>
            <a:t>взаємин-</a:t>
          </a:r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спочатку на   емоційному, а потім на інтелектуальному рівні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CDD111F-4FD9-4865-8EB8-0BA6C64EFF52}" type="parTrans" cxnId="{2D7A203C-F664-4E46-8EED-6A8C9C9711C9}">
      <dgm:prSet/>
      <dgm:spPr/>
      <dgm:t>
        <a:bodyPr/>
        <a:lstStyle/>
        <a:p>
          <a:endParaRPr lang="ru-RU"/>
        </a:p>
      </dgm:t>
    </dgm:pt>
    <dgm:pt modelId="{8590B2B6-F29A-4254-8E94-8480C42C35D4}" type="sibTrans" cxnId="{2D7A203C-F664-4E46-8EED-6A8C9C9711C9}">
      <dgm:prSet/>
      <dgm:spPr/>
      <dgm:t>
        <a:bodyPr/>
        <a:lstStyle/>
        <a:p>
          <a:endParaRPr lang="ru-RU"/>
        </a:p>
      </dgm:t>
    </dgm:pt>
    <dgm:pt modelId="{57B95AF6-2266-4744-AB4B-1700355FD5F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Способами практичної і розумової діяльності; </a:t>
          </a:r>
        </a:p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великим діапазоном людських почуттів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E805CC1-265A-46AA-8E2E-B2A3EA981D7E}" type="parTrans" cxnId="{4AE12708-5B18-4A15-A53D-EE59FA5B4211}">
      <dgm:prSet/>
      <dgm:spPr/>
      <dgm:t>
        <a:bodyPr/>
        <a:lstStyle/>
        <a:p>
          <a:endParaRPr lang="ru-RU"/>
        </a:p>
      </dgm:t>
    </dgm:pt>
    <dgm:pt modelId="{DCA0AB98-7170-474D-98C7-B8DD778833E0}" type="sibTrans" cxnId="{4AE12708-5B18-4A15-A53D-EE59FA5B4211}">
      <dgm:prSet/>
      <dgm:spPr/>
      <dgm:t>
        <a:bodyPr/>
        <a:lstStyle/>
        <a:p>
          <a:endParaRPr lang="ru-RU"/>
        </a:p>
      </dgm:t>
    </dgm:pt>
    <dgm:pt modelId="{B57654E0-DD44-42C5-ADFC-B75479253AE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 Поняттями </a:t>
          </a:r>
          <a:r>
            <a:rPr lang="uk-UA" sz="1600" b="1" dirty="0" err="1">
              <a:solidFill>
                <a:schemeClr val="tx1"/>
              </a:solidFill>
              <a:latin typeface="Bookman Old Style" pitchFamily="18" charset="0"/>
            </a:rPr>
            <a:t>“добро”</a:t>
          </a:r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і </a:t>
          </a:r>
          <a:r>
            <a:rPr lang="uk-UA" sz="1600" b="1" dirty="0" err="1">
              <a:solidFill>
                <a:schemeClr val="tx1"/>
              </a:solidFill>
              <a:latin typeface="Bookman Old Style" pitchFamily="18" charset="0"/>
            </a:rPr>
            <a:t>“зло”</a:t>
          </a:r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, вчиться їх розрізняти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EF57495-B76E-4AF4-AFCC-8A873F1E576E}" type="parTrans" cxnId="{D07AE772-9AF9-4163-8B82-24FE509879C3}">
      <dgm:prSet/>
      <dgm:spPr/>
      <dgm:t>
        <a:bodyPr/>
        <a:lstStyle/>
        <a:p>
          <a:endParaRPr lang="ru-RU"/>
        </a:p>
      </dgm:t>
    </dgm:pt>
    <dgm:pt modelId="{0B886561-2D52-46C7-991B-EED752C68475}" type="sibTrans" cxnId="{D07AE772-9AF9-4163-8B82-24FE509879C3}">
      <dgm:prSet/>
      <dgm:spPr/>
      <dgm:t>
        <a:bodyPr/>
        <a:lstStyle/>
        <a:p>
          <a:endParaRPr lang="ru-RU"/>
        </a:p>
      </dgm:t>
    </dgm:pt>
    <dgm:pt modelId="{DB96CB2E-0668-4990-934F-2496C9DFF714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</a:t>
          </a:r>
          <a:r>
            <a:rPr lang="uk-UA" sz="1600" b="1" dirty="0" err="1">
              <a:solidFill>
                <a:schemeClr val="tx1"/>
              </a:solidFill>
              <a:latin typeface="Bookman Old Style" pitchFamily="18" charset="0"/>
            </a:rPr>
            <a:t>Морально-</a:t>
          </a:r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етичними нормами, виробленими людством.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DDC5BE82-2EA9-41A5-8F40-72E92B880EFA}" type="parTrans" cxnId="{636C9A42-0B06-4B1B-8A28-6778443812F9}">
      <dgm:prSet/>
      <dgm:spPr/>
      <dgm:t>
        <a:bodyPr/>
        <a:lstStyle/>
        <a:p>
          <a:endParaRPr lang="ru-RU"/>
        </a:p>
      </dgm:t>
    </dgm:pt>
    <dgm:pt modelId="{BD790BB5-0603-47BA-8A8A-13DF7E27B4F2}" type="sibTrans" cxnId="{636C9A42-0B06-4B1B-8A28-6778443812F9}">
      <dgm:prSet/>
      <dgm:spPr/>
      <dgm:t>
        <a:bodyPr/>
        <a:lstStyle/>
        <a:p>
          <a:endParaRPr lang="ru-RU"/>
        </a:p>
      </dgm:t>
    </dgm:pt>
    <dgm:pt modelId="{CA7A9E5B-7A66-439C-92F1-40DA22EAA666}" type="pres">
      <dgm:prSet presAssocID="{E6D4E9BB-3BF4-4EA3-B1CF-E677680A78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5AC23-C1D5-4FDF-8D4E-46F01E7B8D5B}" type="pres">
      <dgm:prSet presAssocID="{CEC0524E-847C-4A7B-96B5-E9B3FF2E2B72}" presName="root" presStyleCnt="0"/>
      <dgm:spPr/>
    </dgm:pt>
    <dgm:pt modelId="{2F7D9700-D929-4AFA-96A8-7DD2B66996A2}" type="pres">
      <dgm:prSet presAssocID="{CEC0524E-847C-4A7B-96B5-E9B3FF2E2B72}" presName="rootComposite" presStyleCnt="0"/>
      <dgm:spPr/>
    </dgm:pt>
    <dgm:pt modelId="{B423057F-3EDA-4F36-9491-C97307AD0BD9}" type="pres">
      <dgm:prSet presAssocID="{CEC0524E-847C-4A7B-96B5-E9B3FF2E2B72}" presName="rootText" presStyleLbl="node1" presStyleIdx="0" presStyleCnt="1" custScaleX="599707"/>
      <dgm:spPr/>
    </dgm:pt>
    <dgm:pt modelId="{690495A9-D1D1-4AD3-83B6-A704DFD3ED84}" type="pres">
      <dgm:prSet presAssocID="{CEC0524E-847C-4A7B-96B5-E9B3FF2E2B72}" presName="rootConnector" presStyleLbl="node1" presStyleIdx="0" presStyleCnt="1"/>
      <dgm:spPr/>
    </dgm:pt>
    <dgm:pt modelId="{A6918773-DAF3-4EA8-ACE9-3C400DCCB142}" type="pres">
      <dgm:prSet presAssocID="{CEC0524E-847C-4A7B-96B5-E9B3FF2E2B72}" presName="childShape" presStyleCnt="0"/>
      <dgm:spPr/>
    </dgm:pt>
    <dgm:pt modelId="{0D512BE1-BFB4-4EE2-BFC7-C039495D8A36}" type="pres">
      <dgm:prSet presAssocID="{1CDD111F-4FD9-4865-8EB8-0BA6C64EFF52}" presName="Name13" presStyleLbl="parChTrans1D2" presStyleIdx="0" presStyleCnt="4"/>
      <dgm:spPr/>
    </dgm:pt>
    <dgm:pt modelId="{6E0F5B59-E2F0-4555-AFF3-A29492F0AC90}" type="pres">
      <dgm:prSet presAssocID="{023298F7-0F54-4F13-B033-AEEDA02F695D}" presName="childText" presStyleLbl="bgAcc1" presStyleIdx="0" presStyleCnt="4" custScaleX="596450">
        <dgm:presLayoutVars>
          <dgm:bulletEnabled val="1"/>
        </dgm:presLayoutVars>
      </dgm:prSet>
      <dgm:spPr/>
    </dgm:pt>
    <dgm:pt modelId="{35461478-CD7A-4D22-A0D4-A6B48B0BA4ED}" type="pres">
      <dgm:prSet presAssocID="{3E805CC1-265A-46AA-8E2E-B2A3EA981D7E}" presName="Name13" presStyleLbl="parChTrans1D2" presStyleIdx="1" presStyleCnt="4"/>
      <dgm:spPr/>
    </dgm:pt>
    <dgm:pt modelId="{DCBF8115-5506-4709-9AB5-3C8AB4394BC0}" type="pres">
      <dgm:prSet presAssocID="{57B95AF6-2266-4744-AB4B-1700355FD5FD}" presName="childText" presStyleLbl="bgAcc1" presStyleIdx="1" presStyleCnt="4" custScaleX="598381">
        <dgm:presLayoutVars>
          <dgm:bulletEnabled val="1"/>
        </dgm:presLayoutVars>
      </dgm:prSet>
      <dgm:spPr/>
    </dgm:pt>
    <dgm:pt modelId="{89B96D46-324E-4778-AE81-EF8F1C2FAA52}" type="pres">
      <dgm:prSet presAssocID="{EEF57495-B76E-4AF4-AFCC-8A873F1E576E}" presName="Name13" presStyleLbl="parChTrans1D2" presStyleIdx="2" presStyleCnt="4"/>
      <dgm:spPr/>
    </dgm:pt>
    <dgm:pt modelId="{DD68F583-12E3-4A42-BCE9-65BFDF2A2D83}" type="pres">
      <dgm:prSet presAssocID="{B57654E0-DD44-42C5-ADFC-B75479253AED}" presName="childText" presStyleLbl="bgAcc1" presStyleIdx="2" presStyleCnt="4" custScaleX="596450">
        <dgm:presLayoutVars>
          <dgm:bulletEnabled val="1"/>
        </dgm:presLayoutVars>
      </dgm:prSet>
      <dgm:spPr/>
    </dgm:pt>
    <dgm:pt modelId="{D5F18125-F24E-4A9C-9E6D-C04611EA8485}" type="pres">
      <dgm:prSet presAssocID="{DDC5BE82-2EA9-41A5-8F40-72E92B880EFA}" presName="Name13" presStyleLbl="parChTrans1D2" presStyleIdx="3" presStyleCnt="4"/>
      <dgm:spPr/>
    </dgm:pt>
    <dgm:pt modelId="{86F617F6-4065-4675-BD71-4669DFBAD1A0}" type="pres">
      <dgm:prSet presAssocID="{DB96CB2E-0668-4990-934F-2496C9DFF714}" presName="childText" presStyleLbl="bgAcc1" presStyleIdx="3" presStyleCnt="4" custScaleX="590963">
        <dgm:presLayoutVars>
          <dgm:bulletEnabled val="1"/>
        </dgm:presLayoutVars>
      </dgm:prSet>
      <dgm:spPr/>
    </dgm:pt>
  </dgm:ptLst>
  <dgm:cxnLst>
    <dgm:cxn modelId="{4AE12708-5B18-4A15-A53D-EE59FA5B4211}" srcId="{CEC0524E-847C-4A7B-96B5-E9B3FF2E2B72}" destId="{57B95AF6-2266-4744-AB4B-1700355FD5FD}" srcOrd="1" destOrd="0" parTransId="{3E805CC1-265A-46AA-8E2E-B2A3EA981D7E}" sibTransId="{DCA0AB98-7170-474D-98C7-B8DD778833E0}"/>
    <dgm:cxn modelId="{B1F27520-9B85-4BF9-9205-EB63F87AE9DE}" type="presOf" srcId="{1CDD111F-4FD9-4865-8EB8-0BA6C64EFF52}" destId="{0D512BE1-BFB4-4EE2-BFC7-C039495D8A36}" srcOrd="0" destOrd="0" presId="urn:microsoft.com/office/officeart/2005/8/layout/hierarchy3"/>
    <dgm:cxn modelId="{2D7A203C-F664-4E46-8EED-6A8C9C9711C9}" srcId="{CEC0524E-847C-4A7B-96B5-E9B3FF2E2B72}" destId="{023298F7-0F54-4F13-B033-AEEDA02F695D}" srcOrd="0" destOrd="0" parTransId="{1CDD111F-4FD9-4865-8EB8-0BA6C64EFF52}" sibTransId="{8590B2B6-F29A-4254-8E94-8480C42C35D4}"/>
    <dgm:cxn modelId="{6DF71441-DF03-48BE-B84E-CBA04A6CCD54}" type="presOf" srcId="{023298F7-0F54-4F13-B033-AEEDA02F695D}" destId="{6E0F5B59-E2F0-4555-AFF3-A29492F0AC90}" srcOrd="0" destOrd="0" presId="urn:microsoft.com/office/officeart/2005/8/layout/hierarchy3"/>
    <dgm:cxn modelId="{636C9A42-0B06-4B1B-8A28-6778443812F9}" srcId="{CEC0524E-847C-4A7B-96B5-E9B3FF2E2B72}" destId="{DB96CB2E-0668-4990-934F-2496C9DFF714}" srcOrd="3" destOrd="0" parTransId="{DDC5BE82-2EA9-41A5-8F40-72E92B880EFA}" sibTransId="{BD790BB5-0603-47BA-8A8A-13DF7E27B4F2}"/>
    <dgm:cxn modelId="{71A26358-294E-4A7E-92A6-322744855346}" type="presOf" srcId="{57B95AF6-2266-4744-AB4B-1700355FD5FD}" destId="{DCBF8115-5506-4709-9AB5-3C8AB4394BC0}" srcOrd="0" destOrd="0" presId="urn:microsoft.com/office/officeart/2005/8/layout/hierarchy3"/>
    <dgm:cxn modelId="{D304DB59-6C3E-4615-9F1F-9BF172C921D1}" srcId="{E6D4E9BB-3BF4-4EA3-B1CF-E677680A78C6}" destId="{CEC0524E-847C-4A7B-96B5-E9B3FF2E2B72}" srcOrd="0" destOrd="0" parTransId="{FFF5D6A7-FEAA-4823-B443-1347626085A4}" sibTransId="{2C39F8B9-D66A-4DA1-AC24-A1E7D1CCB937}"/>
    <dgm:cxn modelId="{D07AE772-9AF9-4163-8B82-24FE509879C3}" srcId="{CEC0524E-847C-4A7B-96B5-E9B3FF2E2B72}" destId="{B57654E0-DD44-42C5-ADFC-B75479253AED}" srcOrd="2" destOrd="0" parTransId="{EEF57495-B76E-4AF4-AFCC-8A873F1E576E}" sibTransId="{0B886561-2D52-46C7-991B-EED752C68475}"/>
    <dgm:cxn modelId="{7DD345AB-021D-49CB-B1BE-2763EC2D8253}" type="presOf" srcId="{EEF57495-B76E-4AF4-AFCC-8A873F1E576E}" destId="{89B96D46-324E-4778-AE81-EF8F1C2FAA52}" srcOrd="0" destOrd="0" presId="urn:microsoft.com/office/officeart/2005/8/layout/hierarchy3"/>
    <dgm:cxn modelId="{BC3759CD-6E83-4A0E-96AA-F1BA9BEB2592}" type="presOf" srcId="{DDC5BE82-2EA9-41A5-8F40-72E92B880EFA}" destId="{D5F18125-F24E-4A9C-9E6D-C04611EA8485}" srcOrd="0" destOrd="0" presId="urn:microsoft.com/office/officeart/2005/8/layout/hierarchy3"/>
    <dgm:cxn modelId="{6C8918D4-F5CE-445C-B453-6C6BBFFD2F52}" type="presOf" srcId="{CEC0524E-847C-4A7B-96B5-E9B3FF2E2B72}" destId="{B423057F-3EDA-4F36-9491-C97307AD0BD9}" srcOrd="0" destOrd="0" presId="urn:microsoft.com/office/officeart/2005/8/layout/hierarchy3"/>
    <dgm:cxn modelId="{E877E3E1-32F7-411A-BFBE-C94EAF456DF8}" type="presOf" srcId="{E6D4E9BB-3BF4-4EA3-B1CF-E677680A78C6}" destId="{CA7A9E5B-7A66-439C-92F1-40DA22EAA666}" srcOrd="0" destOrd="0" presId="urn:microsoft.com/office/officeart/2005/8/layout/hierarchy3"/>
    <dgm:cxn modelId="{0587E7E2-15C8-4655-9EF3-7A3A20181BC6}" type="presOf" srcId="{DB96CB2E-0668-4990-934F-2496C9DFF714}" destId="{86F617F6-4065-4675-BD71-4669DFBAD1A0}" srcOrd="0" destOrd="0" presId="urn:microsoft.com/office/officeart/2005/8/layout/hierarchy3"/>
    <dgm:cxn modelId="{BEB884EA-EA46-428C-8079-191BC08205B9}" type="presOf" srcId="{CEC0524E-847C-4A7B-96B5-E9B3FF2E2B72}" destId="{690495A9-D1D1-4AD3-83B6-A704DFD3ED84}" srcOrd="1" destOrd="0" presId="urn:microsoft.com/office/officeart/2005/8/layout/hierarchy3"/>
    <dgm:cxn modelId="{EE5892F0-00B4-4FC4-A6DC-0C13AB2A2DED}" type="presOf" srcId="{3E805CC1-265A-46AA-8E2E-B2A3EA981D7E}" destId="{35461478-CD7A-4D22-A0D4-A6B48B0BA4ED}" srcOrd="0" destOrd="0" presId="urn:microsoft.com/office/officeart/2005/8/layout/hierarchy3"/>
    <dgm:cxn modelId="{C188AFFF-E357-4B84-870B-90289E940FA4}" type="presOf" srcId="{B57654E0-DD44-42C5-ADFC-B75479253AED}" destId="{DD68F583-12E3-4A42-BCE9-65BFDF2A2D83}" srcOrd="0" destOrd="0" presId="urn:microsoft.com/office/officeart/2005/8/layout/hierarchy3"/>
    <dgm:cxn modelId="{C4940503-E8C6-4BEA-8437-E88EB8169868}" type="presParOf" srcId="{CA7A9E5B-7A66-439C-92F1-40DA22EAA666}" destId="{43B5AC23-C1D5-4FDF-8D4E-46F01E7B8D5B}" srcOrd="0" destOrd="0" presId="urn:microsoft.com/office/officeart/2005/8/layout/hierarchy3"/>
    <dgm:cxn modelId="{18DF52EE-6B4C-476C-94A0-6B0EF12C9376}" type="presParOf" srcId="{43B5AC23-C1D5-4FDF-8D4E-46F01E7B8D5B}" destId="{2F7D9700-D929-4AFA-96A8-7DD2B66996A2}" srcOrd="0" destOrd="0" presId="urn:microsoft.com/office/officeart/2005/8/layout/hierarchy3"/>
    <dgm:cxn modelId="{B1789A0E-17C3-49CD-9E7A-CF1DCAAD7809}" type="presParOf" srcId="{2F7D9700-D929-4AFA-96A8-7DD2B66996A2}" destId="{B423057F-3EDA-4F36-9491-C97307AD0BD9}" srcOrd="0" destOrd="0" presId="urn:microsoft.com/office/officeart/2005/8/layout/hierarchy3"/>
    <dgm:cxn modelId="{66CFE1BB-3B8C-4DB1-A250-AF3F56DAC1B9}" type="presParOf" srcId="{2F7D9700-D929-4AFA-96A8-7DD2B66996A2}" destId="{690495A9-D1D1-4AD3-83B6-A704DFD3ED84}" srcOrd="1" destOrd="0" presId="urn:microsoft.com/office/officeart/2005/8/layout/hierarchy3"/>
    <dgm:cxn modelId="{20935D74-B0CF-4D04-B522-0773675C6ABF}" type="presParOf" srcId="{43B5AC23-C1D5-4FDF-8D4E-46F01E7B8D5B}" destId="{A6918773-DAF3-4EA8-ACE9-3C400DCCB142}" srcOrd="1" destOrd="0" presId="urn:microsoft.com/office/officeart/2005/8/layout/hierarchy3"/>
    <dgm:cxn modelId="{474FB55E-76F7-4AC1-A6AA-5D644EAD4CE6}" type="presParOf" srcId="{A6918773-DAF3-4EA8-ACE9-3C400DCCB142}" destId="{0D512BE1-BFB4-4EE2-BFC7-C039495D8A36}" srcOrd="0" destOrd="0" presId="urn:microsoft.com/office/officeart/2005/8/layout/hierarchy3"/>
    <dgm:cxn modelId="{BBC8051F-256F-445D-8886-AE91F5A164A6}" type="presParOf" srcId="{A6918773-DAF3-4EA8-ACE9-3C400DCCB142}" destId="{6E0F5B59-E2F0-4555-AFF3-A29492F0AC90}" srcOrd="1" destOrd="0" presId="urn:microsoft.com/office/officeart/2005/8/layout/hierarchy3"/>
    <dgm:cxn modelId="{B13DA0A5-E6EF-4DD3-9D43-F7C5BED26832}" type="presParOf" srcId="{A6918773-DAF3-4EA8-ACE9-3C400DCCB142}" destId="{35461478-CD7A-4D22-A0D4-A6B48B0BA4ED}" srcOrd="2" destOrd="0" presId="urn:microsoft.com/office/officeart/2005/8/layout/hierarchy3"/>
    <dgm:cxn modelId="{8A1F3216-B699-439B-98C1-904C82BAB13C}" type="presParOf" srcId="{A6918773-DAF3-4EA8-ACE9-3C400DCCB142}" destId="{DCBF8115-5506-4709-9AB5-3C8AB4394BC0}" srcOrd="3" destOrd="0" presId="urn:microsoft.com/office/officeart/2005/8/layout/hierarchy3"/>
    <dgm:cxn modelId="{A1AF8864-089E-4C9B-98C0-2CD80563FBEC}" type="presParOf" srcId="{A6918773-DAF3-4EA8-ACE9-3C400DCCB142}" destId="{89B96D46-324E-4778-AE81-EF8F1C2FAA52}" srcOrd="4" destOrd="0" presId="urn:microsoft.com/office/officeart/2005/8/layout/hierarchy3"/>
    <dgm:cxn modelId="{9456F003-36E3-48B5-9D49-1464CE4E2FF2}" type="presParOf" srcId="{A6918773-DAF3-4EA8-ACE9-3C400DCCB142}" destId="{DD68F583-12E3-4A42-BCE9-65BFDF2A2D83}" srcOrd="5" destOrd="0" presId="urn:microsoft.com/office/officeart/2005/8/layout/hierarchy3"/>
    <dgm:cxn modelId="{60A03F4E-1CAC-4ABC-84CD-74D98512308B}" type="presParOf" srcId="{A6918773-DAF3-4EA8-ACE9-3C400DCCB142}" destId="{D5F18125-F24E-4A9C-9E6D-C04611EA8485}" srcOrd="6" destOrd="0" presId="urn:microsoft.com/office/officeart/2005/8/layout/hierarchy3"/>
    <dgm:cxn modelId="{AA418BF6-1C17-49CA-852B-72AD27037B8C}" type="presParOf" srcId="{A6918773-DAF3-4EA8-ACE9-3C400DCCB142}" destId="{86F617F6-4065-4675-BD71-4669DFBAD1A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B49A14-3CA6-4F50-9094-70E6B31FCC61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B9228D-7B90-46DB-8CE4-6D74DB392DA1}">
      <dgm:prSet phldrT="[Текст]" custT="1"/>
      <dgm:spPr/>
      <dgm:t>
        <a:bodyPr/>
        <a:lstStyle/>
        <a:p>
          <a:r>
            <a:rPr lang="uk-UA" sz="1800" b="1" dirty="0">
              <a:latin typeface="Bookman Old Style" pitchFamily="18" charset="0"/>
            </a:rPr>
            <a:t>В.Сухомлинський</a:t>
          </a:r>
          <a:endParaRPr lang="ru-RU" sz="1800" dirty="0"/>
        </a:p>
      </dgm:t>
    </dgm:pt>
    <dgm:pt modelId="{7709A484-66BB-4102-9DCC-4357EF9DDB52}" type="parTrans" cxnId="{789659BE-D4BA-47C2-8C67-CDEE090E3F5A}">
      <dgm:prSet/>
      <dgm:spPr/>
      <dgm:t>
        <a:bodyPr/>
        <a:lstStyle/>
        <a:p>
          <a:endParaRPr lang="ru-RU"/>
        </a:p>
      </dgm:t>
    </dgm:pt>
    <dgm:pt modelId="{7F250564-2BB0-4D97-95CD-8DA95301E4C2}" type="sibTrans" cxnId="{789659BE-D4BA-47C2-8C67-CDEE090E3F5A}">
      <dgm:prSet/>
      <dgm:spPr/>
      <dgm:t>
        <a:bodyPr/>
        <a:lstStyle/>
        <a:p>
          <a:endParaRPr lang="ru-RU"/>
        </a:p>
      </dgm:t>
    </dgm:pt>
    <dgm:pt modelId="{3CE9D5A0-4B74-48FB-BD20-5E4873E93E76}">
      <dgm:prSet phldrT="[Текст]"/>
      <dgm:spPr/>
      <dgm:t>
        <a:bodyPr/>
        <a:lstStyle/>
        <a:p>
          <a:pPr algn="ctr"/>
          <a:r>
            <a:rPr lang="uk-UA" b="1">
              <a:latin typeface="Bookman Old Style" pitchFamily="18" charset="0"/>
            </a:rPr>
            <a:t>“ Гра- це велике світле вікно,через яке в духовний світ дитини вливається живильний потік уявлень, понять про навколишній світ”</a:t>
          </a:r>
          <a:endParaRPr lang="ru-RU" dirty="0"/>
        </a:p>
      </dgm:t>
    </dgm:pt>
    <dgm:pt modelId="{6746D5D6-343B-4BA6-A540-4014FEB7F2A9}" type="parTrans" cxnId="{0CE465B7-1369-4F15-A51A-9CD4E1A77D9B}">
      <dgm:prSet/>
      <dgm:spPr/>
      <dgm:t>
        <a:bodyPr/>
        <a:lstStyle/>
        <a:p>
          <a:endParaRPr lang="ru-RU"/>
        </a:p>
      </dgm:t>
    </dgm:pt>
    <dgm:pt modelId="{4FD5BBD8-17C9-4DC7-9578-0A4CBE57D900}" type="sibTrans" cxnId="{0CE465B7-1369-4F15-A51A-9CD4E1A77D9B}">
      <dgm:prSet/>
      <dgm:spPr/>
      <dgm:t>
        <a:bodyPr/>
        <a:lstStyle/>
        <a:p>
          <a:endParaRPr lang="ru-RU"/>
        </a:p>
      </dgm:t>
    </dgm:pt>
    <dgm:pt modelId="{83976DBA-85EE-420A-B046-589501C76E99}">
      <dgm:prSet phldrT="[Текст]"/>
      <dgm:spPr/>
      <dgm:t>
        <a:bodyPr/>
        <a:lstStyle/>
        <a:p>
          <a:pPr algn="ctr"/>
          <a:endParaRPr lang="ru-RU" dirty="0"/>
        </a:p>
      </dgm:t>
    </dgm:pt>
    <dgm:pt modelId="{C192003A-FB9C-4442-A50A-114B9A619A34}" type="parTrans" cxnId="{BDA42A70-59A5-4289-B37B-6AF936BDAAB7}">
      <dgm:prSet/>
      <dgm:spPr/>
      <dgm:t>
        <a:bodyPr/>
        <a:lstStyle/>
        <a:p>
          <a:endParaRPr lang="ru-RU"/>
        </a:p>
      </dgm:t>
    </dgm:pt>
    <dgm:pt modelId="{51354F85-093F-4970-9A6B-709F528136C3}" type="sibTrans" cxnId="{BDA42A70-59A5-4289-B37B-6AF936BDAAB7}">
      <dgm:prSet/>
      <dgm:spPr/>
      <dgm:t>
        <a:bodyPr/>
        <a:lstStyle/>
        <a:p>
          <a:endParaRPr lang="ru-RU"/>
        </a:p>
      </dgm:t>
    </dgm:pt>
    <dgm:pt modelId="{3DB20B0B-2947-4E49-9208-0917E0BCFE82}" type="pres">
      <dgm:prSet presAssocID="{0EB49A14-3CA6-4F50-9094-70E6B31FCC61}" presName="Name0" presStyleCnt="0">
        <dgm:presLayoutVars>
          <dgm:dir/>
          <dgm:animLvl val="lvl"/>
          <dgm:resizeHandles/>
        </dgm:presLayoutVars>
      </dgm:prSet>
      <dgm:spPr/>
    </dgm:pt>
    <dgm:pt modelId="{3DF11BEC-BC0C-4C13-85E4-48B5214E131A}" type="pres">
      <dgm:prSet presAssocID="{4FB9228D-7B90-46DB-8CE4-6D74DB392DA1}" presName="linNode" presStyleCnt="0"/>
      <dgm:spPr/>
    </dgm:pt>
    <dgm:pt modelId="{57752439-13B8-41F8-984A-C6AD3E7CBE04}" type="pres">
      <dgm:prSet presAssocID="{4FB9228D-7B90-46DB-8CE4-6D74DB392DA1}" presName="parentShp" presStyleLbl="node1" presStyleIdx="0" presStyleCnt="1">
        <dgm:presLayoutVars>
          <dgm:bulletEnabled val="1"/>
        </dgm:presLayoutVars>
      </dgm:prSet>
      <dgm:spPr/>
    </dgm:pt>
    <dgm:pt modelId="{C9C8C2E4-4F2F-42BB-AA08-96072D05A7BB}" type="pres">
      <dgm:prSet presAssocID="{4FB9228D-7B90-46DB-8CE4-6D74DB392DA1}" presName="childShp" presStyleLbl="bgAccFollowNode1" presStyleIdx="0" presStyleCnt="1" custScaleX="122739">
        <dgm:presLayoutVars>
          <dgm:bulletEnabled val="1"/>
        </dgm:presLayoutVars>
      </dgm:prSet>
      <dgm:spPr/>
    </dgm:pt>
  </dgm:ptLst>
  <dgm:cxnLst>
    <dgm:cxn modelId="{B7B80528-70C5-4591-B449-1C2F30E015F2}" type="presOf" srcId="{3CE9D5A0-4B74-48FB-BD20-5E4873E93E76}" destId="{C9C8C2E4-4F2F-42BB-AA08-96072D05A7BB}" srcOrd="0" destOrd="1" presId="urn:microsoft.com/office/officeart/2005/8/layout/vList6"/>
    <dgm:cxn modelId="{BDA42A70-59A5-4289-B37B-6AF936BDAAB7}" srcId="{4FB9228D-7B90-46DB-8CE4-6D74DB392DA1}" destId="{83976DBA-85EE-420A-B046-589501C76E99}" srcOrd="0" destOrd="0" parTransId="{C192003A-FB9C-4442-A50A-114B9A619A34}" sibTransId="{51354F85-093F-4970-9A6B-709F528136C3}"/>
    <dgm:cxn modelId="{D8E65771-A53E-4FB5-AFA7-EFC1F625C8E7}" type="presOf" srcId="{4FB9228D-7B90-46DB-8CE4-6D74DB392DA1}" destId="{57752439-13B8-41F8-984A-C6AD3E7CBE04}" srcOrd="0" destOrd="0" presId="urn:microsoft.com/office/officeart/2005/8/layout/vList6"/>
    <dgm:cxn modelId="{C669F895-9C01-4D72-A799-680D5885C30B}" type="presOf" srcId="{83976DBA-85EE-420A-B046-589501C76E99}" destId="{C9C8C2E4-4F2F-42BB-AA08-96072D05A7BB}" srcOrd="0" destOrd="0" presId="urn:microsoft.com/office/officeart/2005/8/layout/vList6"/>
    <dgm:cxn modelId="{0CE465B7-1369-4F15-A51A-9CD4E1A77D9B}" srcId="{4FB9228D-7B90-46DB-8CE4-6D74DB392DA1}" destId="{3CE9D5A0-4B74-48FB-BD20-5E4873E93E76}" srcOrd="1" destOrd="0" parTransId="{6746D5D6-343B-4BA6-A540-4014FEB7F2A9}" sibTransId="{4FD5BBD8-17C9-4DC7-9578-0A4CBE57D900}"/>
    <dgm:cxn modelId="{789659BE-D4BA-47C2-8C67-CDEE090E3F5A}" srcId="{0EB49A14-3CA6-4F50-9094-70E6B31FCC61}" destId="{4FB9228D-7B90-46DB-8CE4-6D74DB392DA1}" srcOrd="0" destOrd="0" parTransId="{7709A484-66BB-4102-9DCC-4357EF9DDB52}" sibTransId="{7F250564-2BB0-4D97-95CD-8DA95301E4C2}"/>
    <dgm:cxn modelId="{D2A205F6-CF48-4558-8C28-CC703D56DBA8}" type="presOf" srcId="{0EB49A14-3CA6-4F50-9094-70E6B31FCC61}" destId="{3DB20B0B-2947-4E49-9208-0917E0BCFE82}" srcOrd="0" destOrd="0" presId="urn:microsoft.com/office/officeart/2005/8/layout/vList6"/>
    <dgm:cxn modelId="{344821E9-1405-4FE8-B25B-9ADAFA7D443E}" type="presParOf" srcId="{3DB20B0B-2947-4E49-9208-0917E0BCFE82}" destId="{3DF11BEC-BC0C-4C13-85E4-48B5214E131A}" srcOrd="0" destOrd="0" presId="urn:microsoft.com/office/officeart/2005/8/layout/vList6"/>
    <dgm:cxn modelId="{538A4995-C539-4684-B661-985A114C039F}" type="presParOf" srcId="{3DF11BEC-BC0C-4C13-85E4-48B5214E131A}" destId="{57752439-13B8-41F8-984A-C6AD3E7CBE04}" srcOrd="0" destOrd="0" presId="urn:microsoft.com/office/officeart/2005/8/layout/vList6"/>
    <dgm:cxn modelId="{130D0E3D-A167-4C24-8F0A-EE38CF4C1896}" type="presParOf" srcId="{3DF11BEC-BC0C-4C13-85E4-48B5214E131A}" destId="{C9C8C2E4-4F2F-42BB-AA08-96072D05A7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D4E9BB-3BF4-4EA3-B1CF-E677680A78C6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C0524E-847C-4A7B-96B5-E9B3FF2E2B72}">
      <dgm:prSet phldrT="[Текст]"/>
      <dgm:spPr/>
      <dgm:t>
        <a:bodyPr/>
        <a:lstStyle/>
        <a:p>
          <a:pPr rtl="0"/>
          <a:r>
            <a:rPr kumimoji="0" lang="uk-UA" b="1" i="0" u="none" strike="noStrike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Основні принципи організації гри</a:t>
          </a:r>
          <a:r>
            <a:rPr kumimoji="0" lang="ru-RU" b="1" i="0" u="none" strike="noStrike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:</a:t>
          </a:r>
          <a:endParaRPr lang="ru-RU" dirty="0">
            <a:solidFill>
              <a:srgbClr val="7030A0"/>
            </a:solidFill>
          </a:endParaRPr>
        </a:p>
      </dgm:t>
    </dgm:pt>
    <dgm:pt modelId="{FFF5D6A7-FEAA-4823-B443-1347626085A4}" type="parTrans" cxnId="{D304DB59-6C3E-4615-9F1F-9BF172C921D1}">
      <dgm:prSet/>
      <dgm:spPr/>
      <dgm:t>
        <a:bodyPr/>
        <a:lstStyle/>
        <a:p>
          <a:endParaRPr lang="ru-RU"/>
        </a:p>
      </dgm:t>
    </dgm:pt>
    <dgm:pt modelId="{2C39F8B9-D66A-4DA1-AC24-A1E7D1CCB937}" type="sibTrans" cxnId="{D304DB59-6C3E-4615-9F1F-9BF172C921D1}">
      <dgm:prSet/>
      <dgm:spPr/>
      <dgm:t>
        <a:bodyPr/>
        <a:lstStyle/>
        <a:p>
          <a:endParaRPr lang="ru-RU"/>
        </a:p>
      </dgm:t>
    </dgm:pt>
    <dgm:pt modelId="{023298F7-0F54-4F13-B033-AEEDA02F695D}">
      <dgm:prSet phldrT="[Текст]" custT="1"/>
      <dgm:spPr/>
      <dgm:t>
        <a:bodyPr/>
        <a:lstStyle/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відсутність примусу будь-якої форми при залученні дітей у гру;</a:t>
          </a:r>
          <a:endParaRPr lang="ru-RU" sz="1600" b="1" dirty="0">
            <a:latin typeface="Bookman Old Style" pitchFamily="18" charset="0"/>
          </a:endParaRPr>
        </a:p>
      </dgm:t>
    </dgm:pt>
    <dgm:pt modelId="{1CDD111F-4FD9-4865-8EB8-0BA6C64EFF52}" type="parTrans" cxnId="{2D7A203C-F664-4E46-8EED-6A8C9C9711C9}">
      <dgm:prSet/>
      <dgm:spPr/>
      <dgm:t>
        <a:bodyPr/>
        <a:lstStyle/>
        <a:p>
          <a:endParaRPr lang="ru-RU"/>
        </a:p>
      </dgm:t>
    </dgm:pt>
    <dgm:pt modelId="{8590B2B6-F29A-4254-8E94-8480C42C35D4}" type="sibTrans" cxnId="{2D7A203C-F664-4E46-8EED-6A8C9C9711C9}">
      <dgm:prSet/>
      <dgm:spPr/>
      <dgm:t>
        <a:bodyPr/>
        <a:lstStyle/>
        <a:p>
          <a:endParaRPr lang="ru-RU"/>
        </a:p>
      </dgm:t>
    </dgm:pt>
    <dgm:pt modelId="{57B95AF6-2266-4744-AB4B-1700355FD5FD}">
      <dgm:prSet phldrT="[Текст]" custT="1"/>
      <dgm:spPr/>
      <dgm:t>
        <a:bodyPr/>
        <a:lstStyle/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розвитку ігрової динаміки;</a:t>
          </a:r>
          <a:endParaRPr lang="ru-RU" sz="1600" b="1" dirty="0">
            <a:latin typeface="Bookman Old Style" pitchFamily="18" charset="0"/>
          </a:endParaRPr>
        </a:p>
      </dgm:t>
    </dgm:pt>
    <dgm:pt modelId="{3E805CC1-265A-46AA-8E2E-B2A3EA981D7E}" type="parTrans" cxnId="{4AE12708-5B18-4A15-A53D-EE59FA5B4211}">
      <dgm:prSet/>
      <dgm:spPr/>
      <dgm:t>
        <a:bodyPr/>
        <a:lstStyle/>
        <a:p>
          <a:endParaRPr lang="ru-RU"/>
        </a:p>
      </dgm:t>
    </dgm:pt>
    <dgm:pt modelId="{DCA0AB98-7170-474D-98C7-B8DD778833E0}" type="sibTrans" cxnId="{4AE12708-5B18-4A15-A53D-EE59FA5B4211}">
      <dgm:prSet/>
      <dgm:spPr/>
      <dgm:t>
        <a:bodyPr/>
        <a:lstStyle/>
        <a:p>
          <a:endParaRPr lang="ru-RU"/>
        </a:p>
      </dgm:t>
    </dgm:pt>
    <dgm:pt modelId="{B57654E0-DD44-42C5-ADFC-B75479253AED}">
      <dgm:prSet phldrT="[Текст]" custT="1"/>
      <dgm:spPr/>
      <dgm:t>
        <a:bodyPr/>
        <a:lstStyle/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підтримування ігрової атмосфери </a:t>
          </a:r>
        </a:p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(підтримка реальних почуттів дітей);</a:t>
          </a:r>
          <a:endParaRPr lang="ru-RU" sz="1600" b="1" dirty="0">
            <a:latin typeface="Bookman Old Style" pitchFamily="18" charset="0"/>
          </a:endParaRPr>
        </a:p>
      </dgm:t>
    </dgm:pt>
    <dgm:pt modelId="{EEF57495-B76E-4AF4-AFCC-8A873F1E576E}" type="parTrans" cxnId="{D07AE772-9AF9-4163-8B82-24FE509879C3}">
      <dgm:prSet/>
      <dgm:spPr/>
      <dgm:t>
        <a:bodyPr/>
        <a:lstStyle/>
        <a:p>
          <a:endParaRPr lang="ru-RU"/>
        </a:p>
      </dgm:t>
    </dgm:pt>
    <dgm:pt modelId="{0B886561-2D52-46C7-991B-EED752C68475}" type="sibTrans" cxnId="{D07AE772-9AF9-4163-8B82-24FE509879C3}">
      <dgm:prSet/>
      <dgm:spPr/>
      <dgm:t>
        <a:bodyPr/>
        <a:lstStyle/>
        <a:p>
          <a:endParaRPr lang="ru-RU"/>
        </a:p>
      </dgm:t>
    </dgm:pt>
    <dgm:pt modelId="{DB96CB2E-0668-4990-934F-2496C9DFF714}">
      <dgm:prSet phldrT="[Текст]" custT="1"/>
      <dgm:spPr/>
      <dgm:t>
        <a:bodyPr/>
        <a:lstStyle/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взаємозв'язку ігрової та неігрової діяльності;</a:t>
          </a:r>
          <a:endParaRPr lang="ru-RU" sz="1600" b="1" dirty="0">
            <a:latin typeface="Bookman Old Style" pitchFamily="18" charset="0"/>
          </a:endParaRPr>
        </a:p>
      </dgm:t>
    </dgm:pt>
    <dgm:pt modelId="{DDC5BE82-2EA9-41A5-8F40-72E92B880EFA}" type="parTrans" cxnId="{636C9A42-0B06-4B1B-8A28-6778443812F9}">
      <dgm:prSet/>
      <dgm:spPr/>
      <dgm:t>
        <a:bodyPr/>
        <a:lstStyle/>
        <a:p>
          <a:endParaRPr lang="ru-RU"/>
        </a:p>
      </dgm:t>
    </dgm:pt>
    <dgm:pt modelId="{BD790BB5-0603-47BA-8A8A-13DF7E27B4F2}" type="sibTrans" cxnId="{636C9A42-0B06-4B1B-8A28-6778443812F9}">
      <dgm:prSet/>
      <dgm:spPr/>
      <dgm:t>
        <a:bodyPr/>
        <a:lstStyle/>
        <a:p>
          <a:endParaRPr lang="ru-RU"/>
        </a:p>
      </dgm:t>
    </dgm:pt>
    <dgm:pt modelId="{5950FC1C-56E7-41CA-9C8A-AD11D62A2332}">
      <dgm:prSet phldrT="[Текст]" custT="1"/>
      <dgm:spPr/>
      <dgm:t>
        <a:bodyPr/>
        <a:lstStyle/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принципи переходу від найпростіших ігор </a:t>
          </a:r>
        </a:p>
        <a:p>
          <a:pPr rtl="0"/>
          <a:r>
            <a:rPr kumimoji="0" lang="uk-UA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до складних ігрових форм;</a:t>
          </a:r>
          <a:endParaRPr lang="ru-RU" sz="1600" b="1" dirty="0">
            <a:latin typeface="Bookman Old Style" pitchFamily="18" charset="0"/>
          </a:endParaRPr>
        </a:p>
      </dgm:t>
    </dgm:pt>
    <dgm:pt modelId="{A6A88EF3-E606-422D-908C-864BFB82BC52}" type="sibTrans" cxnId="{AAD94BFF-3685-4A93-BB1A-B7712FCDAE8A}">
      <dgm:prSet/>
      <dgm:spPr/>
      <dgm:t>
        <a:bodyPr/>
        <a:lstStyle/>
        <a:p>
          <a:endParaRPr lang="ru-RU"/>
        </a:p>
      </dgm:t>
    </dgm:pt>
    <dgm:pt modelId="{668CD0B8-F74A-476E-85BA-1AAFE5A20553}" type="parTrans" cxnId="{AAD94BFF-3685-4A93-BB1A-B7712FCDAE8A}">
      <dgm:prSet/>
      <dgm:spPr/>
      <dgm:t>
        <a:bodyPr/>
        <a:lstStyle/>
        <a:p>
          <a:endParaRPr lang="ru-RU"/>
        </a:p>
      </dgm:t>
    </dgm:pt>
    <dgm:pt modelId="{74417E9F-7B7F-4110-98CF-349A680C4C88}">
      <dgm:prSet phldrT="[Текст]"/>
      <dgm:spPr/>
      <dgm:t>
        <a:bodyPr/>
        <a:lstStyle/>
        <a:p>
          <a:pPr rtl="0"/>
          <a:r>
            <a:rPr kumimoji="0" lang="uk-UA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логіка переходу від простих ігор до складних пов'язана з поступовим поглибленням різноманітного змісту ігрових занять і правил.</a:t>
          </a:r>
          <a:endParaRPr lang="ru-RU" b="1" dirty="0">
            <a:latin typeface="Bookman Old Style" pitchFamily="18" charset="0"/>
          </a:endParaRPr>
        </a:p>
      </dgm:t>
    </dgm:pt>
    <dgm:pt modelId="{FCDF5497-126E-4C67-86E6-FF28BE0FC0D3}" type="parTrans" cxnId="{CA60FD5F-5D1B-4DDE-9ACC-6C25E820C03F}">
      <dgm:prSet/>
      <dgm:spPr/>
      <dgm:t>
        <a:bodyPr/>
        <a:lstStyle/>
        <a:p>
          <a:endParaRPr lang="ru-RU"/>
        </a:p>
      </dgm:t>
    </dgm:pt>
    <dgm:pt modelId="{BC309690-F223-4F81-B62F-1A93DB6C027D}" type="sibTrans" cxnId="{CA60FD5F-5D1B-4DDE-9ACC-6C25E820C03F}">
      <dgm:prSet/>
      <dgm:spPr/>
      <dgm:t>
        <a:bodyPr/>
        <a:lstStyle/>
        <a:p>
          <a:endParaRPr lang="ru-RU"/>
        </a:p>
      </dgm:t>
    </dgm:pt>
    <dgm:pt modelId="{CA7A9E5B-7A66-439C-92F1-40DA22EAA666}" type="pres">
      <dgm:prSet presAssocID="{E6D4E9BB-3BF4-4EA3-B1CF-E677680A78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5AC23-C1D5-4FDF-8D4E-46F01E7B8D5B}" type="pres">
      <dgm:prSet presAssocID="{CEC0524E-847C-4A7B-96B5-E9B3FF2E2B72}" presName="root" presStyleCnt="0"/>
      <dgm:spPr/>
    </dgm:pt>
    <dgm:pt modelId="{2F7D9700-D929-4AFA-96A8-7DD2B66996A2}" type="pres">
      <dgm:prSet presAssocID="{CEC0524E-847C-4A7B-96B5-E9B3FF2E2B72}" presName="rootComposite" presStyleCnt="0"/>
      <dgm:spPr/>
    </dgm:pt>
    <dgm:pt modelId="{B423057F-3EDA-4F36-9491-C97307AD0BD9}" type="pres">
      <dgm:prSet presAssocID="{CEC0524E-847C-4A7B-96B5-E9B3FF2E2B72}" presName="rootText" presStyleLbl="node1" presStyleIdx="0" presStyleCnt="1" custScaleX="599707"/>
      <dgm:spPr/>
    </dgm:pt>
    <dgm:pt modelId="{690495A9-D1D1-4AD3-83B6-A704DFD3ED84}" type="pres">
      <dgm:prSet presAssocID="{CEC0524E-847C-4A7B-96B5-E9B3FF2E2B72}" presName="rootConnector" presStyleLbl="node1" presStyleIdx="0" presStyleCnt="1"/>
      <dgm:spPr/>
    </dgm:pt>
    <dgm:pt modelId="{A6918773-DAF3-4EA8-ACE9-3C400DCCB142}" type="pres">
      <dgm:prSet presAssocID="{CEC0524E-847C-4A7B-96B5-E9B3FF2E2B72}" presName="childShape" presStyleCnt="0"/>
      <dgm:spPr/>
    </dgm:pt>
    <dgm:pt modelId="{0D512BE1-BFB4-4EE2-BFC7-C039495D8A36}" type="pres">
      <dgm:prSet presAssocID="{1CDD111F-4FD9-4865-8EB8-0BA6C64EFF52}" presName="Name13" presStyleLbl="parChTrans1D2" presStyleIdx="0" presStyleCnt="6"/>
      <dgm:spPr/>
    </dgm:pt>
    <dgm:pt modelId="{6E0F5B59-E2F0-4555-AFF3-A29492F0AC90}" type="pres">
      <dgm:prSet presAssocID="{023298F7-0F54-4F13-B033-AEEDA02F695D}" presName="childText" presStyleLbl="bgAcc1" presStyleIdx="0" presStyleCnt="6" custScaleX="596450">
        <dgm:presLayoutVars>
          <dgm:bulletEnabled val="1"/>
        </dgm:presLayoutVars>
      </dgm:prSet>
      <dgm:spPr/>
    </dgm:pt>
    <dgm:pt modelId="{35461478-CD7A-4D22-A0D4-A6B48B0BA4ED}" type="pres">
      <dgm:prSet presAssocID="{3E805CC1-265A-46AA-8E2E-B2A3EA981D7E}" presName="Name13" presStyleLbl="parChTrans1D2" presStyleIdx="1" presStyleCnt="6"/>
      <dgm:spPr/>
    </dgm:pt>
    <dgm:pt modelId="{DCBF8115-5506-4709-9AB5-3C8AB4394BC0}" type="pres">
      <dgm:prSet presAssocID="{57B95AF6-2266-4744-AB4B-1700355FD5FD}" presName="childText" presStyleLbl="bgAcc1" presStyleIdx="1" presStyleCnt="6" custScaleX="598381">
        <dgm:presLayoutVars>
          <dgm:bulletEnabled val="1"/>
        </dgm:presLayoutVars>
      </dgm:prSet>
      <dgm:spPr/>
    </dgm:pt>
    <dgm:pt modelId="{89B96D46-324E-4778-AE81-EF8F1C2FAA52}" type="pres">
      <dgm:prSet presAssocID="{EEF57495-B76E-4AF4-AFCC-8A873F1E576E}" presName="Name13" presStyleLbl="parChTrans1D2" presStyleIdx="2" presStyleCnt="6"/>
      <dgm:spPr/>
    </dgm:pt>
    <dgm:pt modelId="{DD68F583-12E3-4A42-BCE9-65BFDF2A2D83}" type="pres">
      <dgm:prSet presAssocID="{B57654E0-DD44-42C5-ADFC-B75479253AED}" presName="childText" presStyleLbl="bgAcc1" presStyleIdx="2" presStyleCnt="6" custScaleX="596450">
        <dgm:presLayoutVars>
          <dgm:bulletEnabled val="1"/>
        </dgm:presLayoutVars>
      </dgm:prSet>
      <dgm:spPr/>
    </dgm:pt>
    <dgm:pt modelId="{D5F18125-F24E-4A9C-9E6D-C04611EA8485}" type="pres">
      <dgm:prSet presAssocID="{DDC5BE82-2EA9-41A5-8F40-72E92B880EFA}" presName="Name13" presStyleLbl="parChTrans1D2" presStyleIdx="3" presStyleCnt="6"/>
      <dgm:spPr/>
    </dgm:pt>
    <dgm:pt modelId="{86F617F6-4065-4675-BD71-4669DFBAD1A0}" type="pres">
      <dgm:prSet presAssocID="{DB96CB2E-0668-4990-934F-2496C9DFF714}" presName="childText" presStyleLbl="bgAcc1" presStyleIdx="3" presStyleCnt="6" custScaleX="590963">
        <dgm:presLayoutVars>
          <dgm:bulletEnabled val="1"/>
        </dgm:presLayoutVars>
      </dgm:prSet>
      <dgm:spPr/>
    </dgm:pt>
    <dgm:pt modelId="{0C838B34-A3F7-4B93-9C1C-AB7DAB5D8282}" type="pres">
      <dgm:prSet presAssocID="{668CD0B8-F74A-476E-85BA-1AAFE5A20553}" presName="Name13" presStyleLbl="parChTrans1D2" presStyleIdx="4" presStyleCnt="6"/>
      <dgm:spPr/>
    </dgm:pt>
    <dgm:pt modelId="{1241E83E-3A19-4D01-81B3-C717FE76849F}" type="pres">
      <dgm:prSet presAssocID="{5950FC1C-56E7-41CA-9C8A-AD11D62A2332}" presName="childText" presStyleLbl="bgAcc1" presStyleIdx="4" presStyleCnt="6" custScaleX="590963">
        <dgm:presLayoutVars>
          <dgm:bulletEnabled val="1"/>
        </dgm:presLayoutVars>
      </dgm:prSet>
      <dgm:spPr/>
    </dgm:pt>
    <dgm:pt modelId="{A913E8FA-5BC1-470A-8B75-8957315D8592}" type="pres">
      <dgm:prSet presAssocID="{FCDF5497-126E-4C67-86E6-FF28BE0FC0D3}" presName="Name13" presStyleLbl="parChTrans1D2" presStyleIdx="5" presStyleCnt="6"/>
      <dgm:spPr/>
    </dgm:pt>
    <dgm:pt modelId="{8C286422-A360-43DF-912B-DF06E0DD8303}" type="pres">
      <dgm:prSet presAssocID="{74417E9F-7B7F-4110-98CF-349A680C4C88}" presName="childText" presStyleLbl="bgAcc1" presStyleIdx="5" presStyleCnt="6" custScaleX="599700">
        <dgm:presLayoutVars>
          <dgm:bulletEnabled val="1"/>
        </dgm:presLayoutVars>
      </dgm:prSet>
      <dgm:spPr/>
    </dgm:pt>
  </dgm:ptLst>
  <dgm:cxnLst>
    <dgm:cxn modelId="{4AE12708-5B18-4A15-A53D-EE59FA5B4211}" srcId="{CEC0524E-847C-4A7B-96B5-E9B3FF2E2B72}" destId="{57B95AF6-2266-4744-AB4B-1700355FD5FD}" srcOrd="1" destOrd="0" parTransId="{3E805CC1-265A-46AA-8E2E-B2A3EA981D7E}" sibTransId="{DCA0AB98-7170-474D-98C7-B8DD778833E0}"/>
    <dgm:cxn modelId="{DF1AA51C-B04B-4219-BA9D-9E565D67F8C0}" type="presOf" srcId="{668CD0B8-F74A-476E-85BA-1AAFE5A20553}" destId="{0C838B34-A3F7-4B93-9C1C-AB7DAB5D8282}" srcOrd="0" destOrd="0" presId="urn:microsoft.com/office/officeart/2005/8/layout/hierarchy3"/>
    <dgm:cxn modelId="{3DE6DB20-AA3C-4384-9828-501238B52C64}" type="presOf" srcId="{023298F7-0F54-4F13-B033-AEEDA02F695D}" destId="{6E0F5B59-E2F0-4555-AFF3-A29492F0AC90}" srcOrd="0" destOrd="0" presId="urn:microsoft.com/office/officeart/2005/8/layout/hierarchy3"/>
    <dgm:cxn modelId="{2D7A203C-F664-4E46-8EED-6A8C9C9711C9}" srcId="{CEC0524E-847C-4A7B-96B5-E9B3FF2E2B72}" destId="{023298F7-0F54-4F13-B033-AEEDA02F695D}" srcOrd="0" destOrd="0" parTransId="{1CDD111F-4FD9-4865-8EB8-0BA6C64EFF52}" sibTransId="{8590B2B6-F29A-4254-8E94-8480C42C35D4}"/>
    <dgm:cxn modelId="{636C9A42-0B06-4B1B-8A28-6778443812F9}" srcId="{CEC0524E-847C-4A7B-96B5-E9B3FF2E2B72}" destId="{DB96CB2E-0668-4990-934F-2496C9DFF714}" srcOrd="3" destOrd="0" parTransId="{DDC5BE82-2EA9-41A5-8F40-72E92B880EFA}" sibTransId="{BD790BB5-0603-47BA-8A8A-13DF7E27B4F2}"/>
    <dgm:cxn modelId="{D23DB242-9238-4FBB-8BFA-EA36DE590511}" type="presOf" srcId="{DDC5BE82-2EA9-41A5-8F40-72E92B880EFA}" destId="{D5F18125-F24E-4A9C-9E6D-C04611EA8485}" srcOrd="0" destOrd="0" presId="urn:microsoft.com/office/officeart/2005/8/layout/hierarchy3"/>
    <dgm:cxn modelId="{D304DB59-6C3E-4615-9F1F-9BF172C921D1}" srcId="{E6D4E9BB-3BF4-4EA3-B1CF-E677680A78C6}" destId="{CEC0524E-847C-4A7B-96B5-E9B3FF2E2B72}" srcOrd="0" destOrd="0" parTransId="{FFF5D6A7-FEAA-4823-B443-1347626085A4}" sibTransId="{2C39F8B9-D66A-4DA1-AC24-A1E7D1CCB937}"/>
    <dgm:cxn modelId="{CA60FD5F-5D1B-4DDE-9ACC-6C25E820C03F}" srcId="{CEC0524E-847C-4A7B-96B5-E9B3FF2E2B72}" destId="{74417E9F-7B7F-4110-98CF-349A680C4C88}" srcOrd="5" destOrd="0" parTransId="{FCDF5497-126E-4C67-86E6-FF28BE0FC0D3}" sibTransId="{BC309690-F223-4F81-B62F-1A93DB6C027D}"/>
    <dgm:cxn modelId="{D07AE772-9AF9-4163-8B82-24FE509879C3}" srcId="{CEC0524E-847C-4A7B-96B5-E9B3FF2E2B72}" destId="{B57654E0-DD44-42C5-ADFC-B75479253AED}" srcOrd="2" destOrd="0" parTransId="{EEF57495-B76E-4AF4-AFCC-8A873F1E576E}" sibTransId="{0B886561-2D52-46C7-991B-EED752C68475}"/>
    <dgm:cxn modelId="{1350DB73-F441-495E-B963-E6299B2D65E5}" type="presOf" srcId="{B57654E0-DD44-42C5-ADFC-B75479253AED}" destId="{DD68F583-12E3-4A42-BCE9-65BFDF2A2D83}" srcOrd="0" destOrd="0" presId="urn:microsoft.com/office/officeart/2005/8/layout/hierarchy3"/>
    <dgm:cxn modelId="{A0E4A87E-84DC-483D-BA27-077176E9F19C}" type="presOf" srcId="{EEF57495-B76E-4AF4-AFCC-8A873F1E576E}" destId="{89B96D46-324E-4778-AE81-EF8F1C2FAA52}" srcOrd="0" destOrd="0" presId="urn:microsoft.com/office/officeart/2005/8/layout/hierarchy3"/>
    <dgm:cxn modelId="{8DF26290-27B7-4A46-89AD-BEAE26DE779C}" type="presOf" srcId="{FCDF5497-126E-4C67-86E6-FF28BE0FC0D3}" destId="{A913E8FA-5BC1-470A-8B75-8957315D8592}" srcOrd="0" destOrd="0" presId="urn:microsoft.com/office/officeart/2005/8/layout/hierarchy3"/>
    <dgm:cxn modelId="{71BB189D-4D9B-4A2D-AC77-B0D1001F6E04}" type="presOf" srcId="{CEC0524E-847C-4A7B-96B5-E9B3FF2E2B72}" destId="{690495A9-D1D1-4AD3-83B6-A704DFD3ED84}" srcOrd="1" destOrd="0" presId="urn:microsoft.com/office/officeart/2005/8/layout/hierarchy3"/>
    <dgm:cxn modelId="{935F919D-F3AC-42B4-A4F0-0AD8980E70C5}" type="presOf" srcId="{E6D4E9BB-3BF4-4EA3-B1CF-E677680A78C6}" destId="{CA7A9E5B-7A66-439C-92F1-40DA22EAA666}" srcOrd="0" destOrd="0" presId="urn:microsoft.com/office/officeart/2005/8/layout/hierarchy3"/>
    <dgm:cxn modelId="{561DC8A3-61BE-4134-9B29-6F9792E1EF5E}" type="presOf" srcId="{3E805CC1-265A-46AA-8E2E-B2A3EA981D7E}" destId="{35461478-CD7A-4D22-A0D4-A6B48B0BA4ED}" srcOrd="0" destOrd="0" presId="urn:microsoft.com/office/officeart/2005/8/layout/hierarchy3"/>
    <dgm:cxn modelId="{00E9B7C3-A916-4AD6-A6A0-3DB1A218F8CF}" type="presOf" srcId="{1CDD111F-4FD9-4865-8EB8-0BA6C64EFF52}" destId="{0D512BE1-BFB4-4EE2-BFC7-C039495D8A36}" srcOrd="0" destOrd="0" presId="urn:microsoft.com/office/officeart/2005/8/layout/hierarchy3"/>
    <dgm:cxn modelId="{A6A1CACE-6328-42BF-9D7B-0C2076FABAFA}" type="presOf" srcId="{74417E9F-7B7F-4110-98CF-349A680C4C88}" destId="{8C286422-A360-43DF-912B-DF06E0DD8303}" srcOrd="0" destOrd="0" presId="urn:microsoft.com/office/officeart/2005/8/layout/hierarchy3"/>
    <dgm:cxn modelId="{96118FD3-2A4D-488F-9CEE-B092FB8BF6DE}" type="presOf" srcId="{5950FC1C-56E7-41CA-9C8A-AD11D62A2332}" destId="{1241E83E-3A19-4D01-81B3-C717FE76849F}" srcOrd="0" destOrd="0" presId="urn:microsoft.com/office/officeart/2005/8/layout/hierarchy3"/>
    <dgm:cxn modelId="{B7E271E1-FF03-4D9E-9AA2-C8B37716C634}" type="presOf" srcId="{57B95AF6-2266-4744-AB4B-1700355FD5FD}" destId="{DCBF8115-5506-4709-9AB5-3C8AB4394BC0}" srcOrd="0" destOrd="0" presId="urn:microsoft.com/office/officeart/2005/8/layout/hierarchy3"/>
    <dgm:cxn modelId="{61D532E2-DCBC-410C-BA9D-A16CEC3ADC77}" type="presOf" srcId="{CEC0524E-847C-4A7B-96B5-E9B3FF2E2B72}" destId="{B423057F-3EDA-4F36-9491-C97307AD0BD9}" srcOrd="0" destOrd="0" presId="urn:microsoft.com/office/officeart/2005/8/layout/hierarchy3"/>
    <dgm:cxn modelId="{2AFB75F1-6BBE-4018-AB43-32A48405310A}" type="presOf" srcId="{DB96CB2E-0668-4990-934F-2496C9DFF714}" destId="{86F617F6-4065-4675-BD71-4669DFBAD1A0}" srcOrd="0" destOrd="0" presId="urn:microsoft.com/office/officeart/2005/8/layout/hierarchy3"/>
    <dgm:cxn modelId="{AAD94BFF-3685-4A93-BB1A-B7712FCDAE8A}" srcId="{CEC0524E-847C-4A7B-96B5-E9B3FF2E2B72}" destId="{5950FC1C-56E7-41CA-9C8A-AD11D62A2332}" srcOrd="4" destOrd="0" parTransId="{668CD0B8-F74A-476E-85BA-1AAFE5A20553}" sibTransId="{A6A88EF3-E606-422D-908C-864BFB82BC52}"/>
    <dgm:cxn modelId="{A046ED22-B7A9-4E71-958F-DB523365DAD0}" type="presParOf" srcId="{CA7A9E5B-7A66-439C-92F1-40DA22EAA666}" destId="{43B5AC23-C1D5-4FDF-8D4E-46F01E7B8D5B}" srcOrd="0" destOrd="0" presId="urn:microsoft.com/office/officeart/2005/8/layout/hierarchy3"/>
    <dgm:cxn modelId="{2E09DFE4-95BD-45D4-A0BA-0EC22E6A9DD2}" type="presParOf" srcId="{43B5AC23-C1D5-4FDF-8D4E-46F01E7B8D5B}" destId="{2F7D9700-D929-4AFA-96A8-7DD2B66996A2}" srcOrd="0" destOrd="0" presId="urn:microsoft.com/office/officeart/2005/8/layout/hierarchy3"/>
    <dgm:cxn modelId="{8ABC94A3-5DBF-42EE-A9F8-A210012A47A2}" type="presParOf" srcId="{2F7D9700-D929-4AFA-96A8-7DD2B66996A2}" destId="{B423057F-3EDA-4F36-9491-C97307AD0BD9}" srcOrd="0" destOrd="0" presId="urn:microsoft.com/office/officeart/2005/8/layout/hierarchy3"/>
    <dgm:cxn modelId="{BDF78378-1DF7-4C1D-8917-EE2E0CECFB6B}" type="presParOf" srcId="{2F7D9700-D929-4AFA-96A8-7DD2B66996A2}" destId="{690495A9-D1D1-4AD3-83B6-A704DFD3ED84}" srcOrd="1" destOrd="0" presId="urn:microsoft.com/office/officeart/2005/8/layout/hierarchy3"/>
    <dgm:cxn modelId="{64B6117B-B304-44C5-9CC4-CA9BFDAA2117}" type="presParOf" srcId="{43B5AC23-C1D5-4FDF-8D4E-46F01E7B8D5B}" destId="{A6918773-DAF3-4EA8-ACE9-3C400DCCB142}" srcOrd="1" destOrd="0" presId="urn:microsoft.com/office/officeart/2005/8/layout/hierarchy3"/>
    <dgm:cxn modelId="{FD14C3DA-D93E-4B42-96EF-A1EAFD1B4F5B}" type="presParOf" srcId="{A6918773-DAF3-4EA8-ACE9-3C400DCCB142}" destId="{0D512BE1-BFB4-4EE2-BFC7-C039495D8A36}" srcOrd="0" destOrd="0" presId="urn:microsoft.com/office/officeart/2005/8/layout/hierarchy3"/>
    <dgm:cxn modelId="{1085977F-75F4-44C5-BCD3-84580BB7BCA0}" type="presParOf" srcId="{A6918773-DAF3-4EA8-ACE9-3C400DCCB142}" destId="{6E0F5B59-E2F0-4555-AFF3-A29492F0AC90}" srcOrd="1" destOrd="0" presId="urn:microsoft.com/office/officeart/2005/8/layout/hierarchy3"/>
    <dgm:cxn modelId="{F4FB5AB1-A9AB-4A77-BAA0-6F3B68A7FAFE}" type="presParOf" srcId="{A6918773-DAF3-4EA8-ACE9-3C400DCCB142}" destId="{35461478-CD7A-4D22-A0D4-A6B48B0BA4ED}" srcOrd="2" destOrd="0" presId="urn:microsoft.com/office/officeart/2005/8/layout/hierarchy3"/>
    <dgm:cxn modelId="{406D8D72-18AD-4673-88A5-42FBFB31781D}" type="presParOf" srcId="{A6918773-DAF3-4EA8-ACE9-3C400DCCB142}" destId="{DCBF8115-5506-4709-9AB5-3C8AB4394BC0}" srcOrd="3" destOrd="0" presId="urn:microsoft.com/office/officeart/2005/8/layout/hierarchy3"/>
    <dgm:cxn modelId="{B172C247-0E7D-403C-AE8B-AE0B14C6B597}" type="presParOf" srcId="{A6918773-DAF3-4EA8-ACE9-3C400DCCB142}" destId="{89B96D46-324E-4778-AE81-EF8F1C2FAA52}" srcOrd="4" destOrd="0" presId="urn:microsoft.com/office/officeart/2005/8/layout/hierarchy3"/>
    <dgm:cxn modelId="{78A643FE-91DD-4B8D-8A99-54722F260E0B}" type="presParOf" srcId="{A6918773-DAF3-4EA8-ACE9-3C400DCCB142}" destId="{DD68F583-12E3-4A42-BCE9-65BFDF2A2D83}" srcOrd="5" destOrd="0" presId="urn:microsoft.com/office/officeart/2005/8/layout/hierarchy3"/>
    <dgm:cxn modelId="{5D9A9FBD-8D12-4703-9C1A-FC3718B61584}" type="presParOf" srcId="{A6918773-DAF3-4EA8-ACE9-3C400DCCB142}" destId="{D5F18125-F24E-4A9C-9E6D-C04611EA8485}" srcOrd="6" destOrd="0" presId="urn:microsoft.com/office/officeart/2005/8/layout/hierarchy3"/>
    <dgm:cxn modelId="{6CCB24F4-C827-4EBB-8158-8F52024B9877}" type="presParOf" srcId="{A6918773-DAF3-4EA8-ACE9-3C400DCCB142}" destId="{86F617F6-4065-4675-BD71-4669DFBAD1A0}" srcOrd="7" destOrd="0" presId="urn:microsoft.com/office/officeart/2005/8/layout/hierarchy3"/>
    <dgm:cxn modelId="{5E4B8504-4E2D-4003-ADDC-AFC101B74FBD}" type="presParOf" srcId="{A6918773-DAF3-4EA8-ACE9-3C400DCCB142}" destId="{0C838B34-A3F7-4B93-9C1C-AB7DAB5D8282}" srcOrd="8" destOrd="0" presId="urn:microsoft.com/office/officeart/2005/8/layout/hierarchy3"/>
    <dgm:cxn modelId="{B6EA808F-97E8-42EA-8155-F678CB8F505C}" type="presParOf" srcId="{A6918773-DAF3-4EA8-ACE9-3C400DCCB142}" destId="{1241E83E-3A19-4D01-81B3-C717FE76849F}" srcOrd="9" destOrd="0" presId="urn:microsoft.com/office/officeart/2005/8/layout/hierarchy3"/>
    <dgm:cxn modelId="{DCAB4251-9F3C-4AE0-8AFA-85936F5998CA}" type="presParOf" srcId="{A6918773-DAF3-4EA8-ACE9-3C400DCCB142}" destId="{A913E8FA-5BC1-470A-8B75-8957315D8592}" srcOrd="10" destOrd="0" presId="urn:microsoft.com/office/officeart/2005/8/layout/hierarchy3"/>
    <dgm:cxn modelId="{E4EB0FEC-D874-4A1B-9D66-E165613966A4}" type="presParOf" srcId="{A6918773-DAF3-4EA8-ACE9-3C400DCCB142}" destId="{8C286422-A360-43DF-912B-DF06E0DD830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F5B4D-8AEB-4929-92F0-355B96CA4CC5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BFA654-907D-4809-8E68-2974C64C3219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Bookman Old Style" pitchFamily="18" charset="0"/>
            </a:rPr>
            <a:t>3-4 РОКИ – </a:t>
          </a:r>
        </a:p>
        <a:p>
          <a:r>
            <a:rPr lang="uk-UA" dirty="0">
              <a:solidFill>
                <a:schemeClr val="tx1"/>
              </a:solidFill>
              <a:latin typeface="Bookman Old Style" pitchFamily="18" charset="0"/>
            </a:rPr>
            <a:t>зміцнення емоційної саморегуляції</a:t>
          </a:r>
          <a:endParaRPr lang="ru-RU" dirty="0">
            <a:solidFill>
              <a:schemeClr val="tx1"/>
            </a:solidFill>
            <a:latin typeface="Bookman Old Style" pitchFamily="18" charset="0"/>
          </a:endParaRPr>
        </a:p>
      </dgm:t>
    </dgm:pt>
    <dgm:pt modelId="{04A3813F-03E8-438E-98D5-3AD0F93A3E62}" type="parTrans" cxnId="{9A52A8CD-6BE6-4C15-8ECF-6EDD9D47003F}">
      <dgm:prSet/>
      <dgm:spPr/>
      <dgm:t>
        <a:bodyPr/>
        <a:lstStyle/>
        <a:p>
          <a:endParaRPr lang="ru-RU"/>
        </a:p>
      </dgm:t>
    </dgm:pt>
    <dgm:pt modelId="{B160FDDD-EAFF-4D3B-B77B-D6C06965B47A}" type="sibTrans" cxnId="{9A52A8CD-6BE6-4C15-8ECF-6EDD9D47003F}">
      <dgm:prSet/>
      <dgm:spPr/>
      <dgm:t>
        <a:bodyPr/>
        <a:lstStyle/>
        <a:p>
          <a:endParaRPr lang="ru-RU"/>
        </a:p>
      </dgm:t>
    </dgm:pt>
    <dgm:pt modelId="{80FF7B37-E3DC-4F0F-905B-9364F468A608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Bookman Old Style" pitchFamily="18" charset="0"/>
            </a:rPr>
            <a:t>4-5 РОКІВ – </a:t>
          </a:r>
        </a:p>
        <a:p>
          <a:r>
            <a:rPr lang="uk-UA" dirty="0">
              <a:solidFill>
                <a:schemeClr val="tx1"/>
              </a:solidFill>
              <a:latin typeface="Bookman Old Style" pitchFamily="18" charset="0"/>
            </a:rPr>
            <a:t>моральна саморегуляція</a:t>
          </a:r>
          <a:endParaRPr lang="ru-RU" dirty="0">
            <a:solidFill>
              <a:schemeClr val="tx1"/>
            </a:solidFill>
            <a:latin typeface="Bookman Old Style" pitchFamily="18" charset="0"/>
          </a:endParaRPr>
        </a:p>
      </dgm:t>
    </dgm:pt>
    <dgm:pt modelId="{FC548B2F-E88A-4127-9FCD-CF5F28A426FE}" type="parTrans" cxnId="{F96A4747-77F4-4AE1-A190-F8AE27FDB741}">
      <dgm:prSet/>
      <dgm:spPr/>
      <dgm:t>
        <a:bodyPr/>
        <a:lstStyle/>
        <a:p>
          <a:endParaRPr lang="ru-RU"/>
        </a:p>
      </dgm:t>
    </dgm:pt>
    <dgm:pt modelId="{E307E117-BE60-4FA6-BB83-DE22D63AD41A}" type="sibTrans" cxnId="{F96A4747-77F4-4AE1-A190-F8AE27FDB741}">
      <dgm:prSet/>
      <dgm:spPr/>
      <dgm:t>
        <a:bodyPr/>
        <a:lstStyle/>
        <a:p>
          <a:endParaRPr lang="ru-RU"/>
        </a:p>
      </dgm:t>
    </dgm:pt>
    <dgm:pt modelId="{30A29E19-4804-401D-A674-2C48B44E06A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Bookman Old Style" pitchFamily="18" charset="0"/>
            </a:rPr>
            <a:t>6 РОКІВ- </a:t>
          </a:r>
        </a:p>
        <a:p>
          <a:r>
            <a:rPr lang="uk-UA" dirty="0">
              <a:solidFill>
                <a:schemeClr val="tx1"/>
              </a:solidFill>
              <a:latin typeface="Bookman Old Style" pitchFamily="18" charset="0"/>
            </a:rPr>
            <a:t>формування ділових особистісних якостей дитини</a:t>
          </a:r>
          <a:endParaRPr lang="ru-RU" dirty="0">
            <a:solidFill>
              <a:schemeClr val="tx1"/>
            </a:solidFill>
            <a:latin typeface="Bookman Old Style" pitchFamily="18" charset="0"/>
          </a:endParaRPr>
        </a:p>
      </dgm:t>
    </dgm:pt>
    <dgm:pt modelId="{53267FEF-8F9B-46AB-9045-E78C05287712}" type="parTrans" cxnId="{084D1D22-E937-49AF-9C88-7326CBE3D447}">
      <dgm:prSet/>
      <dgm:spPr/>
      <dgm:t>
        <a:bodyPr/>
        <a:lstStyle/>
        <a:p>
          <a:endParaRPr lang="ru-RU"/>
        </a:p>
      </dgm:t>
    </dgm:pt>
    <dgm:pt modelId="{F652F050-7B43-4189-B73E-8CDB71319A1D}" type="sibTrans" cxnId="{084D1D22-E937-49AF-9C88-7326CBE3D447}">
      <dgm:prSet/>
      <dgm:spPr/>
      <dgm:t>
        <a:bodyPr/>
        <a:lstStyle/>
        <a:p>
          <a:endParaRPr lang="ru-RU"/>
        </a:p>
      </dgm:t>
    </dgm:pt>
    <dgm:pt modelId="{6FC6BF90-6EC3-4E76-ADB7-1B25834BB43A}" type="pres">
      <dgm:prSet presAssocID="{184F5B4D-8AEB-4929-92F0-355B96CA4CC5}" presName="outerComposite" presStyleCnt="0">
        <dgm:presLayoutVars>
          <dgm:chMax val="5"/>
          <dgm:dir/>
          <dgm:resizeHandles val="exact"/>
        </dgm:presLayoutVars>
      </dgm:prSet>
      <dgm:spPr/>
    </dgm:pt>
    <dgm:pt modelId="{1D8B466C-EF4C-4927-83B6-B14E22FF2295}" type="pres">
      <dgm:prSet presAssocID="{184F5B4D-8AEB-4929-92F0-355B96CA4CC5}" presName="dummyMaxCanvas" presStyleCnt="0">
        <dgm:presLayoutVars/>
      </dgm:prSet>
      <dgm:spPr/>
    </dgm:pt>
    <dgm:pt modelId="{89367375-E11A-465F-AEFB-1459E2B0B496}" type="pres">
      <dgm:prSet presAssocID="{184F5B4D-8AEB-4929-92F0-355B96CA4CC5}" presName="ThreeNodes_1" presStyleLbl="node1" presStyleIdx="0" presStyleCnt="3">
        <dgm:presLayoutVars>
          <dgm:bulletEnabled val="1"/>
        </dgm:presLayoutVars>
      </dgm:prSet>
      <dgm:spPr/>
    </dgm:pt>
    <dgm:pt modelId="{208CEC8D-A9AA-44BA-9BD3-08F764DABF8D}" type="pres">
      <dgm:prSet presAssocID="{184F5B4D-8AEB-4929-92F0-355B96CA4CC5}" presName="ThreeNodes_2" presStyleLbl="node1" presStyleIdx="1" presStyleCnt="3">
        <dgm:presLayoutVars>
          <dgm:bulletEnabled val="1"/>
        </dgm:presLayoutVars>
      </dgm:prSet>
      <dgm:spPr/>
    </dgm:pt>
    <dgm:pt modelId="{674D52D7-D5B6-458C-B06F-A7BA70772616}" type="pres">
      <dgm:prSet presAssocID="{184F5B4D-8AEB-4929-92F0-355B96CA4CC5}" presName="ThreeNodes_3" presStyleLbl="node1" presStyleIdx="2" presStyleCnt="3">
        <dgm:presLayoutVars>
          <dgm:bulletEnabled val="1"/>
        </dgm:presLayoutVars>
      </dgm:prSet>
      <dgm:spPr/>
    </dgm:pt>
    <dgm:pt modelId="{163D260C-138E-4A8F-AEFD-D4EC41410625}" type="pres">
      <dgm:prSet presAssocID="{184F5B4D-8AEB-4929-92F0-355B96CA4CC5}" presName="ThreeConn_1-2" presStyleLbl="fgAccFollowNode1" presStyleIdx="0" presStyleCnt="2">
        <dgm:presLayoutVars>
          <dgm:bulletEnabled val="1"/>
        </dgm:presLayoutVars>
      </dgm:prSet>
      <dgm:spPr/>
    </dgm:pt>
    <dgm:pt modelId="{89950232-3D89-4872-A05A-283057F0DD1A}" type="pres">
      <dgm:prSet presAssocID="{184F5B4D-8AEB-4929-92F0-355B96CA4CC5}" presName="ThreeConn_2-3" presStyleLbl="fgAccFollowNode1" presStyleIdx="1" presStyleCnt="2">
        <dgm:presLayoutVars>
          <dgm:bulletEnabled val="1"/>
        </dgm:presLayoutVars>
      </dgm:prSet>
      <dgm:spPr/>
    </dgm:pt>
    <dgm:pt modelId="{685F7A2E-2369-49A3-85D2-340CBA4E40BE}" type="pres">
      <dgm:prSet presAssocID="{184F5B4D-8AEB-4929-92F0-355B96CA4CC5}" presName="ThreeNodes_1_text" presStyleLbl="node1" presStyleIdx="2" presStyleCnt="3">
        <dgm:presLayoutVars>
          <dgm:bulletEnabled val="1"/>
        </dgm:presLayoutVars>
      </dgm:prSet>
      <dgm:spPr/>
    </dgm:pt>
    <dgm:pt modelId="{518D3A6E-D884-45D9-A62A-156513EC6350}" type="pres">
      <dgm:prSet presAssocID="{184F5B4D-8AEB-4929-92F0-355B96CA4CC5}" presName="ThreeNodes_2_text" presStyleLbl="node1" presStyleIdx="2" presStyleCnt="3">
        <dgm:presLayoutVars>
          <dgm:bulletEnabled val="1"/>
        </dgm:presLayoutVars>
      </dgm:prSet>
      <dgm:spPr/>
    </dgm:pt>
    <dgm:pt modelId="{3DB403E8-EB83-4C13-8E64-BFE8A4FA4854}" type="pres">
      <dgm:prSet presAssocID="{184F5B4D-8AEB-4929-92F0-355B96CA4CC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E73F1A-1508-436D-8D5B-C2EC54F63CB7}" type="presOf" srcId="{A3BFA654-907D-4809-8E68-2974C64C3219}" destId="{685F7A2E-2369-49A3-85D2-340CBA4E40BE}" srcOrd="1" destOrd="0" presId="urn:microsoft.com/office/officeart/2005/8/layout/vProcess5"/>
    <dgm:cxn modelId="{084D1D22-E937-49AF-9C88-7326CBE3D447}" srcId="{184F5B4D-8AEB-4929-92F0-355B96CA4CC5}" destId="{30A29E19-4804-401D-A674-2C48B44E06AD}" srcOrd="2" destOrd="0" parTransId="{53267FEF-8F9B-46AB-9045-E78C05287712}" sibTransId="{F652F050-7B43-4189-B73E-8CDB71319A1D}"/>
    <dgm:cxn modelId="{33224336-3E68-4208-AC36-1BAD065305DE}" type="presOf" srcId="{184F5B4D-8AEB-4929-92F0-355B96CA4CC5}" destId="{6FC6BF90-6EC3-4E76-ADB7-1B25834BB43A}" srcOrd="0" destOrd="0" presId="urn:microsoft.com/office/officeart/2005/8/layout/vProcess5"/>
    <dgm:cxn modelId="{F96A4747-77F4-4AE1-A190-F8AE27FDB741}" srcId="{184F5B4D-8AEB-4929-92F0-355B96CA4CC5}" destId="{80FF7B37-E3DC-4F0F-905B-9364F468A608}" srcOrd="1" destOrd="0" parTransId="{FC548B2F-E88A-4127-9FCD-CF5F28A426FE}" sibTransId="{E307E117-BE60-4FA6-BB83-DE22D63AD41A}"/>
    <dgm:cxn modelId="{9D458247-7F7F-4378-BE68-BC4BF98F6753}" type="presOf" srcId="{30A29E19-4804-401D-A674-2C48B44E06AD}" destId="{3DB403E8-EB83-4C13-8E64-BFE8A4FA4854}" srcOrd="1" destOrd="0" presId="urn:microsoft.com/office/officeart/2005/8/layout/vProcess5"/>
    <dgm:cxn modelId="{50489949-BE96-4FBA-AD45-FF5A0EE93A57}" type="presOf" srcId="{B160FDDD-EAFF-4D3B-B77B-D6C06965B47A}" destId="{163D260C-138E-4A8F-AEFD-D4EC41410625}" srcOrd="0" destOrd="0" presId="urn:microsoft.com/office/officeart/2005/8/layout/vProcess5"/>
    <dgm:cxn modelId="{B72C1D50-27FA-4BE4-8979-2EC28C60BE29}" type="presOf" srcId="{30A29E19-4804-401D-A674-2C48B44E06AD}" destId="{674D52D7-D5B6-458C-B06F-A7BA70772616}" srcOrd="0" destOrd="0" presId="urn:microsoft.com/office/officeart/2005/8/layout/vProcess5"/>
    <dgm:cxn modelId="{D8873085-A094-4279-BECB-6A49FFA998EF}" type="presOf" srcId="{A3BFA654-907D-4809-8E68-2974C64C3219}" destId="{89367375-E11A-465F-AEFB-1459E2B0B496}" srcOrd="0" destOrd="0" presId="urn:microsoft.com/office/officeart/2005/8/layout/vProcess5"/>
    <dgm:cxn modelId="{0ADF1D90-DEFE-4A92-91EA-92F59E3D52B7}" type="presOf" srcId="{E307E117-BE60-4FA6-BB83-DE22D63AD41A}" destId="{89950232-3D89-4872-A05A-283057F0DD1A}" srcOrd="0" destOrd="0" presId="urn:microsoft.com/office/officeart/2005/8/layout/vProcess5"/>
    <dgm:cxn modelId="{7612CBA7-FCB9-4D1E-8074-83975A96077D}" type="presOf" srcId="{80FF7B37-E3DC-4F0F-905B-9364F468A608}" destId="{208CEC8D-A9AA-44BA-9BD3-08F764DABF8D}" srcOrd="0" destOrd="0" presId="urn:microsoft.com/office/officeart/2005/8/layout/vProcess5"/>
    <dgm:cxn modelId="{9A52A8CD-6BE6-4C15-8ECF-6EDD9D47003F}" srcId="{184F5B4D-8AEB-4929-92F0-355B96CA4CC5}" destId="{A3BFA654-907D-4809-8E68-2974C64C3219}" srcOrd="0" destOrd="0" parTransId="{04A3813F-03E8-438E-98D5-3AD0F93A3E62}" sibTransId="{B160FDDD-EAFF-4D3B-B77B-D6C06965B47A}"/>
    <dgm:cxn modelId="{2BB5EDF2-67E8-4EC0-8782-D095E5DC8894}" type="presOf" srcId="{80FF7B37-E3DC-4F0F-905B-9364F468A608}" destId="{518D3A6E-D884-45D9-A62A-156513EC6350}" srcOrd="1" destOrd="0" presId="urn:microsoft.com/office/officeart/2005/8/layout/vProcess5"/>
    <dgm:cxn modelId="{C6CDA1C7-E115-4F0A-BD58-DDDCA6587315}" type="presParOf" srcId="{6FC6BF90-6EC3-4E76-ADB7-1B25834BB43A}" destId="{1D8B466C-EF4C-4927-83B6-B14E22FF2295}" srcOrd="0" destOrd="0" presId="urn:microsoft.com/office/officeart/2005/8/layout/vProcess5"/>
    <dgm:cxn modelId="{F6856E5C-CA3E-49E4-AB43-7C5356A43626}" type="presParOf" srcId="{6FC6BF90-6EC3-4E76-ADB7-1B25834BB43A}" destId="{89367375-E11A-465F-AEFB-1459E2B0B496}" srcOrd="1" destOrd="0" presId="urn:microsoft.com/office/officeart/2005/8/layout/vProcess5"/>
    <dgm:cxn modelId="{FFEAA2C7-662C-486A-833E-A50AE9133D3D}" type="presParOf" srcId="{6FC6BF90-6EC3-4E76-ADB7-1B25834BB43A}" destId="{208CEC8D-A9AA-44BA-9BD3-08F764DABF8D}" srcOrd="2" destOrd="0" presId="urn:microsoft.com/office/officeart/2005/8/layout/vProcess5"/>
    <dgm:cxn modelId="{F0739AC9-0D93-42F0-9566-1FCBB06FC2D2}" type="presParOf" srcId="{6FC6BF90-6EC3-4E76-ADB7-1B25834BB43A}" destId="{674D52D7-D5B6-458C-B06F-A7BA70772616}" srcOrd="3" destOrd="0" presId="urn:microsoft.com/office/officeart/2005/8/layout/vProcess5"/>
    <dgm:cxn modelId="{323E86C8-4A83-44E7-9E29-70F88214BE9D}" type="presParOf" srcId="{6FC6BF90-6EC3-4E76-ADB7-1B25834BB43A}" destId="{163D260C-138E-4A8F-AEFD-D4EC41410625}" srcOrd="4" destOrd="0" presId="urn:microsoft.com/office/officeart/2005/8/layout/vProcess5"/>
    <dgm:cxn modelId="{FC70DE95-0EAD-47D2-B573-8C9A0D1129A4}" type="presParOf" srcId="{6FC6BF90-6EC3-4E76-ADB7-1B25834BB43A}" destId="{89950232-3D89-4872-A05A-283057F0DD1A}" srcOrd="5" destOrd="0" presId="urn:microsoft.com/office/officeart/2005/8/layout/vProcess5"/>
    <dgm:cxn modelId="{390D1BB4-E340-4296-A067-6217AADE83CF}" type="presParOf" srcId="{6FC6BF90-6EC3-4E76-ADB7-1B25834BB43A}" destId="{685F7A2E-2369-49A3-85D2-340CBA4E40BE}" srcOrd="6" destOrd="0" presId="urn:microsoft.com/office/officeart/2005/8/layout/vProcess5"/>
    <dgm:cxn modelId="{15908A09-154B-4B47-ACD9-DB1631D548A7}" type="presParOf" srcId="{6FC6BF90-6EC3-4E76-ADB7-1B25834BB43A}" destId="{518D3A6E-D884-45D9-A62A-156513EC6350}" srcOrd="7" destOrd="0" presId="urn:microsoft.com/office/officeart/2005/8/layout/vProcess5"/>
    <dgm:cxn modelId="{30A395D6-33CB-437C-8B2C-9A27FC746AB9}" type="presParOf" srcId="{6FC6BF90-6EC3-4E76-ADB7-1B25834BB43A}" destId="{3DB403E8-EB83-4C13-8E64-BFE8A4FA48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ED4E1-F3C7-4CCD-9224-849BA0C2827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D6757F-A32D-41EC-829E-7A6E8E6A606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Отримання соціальних навичок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C838583-1D20-4824-8D80-958830862113}" type="parTrans" cxnId="{E8858A9E-BBB1-4347-A25B-7C64A998ECAA}">
      <dgm:prSet/>
      <dgm:spPr/>
      <dgm:t>
        <a:bodyPr/>
        <a:lstStyle/>
        <a:p>
          <a:endParaRPr lang="ru-RU"/>
        </a:p>
      </dgm:t>
    </dgm:pt>
    <dgm:pt modelId="{F3A29ADE-8EB6-4156-BB25-195A4BA718BF}" type="sibTrans" cxnId="{E8858A9E-BBB1-4347-A25B-7C64A998ECAA}">
      <dgm:prSet/>
      <dgm:spPr/>
      <dgm:t>
        <a:bodyPr/>
        <a:lstStyle/>
        <a:p>
          <a:endParaRPr lang="ru-RU"/>
        </a:p>
      </dgm:t>
    </dgm:pt>
    <dgm:pt modelId="{F06FA048-A0F4-4167-A562-F1623AE53338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Спілкування з однолітками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E03DCD8-D744-4409-9C31-09CA0616B314}" type="parTrans" cxnId="{17B6139C-0816-406B-A538-1EF66A98E131}">
      <dgm:prSet/>
      <dgm:spPr/>
      <dgm:t>
        <a:bodyPr/>
        <a:lstStyle/>
        <a:p>
          <a:endParaRPr lang="ru-RU"/>
        </a:p>
      </dgm:t>
    </dgm:pt>
    <dgm:pt modelId="{7B4ADF86-541D-476D-A9B4-AB28D8A083C0}" type="sibTrans" cxnId="{17B6139C-0816-406B-A538-1EF66A98E131}">
      <dgm:prSet/>
      <dgm:spPr/>
      <dgm:t>
        <a:bodyPr/>
        <a:lstStyle/>
        <a:p>
          <a:endParaRPr lang="ru-RU"/>
        </a:p>
      </dgm:t>
    </dgm:pt>
    <dgm:pt modelId="{1F43CD25-009C-4C07-B4B2-693B09CE3601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tx1"/>
              </a:solidFill>
              <a:latin typeface="Bookman Old Style" pitchFamily="18" charset="0"/>
            </a:rPr>
            <a:t>Навчання дитини доброго ставлення до самого себе</a:t>
          </a:r>
          <a:endParaRPr lang="ru-RU" sz="19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FA4619A-D291-4265-9EED-21E9CDD4A769}" type="parTrans" cxnId="{DE4D4ACA-E853-4AA5-A8A8-3D8480DBFDDE}">
      <dgm:prSet/>
      <dgm:spPr/>
      <dgm:t>
        <a:bodyPr/>
        <a:lstStyle/>
        <a:p>
          <a:endParaRPr lang="ru-RU"/>
        </a:p>
      </dgm:t>
    </dgm:pt>
    <dgm:pt modelId="{8EF269E1-59ED-48A4-9593-38E0217CD39F}" type="sibTrans" cxnId="{DE4D4ACA-E853-4AA5-A8A8-3D8480DBFDDE}">
      <dgm:prSet/>
      <dgm:spPr/>
      <dgm:t>
        <a:bodyPr/>
        <a:lstStyle/>
        <a:p>
          <a:endParaRPr lang="ru-RU"/>
        </a:p>
      </dgm:t>
    </dgm:pt>
    <dgm:pt modelId="{F1DF5C93-CCDF-40FA-857A-87379C8CF996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Bookman Old Style" pitchFamily="18" charset="0"/>
            </a:rPr>
            <a:t>Розвиток в процесі гри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272B9A4-A841-4B69-93CD-978B7C67E767}" type="parTrans" cxnId="{EDDE9275-0486-4B29-9374-9B14DFEDBB4F}">
      <dgm:prSet/>
      <dgm:spPr/>
      <dgm:t>
        <a:bodyPr/>
        <a:lstStyle/>
        <a:p>
          <a:endParaRPr lang="ru-RU"/>
        </a:p>
      </dgm:t>
    </dgm:pt>
    <dgm:pt modelId="{DEB2892B-E369-4A11-9680-080A54A97FAE}" type="sibTrans" cxnId="{EDDE9275-0486-4B29-9374-9B14DFEDBB4F}">
      <dgm:prSet/>
      <dgm:spPr/>
      <dgm:t>
        <a:bodyPr/>
        <a:lstStyle/>
        <a:p>
          <a:endParaRPr lang="ru-RU"/>
        </a:p>
      </dgm:t>
    </dgm:pt>
    <dgm:pt modelId="{84FD52D8-5138-4F63-989A-B0DE7F85609D}" type="pres">
      <dgm:prSet presAssocID="{EF9ED4E1-F3C7-4CCD-9224-849BA0C2827B}" presName="linear" presStyleCnt="0">
        <dgm:presLayoutVars>
          <dgm:dir/>
          <dgm:animLvl val="lvl"/>
          <dgm:resizeHandles val="exact"/>
        </dgm:presLayoutVars>
      </dgm:prSet>
      <dgm:spPr/>
    </dgm:pt>
    <dgm:pt modelId="{D82B997B-29E8-4F8A-9506-AE21DF469AA2}" type="pres">
      <dgm:prSet presAssocID="{41D6757F-A32D-41EC-829E-7A6E8E6A606C}" presName="parentLin" presStyleCnt="0"/>
      <dgm:spPr/>
    </dgm:pt>
    <dgm:pt modelId="{FC2426EB-815D-4E40-9F50-D5C2B1D796B6}" type="pres">
      <dgm:prSet presAssocID="{41D6757F-A32D-41EC-829E-7A6E8E6A606C}" presName="parentLeftMargin" presStyleLbl="node1" presStyleIdx="0" presStyleCnt="4"/>
      <dgm:spPr/>
    </dgm:pt>
    <dgm:pt modelId="{CF93B45B-FE56-4E59-BBFE-001867290A4A}" type="pres">
      <dgm:prSet presAssocID="{41D6757F-A32D-41EC-829E-7A6E8E6A606C}" presName="parentText" presStyleLbl="node1" presStyleIdx="0" presStyleCnt="4" custScaleX="134722">
        <dgm:presLayoutVars>
          <dgm:chMax val="0"/>
          <dgm:bulletEnabled val="1"/>
        </dgm:presLayoutVars>
      </dgm:prSet>
      <dgm:spPr/>
    </dgm:pt>
    <dgm:pt modelId="{2DAEDF93-F6F5-4B7C-B651-A0EA07881AC5}" type="pres">
      <dgm:prSet presAssocID="{41D6757F-A32D-41EC-829E-7A6E8E6A606C}" presName="negativeSpace" presStyleCnt="0"/>
      <dgm:spPr/>
    </dgm:pt>
    <dgm:pt modelId="{806CA635-CC8F-49B4-A4C7-72737E2F9969}" type="pres">
      <dgm:prSet presAssocID="{41D6757F-A32D-41EC-829E-7A6E8E6A606C}" presName="childText" presStyleLbl="conFgAcc1" presStyleIdx="0" presStyleCnt="4">
        <dgm:presLayoutVars>
          <dgm:bulletEnabled val="1"/>
        </dgm:presLayoutVars>
      </dgm:prSet>
      <dgm:spPr/>
    </dgm:pt>
    <dgm:pt modelId="{026C9B58-9823-4BB6-9AE5-83C172C3687B}" type="pres">
      <dgm:prSet presAssocID="{F3A29ADE-8EB6-4156-BB25-195A4BA718BF}" presName="spaceBetweenRectangles" presStyleCnt="0"/>
      <dgm:spPr/>
    </dgm:pt>
    <dgm:pt modelId="{CA1C3332-9C98-43E4-848D-5EDB84792E58}" type="pres">
      <dgm:prSet presAssocID="{F06FA048-A0F4-4167-A562-F1623AE53338}" presName="parentLin" presStyleCnt="0"/>
      <dgm:spPr/>
    </dgm:pt>
    <dgm:pt modelId="{BA883931-F199-410A-99E0-E6BF9581DF6E}" type="pres">
      <dgm:prSet presAssocID="{F06FA048-A0F4-4167-A562-F1623AE53338}" presName="parentLeftMargin" presStyleLbl="node1" presStyleIdx="0" presStyleCnt="4"/>
      <dgm:spPr/>
    </dgm:pt>
    <dgm:pt modelId="{ABE97920-434C-427C-A510-701202DAC15C}" type="pres">
      <dgm:prSet presAssocID="{F06FA048-A0F4-4167-A562-F1623AE53338}" presName="parentText" presStyleLbl="node1" presStyleIdx="1" presStyleCnt="4" custScaleX="133732">
        <dgm:presLayoutVars>
          <dgm:chMax val="0"/>
          <dgm:bulletEnabled val="1"/>
        </dgm:presLayoutVars>
      </dgm:prSet>
      <dgm:spPr/>
    </dgm:pt>
    <dgm:pt modelId="{CB3B573A-F6CB-42B4-8064-0B1CD4B1DBBA}" type="pres">
      <dgm:prSet presAssocID="{F06FA048-A0F4-4167-A562-F1623AE53338}" presName="negativeSpace" presStyleCnt="0"/>
      <dgm:spPr/>
    </dgm:pt>
    <dgm:pt modelId="{BB8ECBF2-AA2E-4D64-9C28-DAC93BCFC8BB}" type="pres">
      <dgm:prSet presAssocID="{F06FA048-A0F4-4167-A562-F1623AE53338}" presName="childText" presStyleLbl="conFgAcc1" presStyleIdx="1" presStyleCnt="4">
        <dgm:presLayoutVars>
          <dgm:bulletEnabled val="1"/>
        </dgm:presLayoutVars>
      </dgm:prSet>
      <dgm:spPr/>
    </dgm:pt>
    <dgm:pt modelId="{ED93B87C-0972-4177-A4CB-5C1C5E34825F}" type="pres">
      <dgm:prSet presAssocID="{7B4ADF86-541D-476D-A9B4-AB28D8A083C0}" presName="spaceBetweenRectangles" presStyleCnt="0"/>
      <dgm:spPr/>
    </dgm:pt>
    <dgm:pt modelId="{F37D4928-CB82-409A-A5B7-0152E9BB71A7}" type="pres">
      <dgm:prSet presAssocID="{1F43CD25-009C-4C07-B4B2-693B09CE3601}" presName="parentLin" presStyleCnt="0"/>
      <dgm:spPr/>
    </dgm:pt>
    <dgm:pt modelId="{C1ED5673-7FFC-4271-A4D0-0DAA663284AA}" type="pres">
      <dgm:prSet presAssocID="{1F43CD25-009C-4C07-B4B2-693B09CE3601}" presName="parentLeftMargin" presStyleLbl="node1" presStyleIdx="1" presStyleCnt="4"/>
      <dgm:spPr/>
    </dgm:pt>
    <dgm:pt modelId="{AA2C5CE1-40C2-4488-B1B2-863D16BE98A4}" type="pres">
      <dgm:prSet presAssocID="{1F43CD25-009C-4C07-B4B2-693B09CE3601}" presName="parentText" presStyleLbl="node1" presStyleIdx="2" presStyleCnt="4" custScaleX="133732">
        <dgm:presLayoutVars>
          <dgm:chMax val="0"/>
          <dgm:bulletEnabled val="1"/>
        </dgm:presLayoutVars>
      </dgm:prSet>
      <dgm:spPr/>
    </dgm:pt>
    <dgm:pt modelId="{1538FA4E-55DF-4C26-9DB6-61675A110EE1}" type="pres">
      <dgm:prSet presAssocID="{1F43CD25-009C-4C07-B4B2-693B09CE3601}" presName="negativeSpace" presStyleCnt="0"/>
      <dgm:spPr/>
    </dgm:pt>
    <dgm:pt modelId="{F9D9F95E-BBA3-4720-BE61-12C7F6C1A909}" type="pres">
      <dgm:prSet presAssocID="{1F43CD25-009C-4C07-B4B2-693B09CE3601}" presName="childText" presStyleLbl="conFgAcc1" presStyleIdx="2" presStyleCnt="4">
        <dgm:presLayoutVars>
          <dgm:bulletEnabled val="1"/>
        </dgm:presLayoutVars>
      </dgm:prSet>
      <dgm:spPr/>
    </dgm:pt>
    <dgm:pt modelId="{BF5E152E-5A4E-4D7A-8557-847F62DBED17}" type="pres">
      <dgm:prSet presAssocID="{8EF269E1-59ED-48A4-9593-38E0217CD39F}" presName="spaceBetweenRectangles" presStyleCnt="0"/>
      <dgm:spPr/>
    </dgm:pt>
    <dgm:pt modelId="{127CDBCF-C403-41DD-AED6-7F042E5E7CE4}" type="pres">
      <dgm:prSet presAssocID="{F1DF5C93-CCDF-40FA-857A-87379C8CF996}" presName="parentLin" presStyleCnt="0"/>
      <dgm:spPr/>
    </dgm:pt>
    <dgm:pt modelId="{DA8F1AD5-15B5-4E30-B89C-02CAF829F80F}" type="pres">
      <dgm:prSet presAssocID="{F1DF5C93-CCDF-40FA-857A-87379C8CF996}" presName="parentLeftMargin" presStyleLbl="node1" presStyleIdx="2" presStyleCnt="4"/>
      <dgm:spPr/>
    </dgm:pt>
    <dgm:pt modelId="{C1B997E3-44C4-46BA-8D19-3320E289FE1B}" type="pres">
      <dgm:prSet presAssocID="{F1DF5C93-CCDF-40FA-857A-87379C8CF9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41EF8C9-B411-4782-A9CA-DA5A1E7AB616}" type="pres">
      <dgm:prSet presAssocID="{F1DF5C93-CCDF-40FA-857A-87379C8CF996}" presName="negativeSpace" presStyleCnt="0"/>
      <dgm:spPr/>
    </dgm:pt>
    <dgm:pt modelId="{81DCA7B8-F8A7-466D-8A1D-41ED3DD28368}" type="pres">
      <dgm:prSet presAssocID="{F1DF5C93-CCDF-40FA-857A-87379C8CF99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755DA02-B8D1-4D6A-AACB-05B10BBC5165}" type="presOf" srcId="{1F43CD25-009C-4C07-B4B2-693B09CE3601}" destId="{AA2C5CE1-40C2-4488-B1B2-863D16BE98A4}" srcOrd="1" destOrd="0" presId="urn:microsoft.com/office/officeart/2005/8/layout/list1"/>
    <dgm:cxn modelId="{B482D73E-4D3C-4320-BCF1-4AA829125DD9}" type="presOf" srcId="{41D6757F-A32D-41EC-829E-7A6E8E6A606C}" destId="{FC2426EB-815D-4E40-9F50-D5C2B1D796B6}" srcOrd="0" destOrd="0" presId="urn:microsoft.com/office/officeart/2005/8/layout/list1"/>
    <dgm:cxn modelId="{D796536F-E7A9-411F-AEBA-734B79342E7D}" type="presOf" srcId="{EF9ED4E1-F3C7-4CCD-9224-849BA0C2827B}" destId="{84FD52D8-5138-4F63-989A-B0DE7F85609D}" srcOrd="0" destOrd="0" presId="urn:microsoft.com/office/officeart/2005/8/layout/list1"/>
    <dgm:cxn modelId="{EDDE9275-0486-4B29-9374-9B14DFEDBB4F}" srcId="{EF9ED4E1-F3C7-4CCD-9224-849BA0C2827B}" destId="{F1DF5C93-CCDF-40FA-857A-87379C8CF996}" srcOrd="3" destOrd="0" parTransId="{6272B9A4-A841-4B69-93CD-978B7C67E767}" sibTransId="{DEB2892B-E369-4A11-9680-080A54A97FAE}"/>
    <dgm:cxn modelId="{E3359E78-96B3-4CDC-A4C9-52F39AD7310F}" type="presOf" srcId="{F1DF5C93-CCDF-40FA-857A-87379C8CF996}" destId="{DA8F1AD5-15B5-4E30-B89C-02CAF829F80F}" srcOrd="0" destOrd="0" presId="urn:microsoft.com/office/officeart/2005/8/layout/list1"/>
    <dgm:cxn modelId="{9EC85D8C-C1FA-4E00-A61C-4E305F798806}" type="presOf" srcId="{1F43CD25-009C-4C07-B4B2-693B09CE3601}" destId="{C1ED5673-7FFC-4271-A4D0-0DAA663284AA}" srcOrd="0" destOrd="0" presId="urn:microsoft.com/office/officeart/2005/8/layout/list1"/>
    <dgm:cxn modelId="{17B6139C-0816-406B-A538-1EF66A98E131}" srcId="{EF9ED4E1-F3C7-4CCD-9224-849BA0C2827B}" destId="{F06FA048-A0F4-4167-A562-F1623AE53338}" srcOrd="1" destOrd="0" parTransId="{EE03DCD8-D744-4409-9C31-09CA0616B314}" sibTransId="{7B4ADF86-541D-476D-A9B4-AB28D8A083C0}"/>
    <dgm:cxn modelId="{E8858A9E-BBB1-4347-A25B-7C64A998ECAA}" srcId="{EF9ED4E1-F3C7-4CCD-9224-849BA0C2827B}" destId="{41D6757F-A32D-41EC-829E-7A6E8E6A606C}" srcOrd="0" destOrd="0" parTransId="{BC838583-1D20-4824-8D80-958830862113}" sibTransId="{F3A29ADE-8EB6-4156-BB25-195A4BA718BF}"/>
    <dgm:cxn modelId="{DBBB26C7-F1C3-42BF-BCF8-6405ABC9AD0F}" type="presOf" srcId="{F06FA048-A0F4-4167-A562-F1623AE53338}" destId="{ABE97920-434C-427C-A510-701202DAC15C}" srcOrd="1" destOrd="0" presId="urn:microsoft.com/office/officeart/2005/8/layout/list1"/>
    <dgm:cxn modelId="{DE4D4ACA-E853-4AA5-A8A8-3D8480DBFDDE}" srcId="{EF9ED4E1-F3C7-4CCD-9224-849BA0C2827B}" destId="{1F43CD25-009C-4C07-B4B2-693B09CE3601}" srcOrd="2" destOrd="0" parTransId="{FFA4619A-D291-4265-9EED-21E9CDD4A769}" sibTransId="{8EF269E1-59ED-48A4-9593-38E0217CD39F}"/>
    <dgm:cxn modelId="{D51CE8DF-873B-4AA2-B96D-4B6A3EBAD3A9}" type="presOf" srcId="{F1DF5C93-CCDF-40FA-857A-87379C8CF996}" destId="{C1B997E3-44C4-46BA-8D19-3320E289FE1B}" srcOrd="1" destOrd="0" presId="urn:microsoft.com/office/officeart/2005/8/layout/list1"/>
    <dgm:cxn modelId="{62125CE6-1ABC-43BE-994C-22B87079BF67}" type="presOf" srcId="{41D6757F-A32D-41EC-829E-7A6E8E6A606C}" destId="{CF93B45B-FE56-4E59-BBFE-001867290A4A}" srcOrd="1" destOrd="0" presId="urn:microsoft.com/office/officeart/2005/8/layout/list1"/>
    <dgm:cxn modelId="{D042F7FB-89F1-4C75-AAB7-60519F12F3C9}" type="presOf" srcId="{F06FA048-A0F4-4167-A562-F1623AE53338}" destId="{BA883931-F199-410A-99E0-E6BF9581DF6E}" srcOrd="0" destOrd="0" presId="urn:microsoft.com/office/officeart/2005/8/layout/list1"/>
    <dgm:cxn modelId="{7E42CC22-DAF2-4189-933D-AFEE8E27587F}" type="presParOf" srcId="{84FD52D8-5138-4F63-989A-B0DE7F85609D}" destId="{D82B997B-29E8-4F8A-9506-AE21DF469AA2}" srcOrd="0" destOrd="0" presId="urn:microsoft.com/office/officeart/2005/8/layout/list1"/>
    <dgm:cxn modelId="{5D6BE54E-C89C-49BE-A785-82ED2D0AD6D2}" type="presParOf" srcId="{D82B997B-29E8-4F8A-9506-AE21DF469AA2}" destId="{FC2426EB-815D-4E40-9F50-D5C2B1D796B6}" srcOrd="0" destOrd="0" presId="urn:microsoft.com/office/officeart/2005/8/layout/list1"/>
    <dgm:cxn modelId="{1F4B49CF-99FF-4613-A8C7-8B4ACA73F6AD}" type="presParOf" srcId="{D82B997B-29E8-4F8A-9506-AE21DF469AA2}" destId="{CF93B45B-FE56-4E59-BBFE-001867290A4A}" srcOrd="1" destOrd="0" presId="urn:microsoft.com/office/officeart/2005/8/layout/list1"/>
    <dgm:cxn modelId="{B37846EC-1FE9-44E1-8C02-62E32212E16D}" type="presParOf" srcId="{84FD52D8-5138-4F63-989A-B0DE7F85609D}" destId="{2DAEDF93-F6F5-4B7C-B651-A0EA07881AC5}" srcOrd="1" destOrd="0" presId="urn:microsoft.com/office/officeart/2005/8/layout/list1"/>
    <dgm:cxn modelId="{4ED1B078-BB78-4C5D-9204-7ACED1F8575A}" type="presParOf" srcId="{84FD52D8-5138-4F63-989A-B0DE7F85609D}" destId="{806CA635-CC8F-49B4-A4C7-72737E2F9969}" srcOrd="2" destOrd="0" presId="urn:microsoft.com/office/officeart/2005/8/layout/list1"/>
    <dgm:cxn modelId="{E11652F1-CAE7-4A00-9B59-D073C93A8695}" type="presParOf" srcId="{84FD52D8-5138-4F63-989A-B0DE7F85609D}" destId="{026C9B58-9823-4BB6-9AE5-83C172C3687B}" srcOrd="3" destOrd="0" presId="urn:microsoft.com/office/officeart/2005/8/layout/list1"/>
    <dgm:cxn modelId="{F4F2FE62-0965-4FBC-AA11-B5DFA6789665}" type="presParOf" srcId="{84FD52D8-5138-4F63-989A-B0DE7F85609D}" destId="{CA1C3332-9C98-43E4-848D-5EDB84792E58}" srcOrd="4" destOrd="0" presId="urn:microsoft.com/office/officeart/2005/8/layout/list1"/>
    <dgm:cxn modelId="{18CEB2C4-28FC-4DE5-88CD-730C4196191B}" type="presParOf" srcId="{CA1C3332-9C98-43E4-848D-5EDB84792E58}" destId="{BA883931-F199-410A-99E0-E6BF9581DF6E}" srcOrd="0" destOrd="0" presId="urn:microsoft.com/office/officeart/2005/8/layout/list1"/>
    <dgm:cxn modelId="{D61CC660-9BC3-473E-A40F-4C12CE514854}" type="presParOf" srcId="{CA1C3332-9C98-43E4-848D-5EDB84792E58}" destId="{ABE97920-434C-427C-A510-701202DAC15C}" srcOrd="1" destOrd="0" presId="urn:microsoft.com/office/officeart/2005/8/layout/list1"/>
    <dgm:cxn modelId="{F9929C14-639D-4F81-A7A3-290D30F17EA0}" type="presParOf" srcId="{84FD52D8-5138-4F63-989A-B0DE7F85609D}" destId="{CB3B573A-F6CB-42B4-8064-0B1CD4B1DBBA}" srcOrd="5" destOrd="0" presId="urn:microsoft.com/office/officeart/2005/8/layout/list1"/>
    <dgm:cxn modelId="{4484332F-20EB-4528-B06F-4706D1F11FEA}" type="presParOf" srcId="{84FD52D8-5138-4F63-989A-B0DE7F85609D}" destId="{BB8ECBF2-AA2E-4D64-9C28-DAC93BCFC8BB}" srcOrd="6" destOrd="0" presId="urn:microsoft.com/office/officeart/2005/8/layout/list1"/>
    <dgm:cxn modelId="{6DCFD508-94C0-427B-BD8F-8A32C15BF659}" type="presParOf" srcId="{84FD52D8-5138-4F63-989A-B0DE7F85609D}" destId="{ED93B87C-0972-4177-A4CB-5C1C5E34825F}" srcOrd="7" destOrd="0" presId="urn:microsoft.com/office/officeart/2005/8/layout/list1"/>
    <dgm:cxn modelId="{95FE84C8-8BC6-49F4-BE66-C6AE54676369}" type="presParOf" srcId="{84FD52D8-5138-4F63-989A-B0DE7F85609D}" destId="{F37D4928-CB82-409A-A5B7-0152E9BB71A7}" srcOrd="8" destOrd="0" presId="urn:microsoft.com/office/officeart/2005/8/layout/list1"/>
    <dgm:cxn modelId="{B07B91B2-0853-4617-B9F0-DBFF805427C5}" type="presParOf" srcId="{F37D4928-CB82-409A-A5B7-0152E9BB71A7}" destId="{C1ED5673-7FFC-4271-A4D0-0DAA663284AA}" srcOrd="0" destOrd="0" presId="urn:microsoft.com/office/officeart/2005/8/layout/list1"/>
    <dgm:cxn modelId="{283C2496-4C55-4379-9937-FA8A70F1BAF7}" type="presParOf" srcId="{F37D4928-CB82-409A-A5B7-0152E9BB71A7}" destId="{AA2C5CE1-40C2-4488-B1B2-863D16BE98A4}" srcOrd="1" destOrd="0" presId="urn:microsoft.com/office/officeart/2005/8/layout/list1"/>
    <dgm:cxn modelId="{A8950CA7-E6E6-48FE-99D2-E714D7307FE3}" type="presParOf" srcId="{84FD52D8-5138-4F63-989A-B0DE7F85609D}" destId="{1538FA4E-55DF-4C26-9DB6-61675A110EE1}" srcOrd="9" destOrd="0" presId="urn:microsoft.com/office/officeart/2005/8/layout/list1"/>
    <dgm:cxn modelId="{78595224-6C9C-4D0C-86E9-24CCE68FCF1D}" type="presParOf" srcId="{84FD52D8-5138-4F63-989A-B0DE7F85609D}" destId="{F9D9F95E-BBA3-4720-BE61-12C7F6C1A909}" srcOrd="10" destOrd="0" presId="urn:microsoft.com/office/officeart/2005/8/layout/list1"/>
    <dgm:cxn modelId="{32E0682F-873D-4D76-8C0D-DE93A46267A2}" type="presParOf" srcId="{84FD52D8-5138-4F63-989A-B0DE7F85609D}" destId="{BF5E152E-5A4E-4D7A-8557-847F62DBED17}" srcOrd="11" destOrd="0" presId="urn:microsoft.com/office/officeart/2005/8/layout/list1"/>
    <dgm:cxn modelId="{A6DA0B4C-2CEC-457C-871F-DC33F29AC9E1}" type="presParOf" srcId="{84FD52D8-5138-4F63-989A-B0DE7F85609D}" destId="{127CDBCF-C403-41DD-AED6-7F042E5E7CE4}" srcOrd="12" destOrd="0" presId="urn:microsoft.com/office/officeart/2005/8/layout/list1"/>
    <dgm:cxn modelId="{FEC9EB0D-348F-4C5E-A270-AB8097C3F915}" type="presParOf" srcId="{127CDBCF-C403-41DD-AED6-7F042E5E7CE4}" destId="{DA8F1AD5-15B5-4E30-B89C-02CAF829F80F}" srcOrd="0" destOrd="0" presId="urn:microsoft.com/office/officeart/2005/8/layout/list1"/>
    <dgm:cxn modelId="{86864AA4-AE31-4D94-AB20-4827E753B9FC}" type="presParOf" srcId="{127CDBCF-C403-41DD-AED6-7F042E5E7CE4}" destId="{C1B997E3-44C4-46BA-8D19-3320E289FE1B}" srcOrd="1" destOrd="0" presId="urn:microsoft.com/office/officeart/2005/8/layout/list1"/>
    <dgm:cxn modelId="{28C3FF8C-7DFB-4A15-B9C5-1B01548A86CE}" type="presParOf" srcId="{84FD52D8-5138-4F63-989A-B0DE7F85609D}" destId="{B41EF8C9-B411-4782-A9CA-DA5A1E7AB616}" srcOrd="13" destOrd="0" presId="urn:microsoft.com/office/officeart/2005/8/layout/list1"/>
    <dgm:cxn modelId="{4B837B8E-18DC-4452-9430-90A5990574DB}" type="presParOf" srcId="{84FD52D8-5138-4F63-989A-B0DE7F85609D}" destId="{81DCA7B8-F8A7-466D-8A1D-41ED3DD283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9ED4E1-F3C7-4CCD-9224-849BA0C2827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D6757F-A32D-41EC-829E-7A6E8E6A606C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наслідування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і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копіювання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дітьми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поведінки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дорослих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C838583-1D20-4824-8D80-958830862113}" type="parTrans" cxnId="{E8858A9E-BBB1-4347-A25B-7C64A998ECAA}">
      <dgm:prSet/>
      <dgm:spPr/>
      <dgm:t>
        <a:bodyPr/>
        <a:lstStyle/>
        <a:p>
          <a:endParaRPr lang="ru-RU"/>
        </a:p>
      </dgm:t>
    </dgm:pt>
    <dgm:pt modelId="{F3A29ADE-8EB6-4156-BB25-195A4BA718BF}" type="sibTrans" cxnId="{E8858A9E-BBB1-4347-A25B-7C64A998ECAA}">
      <dgm:prSet/>
      <dgm:spPr/>
      <dgm:t>
        <a:bodyPr/>
        <a:lstStyle/>
        <a:p>
          <a:endParaRPr lang="ru-RU"/>
        </a:p>
      </dgm:t>
    </dgm:pt>
    <dgm:pt modelId="{F06FA048-A0F4-4167-A562-F1623AE53338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ігрової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, коли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діти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усвідомлюють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поведінку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як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виконання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ролі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E03DCD8-D744-4409-9C31-09CA0616B314}" type="parTrans" cxnId="{17B6139C-0816-406B-A538-1EF66A98E131}">
      <dgm:prSet/>
      <dgm:spPr/>
      <dgm:t>
        <a:bodyPr/>
        <a:lstStyle/>
        <a:p>
          <a:endParaRPr lang="ru-RU"/>
        </a:p>
      </dgm:t>
    </dgm:pt>
    <dgm:pt modelId="{7B4ADF86-541D-476D-A9B4-AB28D8A083C0}" type="sibTrans" cxnId="{17B6139C-0816-406B-A538-1EF66A98E131}">
      <dgm:prSet/>
      <dgm:spPr/>
      <dgm:t>
        <a:bodyPr/>
        <a:lstStyle/>
        <a:p>
          <a:endParaRPr lang="ru-RU"/>
        </a:p>
      </dgm:t>
    </dgm:pt>
    <dgm:pt modelId="{1F43CD25-009C-4C07-B4B2-693B09CE3601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групових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ігор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, на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якій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діти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вчаться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розуміти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,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що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від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них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чекає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ціла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Bookman Old Style" pitchFamily="18" charset="0"/>
            </a:rPr>
            <a:t>група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 людей</a:t>
          </a:r>
        </a:p>
      </dgm:t>
    </dgm:pt>
    <dgm:pt modelId="{FFA4619A-D291-4265-9EED-21E9CDD4A769}" type="parTrans" cxnId="{DE4D4ACA-E853-4AA5-A8A8-3D8480DBFDDE}">
      <dgm:prSet/>
      <dgm:spPr/>
      <dgm:t>
        <a:bodyPr/>
        <a:lstStyle/>
        <a:p>
          <a:endParaRPr lang="ru-RU"/>
        </a:p>
      </dgm:t>
    </dgm:pt>
    <dgm:pt modelId="{8EF269E1-59ED-48A4-9593-38E0217CD39F}" type="sibTrans" cxnId="{DE4D4ACA-E853-4AA5-A8A8-3D8480DBFDDE}">
      <dgm:prSet/>
      <dgm:spPr/>
      <dgm:t>
        <a:bodyPr/>
        <a:lstStyle/>
        <a:p>
          <a:endParaRPr lang="ru-RU"/>
        </a:p>
      </dgm:t>
    </dgm:pt>
    <dgm:pt modelId="{84FD52D8-5138-4F63-989A-B0DE7F85609D}" type="pres">
      <dgm:prSet presAssocID="{EF9ED4E1-F3C7-4CCD-9224-849BA0C2827B}" presName="linear" presStyleCnt="0">
        <dgm:presLayoutVars>
          <dgm:dir/>
          <dgm:animLvl val="lvl"/>
          <dgm:resizeHandles val="exact"/>
        </dgm:presLayoutVars>
      </dgm:prSet>
      <dgm:spPr/>
    </dgm:pt>
    <dgm:pt modelId="{D82B997B-29E8-4F8A-9506-AE21DF469AA2}" type="pres">
      <dgm:prSet presAssocID="{41D6757F-A32D-41EC-829E-7A6E8E6A606C}" presName="parentLin" presStyleCnt="0"/>
      <dgm:spPr/>
    </dgm:pt>
    <dgm:pt modelId="{FC2426EB-815D-4E40-9F50-D5C2B1D796B6}" type="pres">
      <dgm:prSet presAssocID="{41D6757F-A32D-41EC-829E-7A6E8E6A606C}" presName="parentLeftMargin" presStyleLbl="node1" presStyleIdx="0" presStyleCnt="3"/>
      <dgm:spPr/>
    </dgm:pt>
    <dgm:pt modelId="{CF93B45B-FE56-4E59-BBFE-001867290A4A}" type="pres">
      <dgm:prSet presAssocID="{41D6757F-A32D-41EC-829E-7A6E8E6A606C}" presName="parentText" presStyleLbl="node1" presStyleIdx="0" presStyleCnt="3" custScaleX="134722">
        <dgm:presLayoutVars>
          <dgm:chMax val="0"/>
          <dgm:bulletEnabled val="1"/>
        </dgm:presLayoutVars>
      </dgm:prSet>
      <dgm:spPr/>
    </dgm:pt>
    <dgm:pt modelId="{2DAEDF93-F6F5-4B7C-B651-A0EA07881AC5}" type="pres">
      <dgm:prSet presAssocID="{41D6757F-A32D-41EC-829E-7A6E8E6A606C}" presName="negativeSpace" presStyleCnt="0"/>
      <dgm:spPr/>
    </dgm:pt>
    <dgm:pt modelId="{806CA635-CC8F-49B4-A4C7-72737E2F9969}" type="pres">
      <dgm:prSet presAssocID="{41D6757F-A32D-41EC-829E-7A6E8E6A606C}" presName="childText" presStyleLbl="conFgAcc1" presStyleIdx="0" presStyleCnt="3">
        <dgm:presLayoutVars>
          <dgm:bulletEnabled val="1"/>
        </dgm:presLayoutVars>
      </dgm:prSet>
      <dgm:spPr/>
    </dgm:pt>
    <dgm:pt modelId="{026C9B58-9823-4BB6-9AE5-83C172C3687B}" type="pres">
      <dgm:prSet presAssocID="{F3A29ADE-8EB6-4156-BB25-195A4BA718BF}" presName="spaceBetweenRectangles" presStyleCnt="0"/>
      <dgm:spPr/>
    </dgm:pt>
    <dgm:pt modelId="{CA1C3332-9C98-43E4-848D-5EDB84792E58}" type="pres">
      <dgm:prSet presAssocID="{F06FA048-A0F4-4167-A562-F1623AE53338}" presName="parentLin" presStyleCnt="0"/>
      <dgm:spPr/>
    </dgm:pt>
    <dgm:pt modelId="{BA883931-F199-410A-99E0-E6BF9581DF6E}" type="pres">
      <dgm:prSet presAssocID="{F06FA048-A0F4-4167-A562-F1623AE53338}" presName="parentLeftMargin" presStyleLbl="node1" presStyleIdx="0" presStyleCnt="3"/>
      <dgm:spPr/>
    </dgm:pt>
    <dgm:pt modelId="{ABE97920-434C-427C-A510-701202DAC15C}" type="pres">
      <dgm:prSet presAssocID="{F06FA048-A0F4-4167-A562-F1623AE53338}" presName="parentText" presStyleLbl="node1" presStyleIdx="1" presStyleCnt="3" custScaleX="133732">
        <dgm:presLayoutVars>
          <dgm:chMax val="0"/>
          <dgm:bulletEnabled val="1"/>
        </dgm:presLayoutVars>
      </dgm:prSet>
      <dgm:spPr/>
    </dgm:pt>
    <dgm:pt modelId="{CB3B573A-F6CB-42B4-8064-0B1CD4B1DBBA}" type="pres">
      <dgm:prSet presAssocID="{F06FA048-A0F4-4167-A562-F1623AE53338}" presName="negativeSpace" presStyleCnt="0"/>
      <dgm:spPr/>
    </dgm:pt>
    <dgm:pt modelId="{BB8ECBF2-AA2E-4D64-9C28-DAC93BCFC8BB}" type="pres">
      <dgm:prSet presAssocID="{F06FA048-A0F4-4167-A562-F1623AE53338}" presName="childText" presStyleLbl="conFgAcc1" presStyleIdx="1" presStyleCnt="3">
        <dgm:presLayoutVars>
          <dgm:bulletEnabled val="1"/>
        </dgm:presLayoutVars>
      </dgm:prSet>
      <dgm:spPr/>
    </dgm:pt>
    <dgm:pt modelId="{ED93B87C-0972-4177-A4CB-5C1C5E34825F}" type="pres">
      <dgm:prSet presAssocID="{7B4ADF86-541D-476D-A9B4-AB28D8A083C0}" presName="spaceBetweenRectangles" presStyleCnt="0"/>
      <dgm:spPr/>
    </dgm:pt>
    <dgm:pt modelId="{F37D4928-CB82-409A-A5B7-0152E9BB71A7}" type="pres">
      <dgm:prSet presAssocID="{1F43CD25-009C-4C07-B4B2-693B09CE3601}" presName="parentLin" presStyleCnt="0"/>
      <dgm:spPr/>
    </dgm:pt>
    <dgm:pt modelId="{C1ED5673-7FFC-4271-A4D0-0DAA663284AA}" type="pres">
      <dgm:prSet presAssocID="{1F43CD25-009C-4C07-B4B2-693B09CE3601}" presName="parentLeftMargin" presStyleLbl="node1" presStyleIdx="1" presStyleCnt="3"/>
      <dgm:spPr/>
    </dgm:pt>
    <dgm:pt modelId="{AA2C5CE1-40C2-4488-B1B2-863D16BE98A4}" type="pres">
      <dgm:prSet presAssocID="{1F43CD25-009C-4C07-B4B2-693B09CE3601}" presName="parentText" presStyleLbl="node1" presStyleIdx="2" presStyleCnt="3" custScaleX="133732">
        <dgm:presLayoutVars>
          <dgm:chMax val="0"/>
          <dgm:bulletEnabled val="1"/>
        </dgm:presLayoutVars>
      </dgm:prSet>
      <dgm:spPr/>
    </dgm:pt>
    <dgm:pt modelId="{1538FA4E-55DF-4C26-9DB6-61675A110EE1}" type="pres">
      <dgm:prSet presAssocID="{1F43CD25-009C-4C07-B4B2-693B09CE3601}" presName="negativeSpace" presStyleCnt="0"/>
      <dgm:spPr/>
    </dgm:pt>
    <dgm:pt modelId="{F9D9F95E-BBA3-4720-BE61-12C7F6C1A909}" type="pres">
      <dgm:prSet presAssocID="{1F43CD25-009C-4C07-B4B2-693B09CE36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B6139C-0816-406B-A538-1EF66A98E131}" srcId="{EF9ED4E1-F3C7-4CCD-9224-849BA0C2827B}" destId="{F06FA048-A0F4-4167-A562-F1623AE53338}" srcOrd="1" destOrd="0" parTransId="{EE03DCD8-D744-4409-9C31-09CA0616B314}" sibTransId="{7B4ADF86-541D-476D-A9B4-AB28D8A083C0}"/>
    <dgm:cxn modelId="{5E2BF59C-3C6F-45D0-8131-16D33DD32A05}" type="presOf" srcId="{F06FA048-A0F4-4167-A562-F1623AE53338}" destId="{BA883931-F199-410A-99E0-E6BF9581DF6E}" srcOrd="0" destOrd="0" presId="urn:microsoft.com/office/officeart/2005/8/layout/list1"/>
    <dgm:cxn modelId="{E8858A9E-BBB1-4347-A25B-7C64A998ECAA}" srcId="{EF9ED4E1-F3C7-4CCD-9224-849BA0C2827B}" destId="{41D6757F-A32D-41EC-829E-7A6E8E6A606C}" srcOrd="0" destOrd="0" parTransId="{BC838583-1D20-4824-8D80-958830862113}" sibTransId="{F3A29ADE-8EB6-4156-BB25-195A4BA718BF}"/>
    <dgm:cxn modelId="{89ED1DA7-9F3A-43EF-A1C4-5AA28CFE59BD}" type="presOf" srcId="{EF9ED4E1-F3C7-4CCD-9224-849BA0C2827B}" destId="{84FD52D8-5138-4F63-989A-B0DE7F85609D}" srcOrd="0" destOrd="0" presId="urn:microsoft.com/office/officeart/2005/8/layout/list1"/>
    <dgm:cxn modelId="{48725FA9-E2CD-48CE-97AE-F6317CF0F985}" type="presOf" srcId="{41D6757F-A32D-41EC-829E-7A6E8E6A606C}" destId="{CF93B45B-FE56-4E59-BBFE-001867290A4A}" srcOrd="1" destOrd="0" presId="urn:microsoft.com/office/officeart/2005/8/layout/list1"/>
    <dgm:cxn modelId="{1D6E5DC4-76C9-4B9A-AF7C-1843CAB2A37E}" type="presOf" srcId="{41D6757F-A32D-41EC-829E-7A6E8E6A606C}" destId="{FC2426EB-815D-4E40-9F50-D5C2B1D796B6}" srcOrd="0" destOrd="0" presId="urn:microsoft.com/office/officeart/2005/8/layout/list1"/>
    <dgm:cxn modelId="{DE4D4ACA-E853-4AA5-A8A8-3D8480DBFDDE}" srcId="{EF9ED4E1-F3C7-4CCD-9224-849BA0C2827B}" destId="{1F43CD25-009C-4C07-B4B2-693B09CE3601}" srcOrd="2" destOrd="0" parTransId="{FFA4619A-D291-4265-9EED-21E9CDD4A769}" sibTransId="{8EF269E1-59ED-48A4-9593-38E0217CD39F}"/>
    <dgm:cxn modelId="{30524CD1-4544-4794-9022-1EBE14EB19D0}" type="presOf" srcId="{1F43CD25-009C-4C07-B4B2-693B09CE3601}" destId="{C1ED5673-7FFC-4271-A4D0-0DAA663284AA}" srcOrd="0" destOrd="0" presId="urn:microsoft.com/office/officeart/2005/8/layout/list1"/>
    <dgm:cxn modelId="{8172F9E0-B81C-484E-B4F8-335FBF43EC0C}" type="presOf" srcId="{F06FA048-A0F4-4167-A562-F1623AE53338}" destId="{ABE97920-434C-427C-A510-701202DAC15C}" srcOrd="1" destOrd="0" presId="urn:microsoft.com/office/officeart/2005/8/layout/list1"/>
    <dgm:cxn modelId="{3D7B5BED-420B-4B02-87EB-A1D2F57C79CC}" type="presOf" srcId="{1F43CD25-009C-4C07-B4B2-693B09CE3601}" destId="{AA2C5CE1-40C2-4488-B1B2-863D16BE98A4}" srcOrd="1" destOrd="0" presId="urn:microsoft.com/office/officeart/2005/8/layout/list1"/>
    <dgm:cxn modelId="{027AA5F1-020D-4540-A6BE-D4BF601B9D73}" type="presParOf" srcId="{84FD52D8-5138-4F63-989A-B0DE7F85609D}" destId="{D82B997B-29E8-4F8A-9506-AE21DF469AA2}" srcOrd="0" destOrd="0" presId="urn:microsoft.com/office/officeart/2005/8/layout/list1"/>
    <dgm:cxn modelId="{0701DDE4-583B-4F4F-8D2C-9BF96ABB2601}" type="presParOf" srcId="{D82B997B-29E8-4F8A-9506-AE21DF469AA2}" destId="{FC2426EB-815D-4E40-9F50-D5C2B1D796B6}" srcOrd="0" destOrd="0" presId="urn:microsoft.com/office/officeart/2005/8/layout/list1"/>
    <dgm:cxn modelId="{BF06BA54-EF48-4DC5-A50E-415C336E8FBC}" type="presParOf" srcId="{D82B997B-29E8-4F8A-9506-AE21DF469AA2}" destId="{CF93B45B-FE56-4E59-BBFE-001867290A4A}" srcOrd="1" destOrd="0" presId="urn:microsoft.com/office/officeart/2005/8/layout/list1"/>
    <dgm:cxn modelId="{EB06660D-4ECF-4CA3-9311-FD53613E631E}" type="presParOf" srcId="{84FD52D8-5138-4F63-989A-B0DE7F85609D}" destId="{2DAEDF93-F6F5-4B7C-B651-A0EA07881AC5}" srcOrd="1" destOrd="0" presId="urn:microsoft.com/office/officeart/2005/8/layout/list1"/>
    <dgm:cxn modelId="{7A07643A-EAB0-4DC1-AABB-69A49AD7AB6C}" type="presParOf" srcId="{84FD52D8-5138-4F63-989A-B0DE7F85609D}" destId="{806CA635-CC8F-49B4-A4C7-72737E2F9969}" srcOrd="2" destOrd="0" presId="urn:microsoft.com/office/officeart/2005/8/layout/list1"/>
    <dgm:cxn modelId="{4E3B8AAB-5CF7-470D-85CD-612175E96910}" type="presParOf" srcId="{84FD52D8-5138-4F63-989A-B0DE7F85609D}" destId="{026C9B58-9823-4BB6-9AE5-83C172C3687B}" srcOrd="3" destOrd="0" presId="urn:microsoft.com/office/officeart/2005/8/layout/list1"/>
    <dgm:cxn modelId="{646F9F11-BD38-47AA-991A-F4585E13E790}" type="presParOf" srcId="{84FD52D8-5138-4F63-989A-B0DE7F85609D}" destId="{CA1C3332-9C98-43E4-848D-5EDB84792E58}" srcOrd="4" destOrd="0" presId="urn:microsoft.com/office/officeart/2005/8/layout/list1"/>
    <dgm:cxn modelId="{9A07ED75-C172-4E33-961D-1EE9E723C2B9}" type="presParOf" srcId="{CA1C3332-9C98-43E4-848D-5EDB84792E58}" destId="{BA883931-F199-410A-99E0-E6BF9581DF6E}" srcOrd="0" destOrd="0" presId="urn:microsoft.com/office/officeart/2005/8/layout/list1"/>
    <dgm:cxn modelId="{0335C51F-B4B4-4421-B9B2-4C4F2FF67083}" type="presParOf" srcId="{CA1C3332-9C98-43E4-848D-5EDB84792E58}" destId="{ABE97920-434C-427C-A510-701202DAC15C}" srcOrd="1" destOrd="0" presId="urn:microsoft.com/office/officeart/2005/8/layout/list1"/>
    <dgm:cxn modelId="{DC8DE2A9-B8E4-4D28-9859-3EFE87F62F60}" type="presParOf" srcId="{84FD52D8-5138-4F63-989A-B0DE7F85609D}" destId="{CB3B573A-F6CB-42B4-8064-0B1CD4B1DBBA}" srcOrd="5" destOrd="0" presId="urn:microsoft.com/office/officeart/2005/8/layout/list1"/>
    <dgm:cxn modelId="{BCF490C3-F0F6-4891-91B6-8C7CBA2C2246}" type="presParOf" srcId="{84FD52D8-5138-4F63-989A-B0DE7F85609D}" destId="{BB8ECBF2-AA2E-4D64-9C28-DAC93BCFC8BB}" srcOrd="6" destOrd="0" presId="urn:microsoft.com/office/officeart/2005/8/layout/list1"/>
    <dgm:cxn modelId="{FC547205-CE0C-46C5-A128-C72EB4BAD060}" type="presParOf" srcId="{84FD52D8-5138-4F63-989A-B0DE7F85609D}" destId="{ED93B87C-0972-4177-A4CB-5C1C5E34825F}" srcOrd="7" destOrd="0" presId="urn:microsoft.com/office/officeart/2005/8/layout/list1"/>
    <dgm:cxn modelId="{017B6586-79C3-40ED-9251-7A38B377AFA7}" type="presParOf" srcId="{84FD52D8-5138-4F63-989A-B0DE7F85609D}" destId="{F37D4928-CB82-409A-A5B7-0152E9BB71A7}" srcOrd="8" destOrd="0" presId="urn:microsoft.com/office/officeart/2005/8/layout/list1"/>
    <dgm:cxn modelId="{54073F1E-1AA4-4504-826C-F0842F89D2E7}" type="presParOf" srcId="{F37D4928-CB82-409A-A5B7-0152E9BB71A7}" destId="{C1ED5673-7FFC-4271-A4D0-0DAA663284AA}" srcOrd="0" destOrd="0" presId="urn:microsoft.com/office/officeart/2005/8/layout/list1"/>
    <dgm:cxn modelId="{FB470DA2-B9E5-447F-9C73-B5F130771D80}" type="presParOf" srcId="{F37D4928-CB82-409A-A5B7-0152E9BB71A7}" destId="{AA2C5CE1-40C2-4488-B1B2-863D16BE98A4}" srcOrd="1" destOrd="0" presId="urn:microsoft.com/office/officeart/2005/8/layout/list1"/>
    <dgm:cxn modelId="{248EE388-036E-4065-8368-CA4DFD419535}" type="presParOf" srcId="{84FD52D8-5138-4F63-989A-B0DE7F85609D}" destId="{1538FA4E-55DF-4C26-9DB6-61675A110EE1}" srcOrd="9" destOrd="0" presId="urn:microsoft.com/office/officeart/2005/8/layout/list1"/>
    <dgm:cxn modelId="{7092F372-72E2-4203-BD86-68F82FA71D51}" type="presParOf" srcId="{84FD52D8-5138-4F63-989A-B0DE7F85609D}" destId="{F9D9F95E-BBA3-4720-BE61-12C7F6C1A9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001924-F2F5-4656-9A27-D79958E866A7}" type="doc">
      <dgm:prSet loTypeId="urn:microsoft.com/office/officeart/2005/8/layout/process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883A55-5578-46E7-B97C-E46BE0A258BC}">
      <dgm:prSet phldrT="[Текст]" custT="1"/>
      <dgm:spPr/>
      <dgm:t>
        <a:bodyPr/>
        <a:lstStyle/>
        <a:p>
          <a:r>
            <a:rPr lang="uk-UA" sz="2600" b="1" dirty="0">
              <a:solidFill>
                <a:schemeClr val="tx1"/>
              </a:solidFill>
              <a:latin typeface="Bookman Old Style" pitchFamily="18" charset="0"/>
            </a:rPr>
            <a:t>Головна сила, яка рухає стосунки між людьми – дошкільниками , </a:t>
          </a:r>
        </a:p>
        <a:p>
          <a:r>
            <a:rPr lang="uk-UA" sz="3200" b="1" dirty="0">
              <a:solidFill>
                <a:srgbClr val="0070C0"/>
              </a:solidFill>
              <a:latin typeface="Bookman Old Style" pitchFamily="18" charset="0"/>
            </a:rPr>
            <a:t>є СПІЛЬНА ГРА.</a:t>
          </a:r>
          <a:endParaRPr lang="ru-RU" sz="3200" dirty="0">
            <a:solidFill>
              <a:srgbClr val="0070C0"/>
            </a:solidFill>
          </a:endParaRPr>
        </a:p>
      </dgm:t>
    </dgm:pt>
    <dgm:pt modelId="{740EA6D4-7F2D-4E17-8B20-7B1CA4AD5608}" type="parTrans" cxnId="{C3AAB9B1-A031-4622-B1DE-3FCEEAAB77E6}">
      <dgm:prSet/>
      <dgm:spPr/>
      <dgm:t>
        <a:bodyPr/>
        <a:lstStyle/>
        <a:p>
          <a:endParaRPr lang="ru-RU"/>
        </a:p>
      </dgm:t>
    </dgm:pt>
    <dgm:pt modelId="{ACC6F985-A557-4225-94F5-E974229605A6}" type="sibTrans" cxnId="{C3AAB9B1-A031-4622-B1DE-3FCEEAAB77E6}">
      <dgm:prSet/>
      <dgm:spPr/>
      <dgm:t>
        <a:bodyPr/>
        <a:lstStyle/>
        <a:p>
          <a:endParaRPr lang="ru-RU"/>
        </a:p>
      </dgm:t>
    </dgm:pt>
    <dgm:pt modelId="{D696BCA8-CFB8-4CDA-B1E4-C18F69799659}">
      <dgm:prSet phldrT="[Текст]" custT="1"/>
      <dgm:spPr/>
      <dgm:t>
        <a:bodyPr/>
        <a:lstStyle/>
        <a:p>
          <a:r>
            <a:rPr lang="uk-UA" sz="2000" b="1" dirty="0">
              <a:solidFill>
                <a:srgbClr val="7030A0"/>
              </a:solidFill>
              <a:latin typeface="Bookman Old Style" pitchFamily="18" charset="0"/>
            </a:rPr>
            <a:t>Ігрова діяльність ВПЛИВАЄ на такі </a:t>
          </a:r>
          <a:r>
            <a:rPr lang="uk-UA" sz="2000" b="1" dirty="0" err="1">
              <a:solidFill>
                <a:srgbClr val="7030A0"/>
              </a:solidFill>
              <a:latin typeface="Bookman Old Style" pitchFamily="18" charset="0"/>
            </a:rPr>
            <a:t>дезадаптуючі</a:t>
          </a:r>
          <a:r>
            <a:rPr lang="uk-UA" sz="2000" b="1" dirty="0">
              <a:solidFill>
                <a:srgbClr val="7030A0"/>
              </a:solidFill>
              <a:latin typeface="Bookman Old Style" pitchFamily="18" charset="0"/>
            </a:rPr>
            <a:t> стани, як :</a:t>
          </a:r>
          <a:endParaRPr lang="ru-RU" sz="2000" dirty="0">
            <a:solidFill>
              <a:srgbClr val="7030A0"/>
            </a:solidFill>
          </a:endParaRPr>
        </a:p>
      </dgm:t>
    </dgm:pt>
    <dgm:pt modelId="{5CF8108A-328C-47DA-9E84-4F2FE62B635B}" type="parTrans" cxnId="{8E3BA5BE-73F7-4D28-A072-1B7290630A59}">
      <dgm:prSet/>
      <dgm:spPr/>
      <dgm:t>
        <a:bodyPr/>
        <a:lstStyle/>
        <a:p>
          <a:endParaRPr lang="ru-RU"/>
        </a:p>
      </dgm:t>
    </dgm:pt>
    <dgm:pt modelId="{CAC7C28E-14F1-41D2-9A89-81EBFFF54318}" type="sibTrans" cxnId="{8E3BA5BE-73F7-4D28-A072-1B7290630A59}">
      <dgm:prSet/>
      <dgm:spPr/>
      <dgm:t>
        <a:bodyPr/>
        <a:lstStyle/>
        <a:p>
          <a:endParaRPr lang="ru-RU"/>
        </a:p>
      </dgm:t>
    </dgm:pt>
    <dgm:pt modelId="{257F810B-BD76-48D8-9353-0212B9F7D561}">
      <dgm:prSet phldrT="[Текст]"/>
      <dgm:spPr/>
      <dgm:t>
        <a:bodyPr/>
        <a:lstStyle/>
        <a:p>
          <a:r>
            <a:rPr lang="uk-UA" b="1" dirty="0">
              <a:latin typeface="Bookman Old Style" pitchFamily="18" charset="0"/>
            </a:rPr>
            <a:t>Тривожність</a:t>
          </a:r>
        </a:p>
        <a:p>
          <a:r>
            <a:rPr lang="uk-UA" b="1" dirty="0">
              <a:latin typeface="Bookman Old Style" pitchFamily="18" charset="0"/>
            </a:rPr>
            <a:t>Емоційна напруженість</a:t>
          </a:r>
        </a:p>
        <a:p>
          <a:r>
            <a:rPr lang="uk-UA" b="1" dirty="0">
              <a:latin typeface="Bookman Old Style" pitchFamily="18" charset="0"/>
            </a:rPr>
            <a:t>Депресія</a:t>
          </a:r>
        </a:p>
        <a:p>
          <a:r>
            <a:rPr lang="uk-UA" b="1" dirty="0">
              <a:latin typeface="Bookman Old Style" pitchFamily="18" charset="0"/>
            </a:rPr>
            <a:t>Психічна та соматична </a:t>
          </a:r>
          <a:r>
            <a:rPr lang="uk-UA" b="1" dirty="0" err="1">
              <a:latin typeface="Bookman Old Style" pitchFamily="18" charset="0"/>
            </a:rPr>
            <a:t>втомлювальність</a:t>
          </a:r>
          <a:endParaRPr lang="ru-RU" dirty="0"/>
        </a:p>
      </dgm:t>
    </dgm:pt>
    <dgm:pt modelId="{643DEE91-8197-4398-A9C2-2B9218A2B1DB}" type="parTrans" cxnId="{B580C6E7-14D7-4C1D-B968-7462451AC174}">
      <dgm:prSet/>
      <dgm:spPr/>
      <dgm:t>
        <a:bodyPr/>
        <a:lstStyle/>
        <a:p>
          <a:endParaRPr lang="ru-RU"/>
        </a:p>
      </dgm:t>
    </dgm:pt>
    <dgm:pt modelId="{6BF426C7-1B1F-433F-831E-5618D19C6B99}" type="sibTrans" cxnId="{B580C6E7-14D7-4C1D-B968-7462451AC174}">
      <dgm:prSet/>
      <dgm:spPr/>
      <dgm:t>
        <a:bodyPr/>
        <a:lstStyle/>
        <a:p>
          <a:endParaRPr lang="ru-RU"/>
        </a:p>
      </dgm:t>
    </dgm:pt>
    <dgm:pt modelId="{6FDBBD70-7B18-49CB-99FA-0C0A2A842A63}" type="pres">
      <dgm:prSet presAssocID="{13001924-F2F5-4656-9A27-D79958E866A7}" presName="Name0" presStyleCnt="0">
        <dgm:presLayoutVars>
          <dgm:dir/>
          <dgm:animLvl val="lvl"/>
          <dgm:resizeHandles val="exact"/>
        </dgm:presLayoutVars>
      </dgm:prSet>
      <dgm:spPr/>
    </dgm:pt>
    <dgm:pt modelId="{8D883241-3C6C-4948-9D9F-7AAB280AECFE}" type="pres">
      <dgm:prSet presAssocID="{D696BCA8-CFB8-4CDA-B1E4-C18F69799659}" presName="boxAndChildren" presStyleCnt="0"/>
      <dgm:spPr/>
    </dgm:pt>
    <dgm:pt modelId="{D8DF4F30-AB13-41DB-955A-463F6DFDACCD}" type="pres">
      <dgm:prSet presAssocID="{D696BCA8-CFB8-4CDA-B1E4-C18F69799659}" presName="parentTextBox" presStyleLbl="node1" presStyleIdx="0" presStyleCnt="2"/>
      <dgm:spPr/>
    </dgm:pt>
    <dgm:pt modelId="{50134029-8E06-4E24-9DDF-DA1BAE681962}" type="pres">
      <dgm:prSet presAssocID="{D696BCA8-CFB8-4CDA-B1E4-C18F69799659}" presName="entireBox" presStyleLbl="node1" presStyleIdx="0" presStyleCnt="2" custLinFactNeighborX="-22266" custLinFactNeighborY="2951"/>
      <dgm:spPr/>
    </dgm:pt>
    <dgm:pt modelId="{D14333AE-3F73-44D3-B14B-A1F2D6C5657F}" type="pres">
      <dgm:prSet presAssocID="{D696BCA8-CFB8-4CDA-B1E4-C18F69799659}" presName="descendantBox" presStyleCnt="0"/>
      <dgm:spPr/>
    </dgm:pt>
    <dgm:pt modelId="{F5BD6442-131C-4263-B0AD-4120E0AEC7E5}" type="pres">
      <dgm:prSet presAssocID="{257F810B-BD76-48D8-9353-0212B9F7D561}" presName="childTextBox" presStyleLbl="fgAccFollowNode1" presStyleIdx="0" presStyleCnt="1" custScaleY="127242">
        <dgm:presLayoutVars>
          <dgm:bulletEnabled val="1"/>
        </dgm:presLayoutVars>
      </dgm:prSet>
      <dgm:spPr/>
    </dgm:pt>
    <dgm:pt modelId="{949B68C7-7402-4165-9A73-25844E97EFE6}" type="pres">
      <dgm:prSet presAssocID="{ACC6F985-A557-4225-94F5-E974229605A6}" presName="sp" presStyleCnt="0"/>
      <dgm:spPr/>
    </dgm:pt>
    <dgm:pt modelId="{C5B54418-72F4-4D96-B810-F1302C33401D}" type="pres">
      <dgm:prSet presAssocID="{0B883A55-5578-46E7-B97C-E46BE0A258BC}" presName="arrowAndChildren" presStyleCnt="0"/>
      <dgm:spPr/>
    </dgm:pt>
    <dgm:pt modelId="{289F0E22-66AB-4281-9418-DFC2D9D52F55}" type="pres">
      <dgm:prSet presAssocID="{0B883A55-5578-46E7-B97C-E46BE0A258BC}" presName="parentTextArrow" presStyleLbl="node1" presStyleIdx="1" presStyleCnt="2" custLinFactNeighborY="-46"/>
      <dgm:spPr/>
    </dgm:pt>
  </dgm:ptLst>
  <dgm:cxnLst>
    <dgm:cxn modelId="{A6847B17-CB2B-4E51-B1DF-B8FE50853A86}" type="presOf" srcId="{D696BCA8-CFB8-4CDA-B1E4-C18F69799659}" destId="{D8DF4F30-AB13-41DB-955A-463F6DFDACCD}" srcOrd="0" destOrd="0" presId="urn:microsoft.com/office/officeart/2005/8/layout/process4"/>
    <dgm:cxn modelId="{A889CF36-0C27-4B2B-B76A-C3D6FF88289E}" type="presOf" srcId="{D696BCA8-CFB8-4CDA-B1E4-C18F69799659}" destId="{50134029-8E06-4E24-9DDF-DA1BAE681962}" srcOrd="1" destOrd="0" presId="urn:microsoft.com/office/officeart/2005/8/layout/process4"/>
    <dgm:cxn modelId="{C8DDB67E-6BFF-4A47-8D53-8B544DDBFBC9}" type="presOf" srcId="{0B883A55-5578-46E7-B97C-E46BE0A258BC}" destId="{289F0E22-66AB-4281-9418-DFC2D9D52F55}" srcOrd="0" destOrd="0" presId="urn:microsoft.com/office/officeart/2005/8/layout/process4"/>
    <dgm:cxn modelId="{C3AAB9B1-A031-4622-B1DE-3FCEEAAB77E6}" srcId="{13001924-F2F5-4656-9A27-D79958E866A7}" destId="{0B883A55-5578-46E7-B97C-E46BE0A258BC}" srcOrd="0" destOrd="0" parTransId="{740EA6D4-7F2D-4E17-8B20-7B1CA4AD5608}" sibTransId="{ACC6F985-A557-4225-94F5-E974229605A6}"/>
    <dgm:cxn modelId="{1518C9B8-0EA5-46FC-A86B-D749BED4CE5F}" type="presOf" srcId="{257F810B-BD76-48D8-9353-0212B9F7D561}" destId="{F5BD6442-131C-4263-B0AD-4120E0AEC7E5}" srcOrd="0" destOrd="0" presId="urn:microsoft.com/office/officeart/2005/8/layout/process4"/>
    <dgm:cxn modelId="{8E3BA5BE-73F7-4D28-A072-1B7290630A59}" srcId="{13001924-F2F5-4656-9A27-D79958E866A7}" destId="{D696BCA8-CFB8-4CDA-B1E4-C18F69799659}" srcOrd="1" destOrd="0" parTransId="{5CF8108A-328C-47DA-9E84-4F2FE62B635B}" sibTransId="{CAC7C28E-14F1-41D2-9A89-81EBFFF54318}"/>
    <dgm:cxn modelId="{2E6DBFE5-1706-4ED5-AA5B-2339C6425010}" type="presOf" srcId="{13001924-F2F5-4656-9A27-D79958E866A7}" destId="{6FDBBD70-7B18-49CB-99FA-0C0A2A842A63}" srcOrd="0" destOrd="0" presId="urn:microsoft.com/office/officeart/2005/8/layout/process4"/>
    <dgm:cxn modelId="{B580C6E7-14D7-4C1D-B968-7462451AC174}" srcId="{D696BCA8-CFB8-4CDA-B1E4-C18F69799659}" destId="{257F810B-BD76-48D8-9353-0212B9F7D561}" srcOrd="0" destOrd="0" parTransId="{643DEE91-8197-4398-A9C2-2B9218A2B1DB}" sibTransId="{6BF426C7-1B1F-433F-831E-5618D19C6B99}"/>
    <dgm:cxn modelId="{2E433BB3-0BBE-4613-8D95-1AF3526472E4}" type="presParOf" srcId="{6FDBBD70-7B18-49CB-99FA-0C0A2A842A63}" destId="{8D883241-3C6C-4948-9D9F-7AAB280AECFE}" srcOrd="0" destOrd="0" presId="urn:microsoft.com/office/officeart/2005/8/layout/process4"/>
    <dgm:cxn modelId="{DD58ADB1-D61E-4397-8DC5-1F3014CFC543}" type="presParOf" srcId="{8D883241-3C6C-4948-9D9F-7AAB280AECFE}" destId="{D8DF4F30-AB13-41DB-955A-463F6DFDACCD}" srcOrd="0" destOrd="0" presId="urn:microsoft.com/office/officeart/2005/8/layout/process4"/>
    <dgm:cxn modelId="{2CAC38C9-EA24-4922-AE6B-0C56159265F1}" type="presParOf" srcId="{8D883241-3C6C-4948-9D9F-7AAB280AECFE}" destId="{50134029-8E06-4E24-9DDF-DA1BAE681962}" srcOrd="1" destOrd="0" presId="urn:microsoft.com/office/officeart/2005/8/layout/process4"/>
    <dgm:cxn modelId="{5BCA529B-263A-4E1D-8301-6CD9ECDEBAB7}" type="presParOf" srcId="{8D883241-3C6C-4948-9D9F-7AAB280AECFE}" destId="{D14333AE-3F73-44D3-B14B-A1F2D6C5657F}" srcOrd="2" destOrd="0" presId="urn:microsoft.com/office/officeart/2005/8/layout/process4"/>
    <dgm:cxn modelId="{A8265427-7879-47DF-96AA-58BACFBF7D5F}" type="presParOf" srcId="{D14333AE-3F73-44D3-B14B-A1F2D6C5657F}" destId="{F5BD6442-131C-4263-B0AD-4120E0AEC7E5}" srcOrd="0" destOrd="0" presId="urn:microsoft.com/office/officeart/2005/8/layout/process4"/>
    <dgm:cxn modelId="{AD18A311-1DD4-4F6D-82F3-9A0C7C36F9D3}" type="presParOf" srcId="{6FDBBD70-7B18-49CB-99FA-0C0A2A842A63}" destId="{949B68C7-7402-4165-9A73-25844E97EFE6}" srcOrd="1" destOrd="0" presId="urn:microsoft.com/office/officeart/2005/8/layout/process4"/>
    <dgm:cxn modelId="{534E4E13-88EA-4C1D-9708-B1DEC37ECD4B}" type="presParOf" srcId="{6FDBBD70-7B18-49CB-99FA-0C0A2A842A63}" destId="{C5B54418-72F4-4D96-B810-F1302C33401D}" srcOrd="2" destOrd="0" presId="urn:microsoft.com/office/officeart/2005/8/layout/process4"/>
    <dgm:cxn modelId="{1B17D446-B041-4B57-8CE5-2D776C19063E}" type="presParOf" srcId="{C5B54418-72F4-4D96-B810-F1302C33401D}" destId="{289F0E22-66AB-4281-9418-DFC2D9D52F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A8BE2-7731-4373-8481-9435C5AFAC41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3CF903-A0F9-4DD0-94DC-1BB9553A33C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081AB5D0-D6B0-4E6F-8791-35F261E59EFE}" type="parTrans" cxnId="{770529E1-F614-49A3-A196-EFCAB9B729C6}">
      <dgm:prSet/>
      <dgm:spPr/>
      <dgm:t>
        <a:bodyPr/>
        <a:lstStyle/>
        <a:p>
          <a:endParaRPr lang="ru-RU"/>
        </a:p>
      </dgm:t>
    </dgm:pt>
    <dgm:pt modelId="{49CED806-BA6A-4CCF-AB7E-ECE798DC3F37}" type="sibTrans" cxnId="{770529E1-F614-49A3-A196-EFCAB9B729C6}">
      <dgm:prSet/>
      <dgm:spPr/>
      <dgm:t>
        <a:bodyPr/>
        <a:lstStyle/>
        <a:p>
          <a:endParaRPr lang="ru-RU"/>
        </a:p>
      </dgm:t>
    </dgm:pt>
    <dgm:pt modelId="{247F4C59-4306-4734-87FC-E49B632E6C85}">
      <dgm:prSet phldrT="[Текст]"/>
      <dgm:spPr/>
      <dgm:t>
        <a:bodyPr/>
        <a:lstStyle/>
        <a:p>
          <a:r>
            <a:rPr lang="uk-UA" b="1"/>
            <a:t>Як провідний вид діяльності дітей дошкільного віку</a:t>
          </a:r>
          <a:endParaRPr lang="ru-RU" b="1" dirty="0"/>
        </a:p>
      </dgm:t>
    </dgm:pt>
    <dgm:pt modelId="{85843968-475F-4DCB-9252-82CE4B67668E}" type="parTrans" cxnId="{C80863BF-FCB0-4486-989F-0C7DCFBFCA28}">
      <dgm:prSet/>
      <dgm:spPr/>
      <dgm:t>
        <a:bodyPr/>
        <a:lstStyle/>
        <a:p>
          <a:endParaRPr lang="ru-RU"/>
        </a:p>
      </dgm:t>
    </dgm:pt>
    <dgm:pt modelId="{862E0D72-3701-49C2-9325-25480B151390}" type="sibTrans" cxnId="{C80863BF-FCB0-4486-989F-0C7DCFBFCA28}">
      <dgm:prSet/>
      <dgm:spPr/>
      <dgm:t>
        <a:bodyPr/>
        <a:lstStyle/>
        <a:p>
          <a:endParaRPr lang="ru-RU"/>
        </a:p>
      </dgm:t>
    </dgm:pt>
    <dgm:pt modelId="{F99BEA9E-C140-41AA-B148-979FDB2AE5BC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6617B02C-75A6-4F4D-A7D1-A797F3F5E63D}" type="parTrans" cxnId="{ED0F33ED-FCFF-4071-BA46-DD22D351A62B}">
      <dgm:prSet/>
      <dgm:spPr/>
      <dgm:t>
        <a:bodyPr/>
        <a:lstStyle/>
        <a:p>
          <a:endParaRPr lang="ru-RU"/>
        </a:p>
      </dgm:t>
    </dgm:pt>
    <dgm:pt modelId="{5A8AB6A9-CAD9-4686-A1FC-7DDD20696C40}" type="sibTrans" cxnId="{ED0F33ED-FCFF-4071-BA46-DD22D351A62B}">
      <dgm:prSet/>
      <dgm:spPr/>
      <dgm:t>
        <a:bodyPr/>
        <a:lstStyle/>
        <a:p>
          <a:endParaRPr lang="ru-RU"/>
        </a:p>
      </dgm:t>
    </dgm:pt>
    <dgm:pt modelId="{DD2F0FA2-9E10-4CDA-B5B8-8BEA8E737413}">
      <dgm:prSet phldrT="[Текст]"/>
      <dgm:spPr/>
      <dgm:t>
        <a:bodyPr/>
        <a:lstStyle/>
        <a:p>
          <a:r>
            <a:rPr lang="uk-UA" b="1"/>
            <a:t>Як ефективного розвивального середовища</a:t>
          </a:r>
          <a:endParaRPr lang="ru-RU" b="1" dirty="0"/>
        </a:p>
      </dgm:t>
    </dgm:pt>
    <dgm:pt modelId="{BEFC121A-BCB1-4AFA-B9F5-F8480E26B8D4}" type="parTrans" cxnId="{2CB6F9CE-E9DA-4554-AA2C-98BD1595D590}">
      <dgm:prSet/>
      <dgm:spPr/>
      <dgm:t>
        <a:bodyPr/>
        <a:lstStyle/>
        <a:p>
          <a:endParaRPr lang="ru-RU"/>
        </a:p>
      </dgm:t>
    </dgm:pt>
    <dgm:pt modelId="{521D13A3-E70F-42F5-A63E-0679ED04F9DA}" type="sibTrans" cxnId="{2CB6F9CE-E9DA-4554-AA2C-98BD1595D590}">
      <dgm:prSet/>
      <dgm:spPr/>
      <dgm:t>
        <a:bodyPr/>
        <a:lstStyle/>
        <a:p>
          <a:endParaRPr lang="ru-RU"/>
        </a:p>
      </dgm:t>
    </dgm:pt>
    <dgm:pt modelId="{13EA5364-6D93-424E-910D-772F703E31B2}">
      <dgm:prSet phldrT="[Текст]"/>
      <dgm:spPr/>
      <dgm:t>
        <a:bodyPr/>
        <a:lstStyle/>
        <a:p>
          <a:r>
            <a:rPr lang="uk-UA"/>
            <a:t>( С.Л.Рубінштейн)</a:t>
          </a:r>
          <a:endParaRPr lang="ru-RU" dirty="0"/>
        </a:p>
      </dgm:t>
    </dgm:pt>
    <dgm:pt modelId="{CF4C0E34-5232-49F3-82B6-4C6B3F10A460}" type="parTrans" cxnId="{9F0F90F3-FD13-4DF1-BD70-AEDCF7EC6192}">
      <dgm:prSet/>
      <dgm:spPr/>
      <dgm:t>
        <a:bodyPr/>
        <a:lstStyle/>
        <a:p>
          <a:endParaRPr lang="ru-RU"/>
        </a:p>
      </dgm:t>
    </dgm:pt>
    <dgm:pt modelId="{A04DC865-31A1-4B39-966A-4F4BBE9C0F33}" type="sibTrans" cxnId="{9F0F90F3-FD13-4DF1-BD70-AEDCF7EC6192}">
      <dgm:prSet/>
      <dgm:spPr/>
      <dgm:t>
        <a:bodyPr/>
        <a:lstStyle/>
        <a:p>
          <a:endParaRPr lang="ru-RU"/>
        </a:p>
      </dgm:t>
    </dgm:pt>
    <dgm:pt modelId="{4098BD85-45A9-4EBE-A04A-C51072C49789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D9747307-12E2-4CEA-B630-81C2A28F5079}" type="parTrans" cxnId="{4D54FD6B-D075-4EB5-9690-86AC5541CD74}">
      <dgm:prSet/>
      <dgm:spPr/>
      <dgm:t>
        <a:bodyPr/>
        <a:lstStyle/>
        <a:p>
          <a:endParaRPr lang="ru-RU"/>
        </a:p>
      </dgm:t>
    </dgm:pt>
    <dgm:pt modelId="{2C2CB8C7-8308-4947-9695-D568F0CD556F}" type="sibTrans" cxnId="{4D54FD6B-D075-4EB5-9690-86AC5541CD74}">
      <dgm:prSet/>
      <dgm:spPr/>
      <dgm:t>
        <a:bodyPr/>
        <a:lstStyle/>
        <a:p>
          <a:endParaRPr lang="ru-RU"/>
        </a:p>
      </dgm:t>
    </dgm:pt>
    <dgm:pt modelId="{8D7AC599-F1DE-4377-B644-3B2B4440A5D3}">
      <dgm:prSet phldrT="[Текст]"/>
      <dgm:spPr/>
      <dgm:t>
        <a:bodyPr/>
        <a:lstStyle/>
        <a:p>
          <a:r>
            <a:rPr lang="uk-UA" b="1"/>
            <a:t>Як способу включення дитини в соціальні відносини  </a:t>
          </a:r>
          <a:endParaRPr lang="ru-RU" b="1" dirty="0"/>
        </a:p>
      </dgm:t>
    </dgm:pt>
    <dgm:pt modelId="{A000E7E0-418D-405E-BFCF-11EC2A88C410}" type="parTrans" cxnId="{E8126922-62E0-4BDF-BF21-060DD2F26B19}">
      <dgm:prSet/>
      <dgm:spPr/>
      <dgm:t>
        <a:bodyPr/>
        <a:lstStyle/>
        <a:p>
          <a:endParaRPr lang="ru-RU"/>
        </a:p>
      </dgm:t>
    </dgm:pt>
    <dgm:pt modelId="{46B7BFB1-C167-49CB-9E68-7D72A70BA7A1}" type="sibTrans" cxnId="{E8126922-62E0-4BDF-BF21-060DD2F26B19}">
      <dgm:prSet/>
      <dgm:spPr/>
      <dgm:t>
        <a:bodyPr/>
        <a:lstStyle/>
        <a:p>
          <a:endParaRPr lang="ru-RU"/>
        </a:p>
      </dgm:t>
    </dgm:pt>
    <dgm:pt modelId="{7CFD4039-6010-43EE-A40F-C258DA8F74CF}">
      <dgm:prSet phldrT="[Текст]"/>
      <dgm:spPr/>
      <dgm:t>
        <a:bodyPr/>
        <a:lstStyle/>
        <a:p>
          <a:r>
            <a:rPr lang="uk-UA"/>
            <a:t>(Л.С.Виготський, Д.Б.Єльконін, О.П.Усова)</a:t>
          </a:r>
          <a:endParaRPr lang="ru-RU" dirty="0"/>
        </a:p>
      </dgm:t>
    </dgm:pt>
    <dgm:pt modelId="{461EA22C-3A87-477C-953B-887615D19BCE}" type="parTrans" cxnId="{811104D8-92BE-4B16-8F0E-30A2756FDD64}">
      <dgm:prSet/>
      <dgm:spPr/>
      <dgm:t>
        <a:bodyPr/>
        <a:lstStyle/>
        <a:p>
          <a:endParaRPr lang="ru-RU"/>
        </a:p>
      </dgm:t>
    </dgm:pt>
    <dgm:pt modelId="{EB147B64-34F6-475E-98C2-3BF8362554D5}" type="sibTrans" cxnId="{811104D8-92BE-4B16-8F0E-30A2756FDD64}">
      <dgm:prSet/>
      <dgm:spPr/>
      <dgm:t>
        <a:bodyPr/>
        <a:lstStyle/>
        <a:p>
          <a:endParaRPr lang="ru-RU"/>
        </a:p>
      </dgm:t>
    </dgm:pt>
    <dgm:pt modelId="{54F10D70-917A-491A-8FFA-706CD3E89093}">
      <dgm:prSet phldrT="[Текст]"/>
      <dgm:spPr/>
      <dgm:t>
        <a:bodyPr/>
        <a:lstStyle/>
        <a:p>
          <a:r>
            <a:rPr lang="uk-UA"/>
            <a:t>(О.М.Леонтьєв)</a:t>
          </a:r>
          <a:endParaRPr lang="ru-RU" dirty="0"/>
        </a:p>
      </dgm:t>
    </dgm:pt>
    <dgm:pt modelId="{BA626F38-77E6-4775-9641-BB8062B7676D}" type="parTrans" cxnId="{3902F183-F8D0-4FD7-9F47-03A80DA5955D}">
      <dgm:prSet/>
      <dgm:spPr/>
      <dgm:t>
        <a:bodyPr/>
        <a:lstStyle/>
        <a:p>
          <a:endParaRPr lang="ru-RU"/>
        </a:p>
      </dgm:t>
    </dgm:pt>
    <dgm:pt modelId="{6EFBD0F7-D90C-427E-B4DA-7E42DD0D4E4E}" type="sibTrans" cxnId="{3902F183-F8D0-4FD7-9F47-03A80DA5955D}">
      <dgm:prSet/>
      <dgm:spPr/>
      <dgm:t>
        <a:bodyPr/>
        <a:lstStyle/>
        <a:p>
          <a:endParaRPr lang="ru-RU"/>
        </a:p>
      </dgm:t>
    </dgm:pt>
    <dgm:pt modelId="{F8CB8002-C96F-419E-B32C-0E4DAD9B7098}" type="pres">
      <dgm:prSet presAssocID="{B33A8BE2-7731-4373-8481-9435C5AFAC41}" presName="linearFlow" presStyleCnt="0">
        <dgm:presLayoutVars>
          <dgm:dir/>
          <dgm:animLvl val="lvl"/>
          <dgm:resizeHandles val="exact"/>
        </dgm:presLayoutVars>
      </dgm:prSet>
      <dgm:spPr/>
    </dgm:pt>
    <dgm:pt modelId="{BE6BC2B9-E5A6-4126-B888-256EDB7F915A}" type="pres">
      <dgm:prSet presAssocID="{E03CF903-A0F9-4DD0-94DC-1BB9553A33CD}" presName="composite" presStyleCnt="0"/>
      <dgm:spPr/>
    </dgm:pt>
    <dgm:pt modelId="{E68BA7F5-F377-4D06-A44F-03806A413EC9}" type="pres">
      <dgm:prSet presAssocID="{E03CF903-A0F9-4DD0-94DC-1BB9553A33C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4E91543-473D-4337-8141-A7FFE0A21F1A}" type="pres">
      <dgm:prSet presAssocID="{E03CF903-A0F9-4DD0-94DC-1BB9553A33CD}" presName="descendantText" presStyleLbl="alignAcc1" presStyleIdx="0" presStyleCnt="3">
        <dgm:presLayoutVars>
          <dgm:bulletEnabled val="1"/>
        </dgm:presLayoutVars>
      </dgm:prSet>
      <dgm:spPr/>
    </dgm:pt>
    <dgm:pt modelId="{27C6ADA0-2B16-4F34-A542-204CE0F05EF2}" type="pres">
      <dgm:prSet presAssocID="{49CED806-BA6A-4CCF-AB7E-ECE798DC3F37}" presName="sp" presStyleCnt="0"/>
      <dgm:spPr/>
    </dgm:pt>
    <dgm:pt modelId="{3EB5BE25-6668-4AC0-8BC4-D523AADCD273}" type="pres">
      <dgm:prSet presAssocID="{F99BEA9E-C140-41AA-B148-979FDB2AE5BC}" presName="composite" presStyleCnt="0"/>
      <dgm:spPr/>
    </dgm:pt>
    <dgm:pt modelId="{B2820B6B-7696-4389-A9ED-8D76E4CDE7F7}" type="pres">
      <dgm:prSet presAssocID="{F99BEA9E-C140-41AA-B148-979FDB2AE5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F7BFCD2-113E-4357-9A4D-6D033ACCA30C}" type="pres">
      <dgm:prSet presAssocID="{F99BEA9E-C140-41AA-B148-979FDB2AE5BC}" presName="descendantText" presStyleLbl="alignAcc1" presStyleIdx="1" presStyleCnt="3">
        <dgm:presLayoutVars>
          <dgm:bulletEnabled val="1"/>
        </dgm:presLayoutVars>
      </dgm:prSet>
      <dgm:spPr/>
    </dgm:pt>
    <dgm:pt modelId="{B9B16E95-AAF9-40F0-94AA-D0D00C547356}" type="pres">
      <dgm:prSet presAssocID="{5A8AB6A9-CAD9-4686-A1FC-7DDD20696C40}" presName="sp" presStyleCnt="0"/>
      <dgm:spPr/>
    </dgm:pt>
    <dgm:pt modelId="{7276D6E4-8609-4EFD-862A-44567296C16E}" type="pres">
      <dgm:prSet presAssocID="{4098BD85-45A9-4EBE-A04A-C51072C49789}" presName="composite" presStyleCnt="0"/>
      <dgm:spPr/>
    </dgm:pt>
    <dgm:pt modelId="{CC6421AB-80F0-404C-A462-98D3CBA47A9B}" type="pres">
      <dgm:prSet presAssocID="{4098BD85-45A9-4EBE-A04A-C51072C4978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1E790F-33CC-4AF2-B1D7-7B1F833DECD8}" type="pres">
      <dgm:prSet presAssocID="{4098BD85-45A9-4EBE-A04A-C51072C4978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B256519-84D2-4565-870A-5E524E702396}" type="presOf" srcId="{54F10D70-917A-491A-8FFA-706CD3E89093}" destId="{64E91543-473D-4337-8141-A7FFE0A21F1A}" srcOrd="0" destOrd="1" presId="urn:microsoft.com/office/officeart/2005/8/layout/chevron2"/>
    <dgm:cxn modelId="{E8126922-62E0-4BDF-BF21-060DD2F26B19}" srcId="{4098BD85-45A9-4EBE-A04A-C51072C49789}" destId="{8D7AC599-F1DE-4377-B644-3B2B4440A5D3}" srcOrd="0" destOrd="0" parTransId="{A000E7E0-418D-405E-BFCF-11EC2A88C410}" sibTransId="{46B7BFB1-C167-49CB-9E68-7D72A70BA7A1}"/>
    <dgm:cxn modelId="{CC9C4E38-6835-4946-B21D-6D9B9D710C30}" type="presOf" srcId="{4098BD85-45A9-4EBE-A04A-C51072C49789}" destId="{CC6421AB-80F0-404C-A462-98D3CBA47A9B}" srcOrd="0" destOrd="0" presId="urn:microsoft.com/office/officeart/2005/8/layout/chevron2"/>
    <dgm:cxn modelId="{8C00A054-B055-4BAD-B02E-B5B25D693EE3}" type="presOf" srcId="{247F4C59-4306-4734-87FC-E49B632E6C85}" destId="{64E91543-473D-4337-8141-A7FFE0A21F1A}" srcOrd="0" destOrd="0" presId="urn:microsoft.com/office/officeart/2005/8/layout/chevron2"/>
    <dgm:cxn modelId="{4D54FD6B-D075-4EB5-9690-86AC5541CD74}" srcId="{B33A8BE2-7731-4373-8481-9435C5AFAC41}" destId="{4098BD85-45A9-4EBE-A04A-C51072C49789}" srcOrd="2" destOrd="0" parTransId="{D9747307-12E2-4CEA-B630-81C2A28F5079}" sibTransId="{2C2CB8C7-8308-4947-9695-D568F0CD556F}"/>
    <dgm:cxn modelId="{38717377-E7FC-441F-8260-D9D982ABB9C4}" type="presOf" srcId="{8D7AC599-F1DE-4377-B644-3B2B4440A5D3}" destId="{3A1E790F-33CC-4AF2-B1D7-7B1F833DECD8}" srcOrd="0" destOrd="0" presId="urn:microsoft.com/office/officeart/2005/8/layout/chevron2"/>
    <dgm:cxn modelId="{3902F183-F8D0-4FD7-9F47-03A80DA5955D}" srcId="{E03CF903-A0F9-4DD0-94DC-1BB9553A33CD}" destId="{54F10D70-917A-491A-8FFA-706CD3E89093}" srcOrd="1" destOrd="0" parTransId="{BA626F38-77E6-4775-9641-BB8062B7676D}" sibTransId="{6EFBD0F7-D90C-427E-B4DA-7E42DD0D4E4E}"/>
    <dgm:cxn modelId="{C88ACB8C-5921-48FF-9BC0-5FEE4519EB75}" type="presOf" srcId="{E03CF903-A0F9-4DD0-94DC-1BB9553A33CD}" destId="{E68BA7F5-F377-4D06-A44F-03806A413EC9}" srcOrd="0" destOrd="0" presId="urn:microsoft.com/office/officeart/2005/8/layout/chevron2"/>
    <dgm:cxn modelId="{B0FE8499-4CC2-4F39-AFC0-1B25B6A92811}" type="presOf" srcId="{13EA5364-6D93-424E-910D-772F703E31B2}" destId="{3F7BFCD2-113E-4357-9A4D-6D033ACCA30C}" srcOrd="0" destOrd="1" presId="urn:microsoft.com/office/officeart/2005/8/layout/chevron2"/>
    <dgm:cxn modelId="{FB3B63A1-D11C-4C81-B643-14D3EF6B65D6}" type="presOf" srcId="{7CFD4039-6010-43EE-A40F-C258DA8F74CF}" destId="{3A1E790F-33CC-4AF2-B1D7-7B1F833DECD8}" srcOrd="0" destOrd="1" presId="urn:microsoft.com/office/officeart/2005/8/layout/chevron2"/>
    <dgm:cxn modelId="{51BDA2A4-FF04-40B9-911E-4867C1C955C3}" type="presOf" srcId="{F99BEA9E-C140-41AA-B148-979FDB2AE5BC}" destId="{B2820B6B-7696-4389-A9ED-8D76E4CDE7F7}" srcOrd="0" destOrd="0" presId="urn:microsoft.com/office/officeart/2005/8/layout/chevron2"/>
    <dgm:cxn modelId="{C80863BF-FCB0-4486-989F-0C7DCFBFCA28}" srcId="{E03CF903-A0F9-4DD0-94DC-1BB9553A33CD}" destId="{247F4C59-4306-4734-87FC-E49B632E6C85}" srcOrd="0" destOrd="0" parTransId="{85843968-475F-4DCB-9252-82CE4B67668E}" sibTransId="{862E0D72-3701-49C2-9325-25480B151390}"/>
    <dgm:cxn modelId="{2CB6F9CE-E9DA-4554-AA2C-98BD1595D590}" srcId="{F99BEA9E-C140-41AA-B148-979FDB2AE5BC}" destId="{DD2F0FA2-9E10-4CDA-B5B8-8BEA8E737413}" srcOrd="0" destOrd="0" parTransId="{BEFC121A-BCB1-4AFA-B9F5-F8480E26B8D4}" sibTransId="{521D13A3-E70F-42F5-A63E-0679ED04F9DA}"/>
    <dgm:cxn modelId="{880F6DD5-2647-46B5-8EA3-1452058B7A80}" type="presOf" srcId="{B33A8BE2-7731-4373-8481-9435C5AFAC41}" destId="{F8CB8002-C96F-419E-B32C-0E4DAD9B7098}" srcOrd="0" destOrd="0" presId="urn:microsoft.com/office/officeart/2005/8/layout/chevron2"/>
    <dgm:cxn modelId="{811104D8-92BE-4B16-8F0E-30A2756FDD64}" srcId="{4098BD85-45A9-4EBE-A04A-C51072C49789}" destId="{7CFD4039-6010-43EE-A40F-C258DA8F74CF}" srcOrd="1" destOrd="0" parTransId="{461EA22C-3A87-477C-953B-887615D19BCE}" sibTransId="{EB147B64-34F6-475E-98C2-3BF8362554D5}"/>
    <dgm:cxn modelId="{770529E1-F614-49A3-A196-EFCAB9B729C6}" srcId="{B33A8BE2-7731-4373-8481-9435C5AFAC41}" destId="{E03CF903-A0F9-4DD0-94DC-1BB9553A33CD}" srcOrd="0" destOrd="0" parTransId="{081AB5D0-D6B0-4E6F-8791-35F261E59EFE}" sibTransId="{49CED806-BA6A-4CCF-AB7E-ECE798DC3F37}"/>
    <dgm:cxn modelId="{ED0F33ED-FCFF-4071-BA46-DD22D351A62B}" srcId="{B33A8BE2-7731-4373-8481-9435C5AFAC41}" destId="{F99BEA9E-C140-41AA-B148-979FDB2AE5BC}" srcOrd="1" destOrd="0" parTransId="{6617B02C-75A6-4F4D-A7D1-A797F3F5E63D}" sibTransId="{5A8AB6A9-CAD9-4686-A1FC-7DDD20696C40}"/>
    <dgm:cxn modelId="{816476EE-9499-48BB-A457-DD46ECB82832}" type="presOf" srcId="{DD2F0FA2-9E10-4CDA-B5B8-8BEA8E737413}" destId="{3F7BFCD2-113E-4357-9A4D-6D033ACCA30C}" srcOrd="0" destOrd="0" presId="urn:microsoft.com/office/officeart/2005/8/layout/chevron2"/>
    <dgm:cxn modelId="{9F0F90F3-FD13-4DF1-BD70-AEDCF7EC6192}" srcId="{F99BEA9E-C140-41AA-B148-979FDB2AE5BC}" destId="{13EA5364-6D93-424E-910D-772F703E31B2}" srcOrd="1" destOrd="0" parTransId="{CF4C0E34-5232-49F3-82B6-4C6B3F10A460}" sibTransId="{A04DC865-31A1-4B39-966A-4F4BBE9C0F33}"/>
    <dgm:cxn modelId="{75D60DB9-418F-44F9-8CBE-1AD2AB9C17C1}" type="presParOf" srcId="{F8CB8002-C96F-419E-B32C-0E4DAD9B7098}" destId="{BE6BC2B9-E5A6-4126-B888-256EDB7F915A}" srcOrd="0" destOrd="0" presId="urn:microsoft.com/office/officeart/2005/8/layout/chevron2"/>
    <dgm:cxn modelId="{F30234E6-505F-4E58-A409-F9779E2D1229}" type="presParOf" srcId="{BE6BC2B9-E5A6-4126-B888-256EDB7F915A}" destId="{E68BA7F5-F377-4D06-A44F-03806A413EC9}" srcOrd="0" destOrd="0" presId="urn:microsoft.com/office/officeart/2005/8/layout/chevron2"/>
    <dgm:cxn modelId="{24948A2E-09CD-43B7-B62B-D4CA9CD29745}" type="presParOf" srcId="{BE6BC2B9-E5A6-4126-B888-256EDB7F915A}" destId="{64E91543-473D-4337-8141-A7FFE0A21F1A}" srcOrd="1" destOrd="0" presId="urn:microsoft.com/office/officeart/2005/8/layout/chevron2"/>
    <dgm:cxn modelId="{E5F45950-80F8-4C7C-8383-067CCD8364DF}" type="presParOf" srcId="{F8CB8002-C96F-419E-B32C-0E4DAD9B7098}" destId="{27C6ADA0-2B16-4F34-A542-204CE0F05EF2}" srcOrd="1" destOrd="0" presId="urn:microsoft.com/office/officeart/2005/8/layout/chevron2"/>
    <dgm:cxn modelId="{B82B79B0-BC50-46EB-8669-4BC9DC1A6A6C}" type="presParOf" srcId="{F8CB8002-C96F-419E-B32C-0E4DAD9B7098}" destId="{3EB5BE25-6668-4AC0-8BC4-D523AADCD273}" srcOrd="2" destOrd="0" presId="urn:microsoft.com/office/officeart/2005/8/layout/chevron2"/>
    <dgm:cxn modelId="{9DF5180E-292A-4671-BEF5-5E76FC8DFDC5}" type="presParOf" srcId="{3EB5BE25-6668-4AC0-8BC4-D523AADCD273}" destId="{B2820B6B-7696-4389-A9ED-8D76E4CDE7F7}" srcOrd="0" destOrd="0" presId="urn:microsoft.com/office/officeart/2005/8/layout/chevron2"/>
    <dgm:cxn modelId="{EC65F8AD-FDAB-4B22-9C26-5AE18DFC21DD}" type="presParOf" srcId="{3EB5BE25-6668-4AC0-8BC4-D523AADCD273}" destId="{3F7BFCD2-113E-4357-9A4D-6D033ACCA30C}" srcOrd="1" destOrd="0" presId="urn:microsoft.com/office/officeart/2005/8/layout/chevron2"/>
    <dgm:cxn modelId="{5EB52243-CD21-4245-8BF3-6ECA15F59FD5}" type="presParOf" srcId="{F8CB8002-C96F-419E-B32C-0E4DAD9B7098}" destId="{B9B16E95-AAF9-40F0-94AA-D0D00C547356}" srcOrd="3" destOrd="0" presId="urn:microsoft.com/office/officeart/2005/8/layout/chevron2"/>
    <dgm:cxn modelId="{83A2BED4-81E0-4F0C-8BB7-85413A3C8F0D}" type="presParOf" srcId="{F8CB8002-C96F-419E-B32C-0E4DAD9B7098}" destId="{7276D6E4-8609-4EFD-862A-44567296C16E}" srcOrd="4" destOrd="0" presId="urn:microsoft.com/office/officeart/2005/8/layout/chevron2"/>
    <dgm:cxn modelId="{7E27327D-FA47-4846-B6CD-ABBBF1DA78DB}" type="presParOf" srcId="{7276D6E4-8609-4EFD-862A-44567296C16E}" destId="{CC6421AB-80F0-404C-A462-98D3CBA47A9B}" srcOrd="0" destOrd="0" presId="urn:microsoft.com/office/officeart/2005/8/layout/chevron2"/>
    <dgm:cxn modelId="{356AEC75-CDCC-4446-97EB-DAF6B6DD1198}" type="presParOf" srcId="{7276D6E4-8609-4EFD-862A-44567296C16E}" destId="{3A1E790F-33CC-4AF2-B1D7-7B1F833DEC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B49A14-3CA6-4F50-9094-70E6B31FCC61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B9228D-7B90-46DB-8CE4-6D74DB392DA1}">
      <dgm:prSet phldrT="[Текст]" custT="1"/>
      <dgm:spPr/>
      <dgm:t>
        <a:bodyPr/>
        <a:lstStyle/>
        <a:p>
          <a:r>
            <a:rPr lang="uk-UA" sz="2000" b="1">
              <a:latin typeface="Bookman Old Style" pitchFamily="18" charset="0"/>
            </a:rPr>
            <a:t>А.С.Макаренко</a:t>
          </a:r>
          <a:endParaRPr lang="ru-RU" sz="2000" dirty="0"/>
        </a:p>
      </dgm:t>
    </dgm:pt>
    <dgm:pt modelId="{7709A484-66BB-4102-9DCC-4357EF9DDB52}" type="parTrans" cxnId="{789659BE-D4BA-47C2-8C67-CDEE090E3F5A}">
      <dgm:prSet/>
      <dgm:spPr/>
      <dgm:t>
        <a:bodyPr/>
        <a:lstStyle/>
        <a:p>
          <a:endParaRPr lang="ru-RU"/>
        </a:p>
      </dgm:t>
    </dgm:pt>
    <dgm:pt modelId="{7F250564-2BB0-4D97-95CD-8DA95301E4C2}" type="sibTrans" cxnId="{789659BE-D4BA-47C2-8C67-CDEE090E3F5A}">
      <dgm:prSet/>
      <dgm:spPr/>
      <dgm:t>
        <a:bodyPr/>
        <a:lstStyle/>
        <a:p>
          <a:endParaRPr lang="ru-RU"/>
        </a:p>
      </dgm:t>
    </dgm:pt>
    <dgm:pt modelId="{3CE9D5A0-4B74-48FB-BD20-5E4873E93E76}">
      <dgm:prSet phldrT="[Текст]"/>
      <dgm:spPr/>
      <dgm:t>
        <a:bodyPr/>
        <a:lstStyle/>
        <a:p>
          <a:pPr algn="ctr"/>
          <a:r>
            <a:rPr lang="uk-UA" b="1" dirty="0">
              <a:latin typeface="Bookman Old Style" pitchFamily="18" charset="0"/>
            </a:rPr>
            <a:t>Гра має важливе значення в житті дитини… Якою буде дитина в грі, такою вона буде і в праці, коли виросте. Тому виховання майбутнього діяча відбувається перш за все в грі…”                </a:t>
          </a:r>
          <a:endParaRPr lang="ru-RU" dirty="0"/>
        </a:p>
      </dgm:t>
    </dgm:pt>
    <dgm:pt modelId="{6746D5D6-343B-4BA6-A540-4014FEB7F2A9}" type="parTrans" cxnId="{0CE465B7-1369-4F15-A51A-9CD4E1A77D9B}">
      <dgm:prSet/>
      <dgm:spPr/>
      <dgm:t>
        <a:bodyPr/>
        <a:lstStyle/>
        <a:p>
          <a:endParaRPr lang="ru-RU"/>
        </a:p>
      </dgm:t>
    </dgm:pt>
    <dgm:pt modelId="{4FD5BBD8-17C9-4DC7-9578-0A4CBE57D900}" type="sibTrans" cxnId="{0CE465B7-1369-4F15-A51A-9CD4E1A77D9B}">
      <dgm:prSet/>
      <dgm:spPr/>
      <dgm:t>
        <a:bodyPr/>
        <a:lstStyle/>
        <a:p>
          <a:endParaRPr lang="ru-RU"/>
        </a:p>
      </dgm:t>
    </dgm:pt>
    <dgm:pt modelId="{708B53EA-22FA-4462-98E5-16D9BE578F9F}">
      <dgm:prSet phldrT="[Текст]" custT="1"/>
      <dgm:spPr/>
      <dgm:t>
        <a:bodyPr/>
        <a:lstStyle/>
        <a:p>
          <a:pPr algn="ctr"/>
          <a:r>
            <a:rPr lang="uk-UA" sz="2000" b="1">
              <a:latin typeface="Bookman Old Style" pitchFamily="18" charset="0"/>
            </a:rPr>
            <a:t>Л.С. Виготський</a:t>
          </a:r>
          <a:endParaRPr lang="ru-RU" sz="2000" dirty="0"/>
        </a:p>
      </dgm:t>
    </dgm:pt>
    <dgm:pt modelId="{EDE235BA-FCFB-407E-873C-6C245C5CB5D4}" type="parTrans" cxnId="{9254ED9A-26C6-49ED-B787-E4C2AF10722C}">
      <dgm:prSet/>
      <dgm:spPr/>
      <dgm:t>
        <a:bodyPr/>
        <a:lstStyle/>
        <a:p>
          <a:endParaRPr lang="ru-RU"/>
        </a:p>
      </dgm:t>
    </dgm:pt>
    <dgm:pt modelId="{D50E5D7C-3682-4A0F-B51F-FA8036199635}" type="sibTrans" cxnId="{9254ED9A-26C6-49ED-B787-E4C2AF10722C}">
      <dgm:prSet/>
      <dgm:spPr/>
      <dgm:t>
        <a:bodyPr/>
        <a:lstStyle/>
        <a:p>
          <a:endParaRPr lang="ru-RU"/>
        </a:p>
      </dgm:t>
    </dgm:pt>
    <dgm:pt modelId="{CA2A44F2-2415-4693-9A4E-A5B81D0F1A2A}">
      <dgm:prSet phldrT="[Текст]"/>
      <dgm:spPr/>
      <dgm:t>
        <a:bodyPr/>
        <a:lstStyle/>
        <a:p>
          <a:pPr algn="ctr"/>
          <a:r>
            <a:rPr lang="uk-UA" b="1" dirty="0" err="1">
              <a:latin typeface="Bookman Old Style" pitchFamily="18" charset="0"/>
            </a:rPr>
            <a:t>“Гра</a:t>
          </a:r>
          <a:r>
            <a:rPr lang="uk-UA" b="1" dirty="0">
              <a:latin typeface="Bookman Old Style" pitchFamily="18" charset="0"/>
            </a:rPr>
            <a:t> – простір “ внутрішньої </a:t>
          </a:r>
          <a:r>
            <a:rPr lang="uk-UA" b="1" dirty="0" err="1">
              <a:latin typeface="Bookman Old Style" pitchFamily="18" charset="0"/>
            </a:rPr>
            <a:t>соціалізації”</a:t>
          </a:r>
          <a:r>
            <a:rPr lang="uk-UA" b="1" dirty="0">
              <a:latin typeface="Bookman Old Style" pitchFamily="18" charset="0"/>
            </a:rPr>
            <a:t> дитини і засіб засвоєння соціальних </a:t>
          </a:r>
          <a:r>
            <a:rPr lang="uk-UA" b="1" dirty="0" err="1">
              <a:latin typeface="Bookman Old Style" pitchFamily="18" charset="0"/>
            </a:rPr>
            <a:t>установок.”</a:t>
          </a:r>
          <a:endParaRPr lang="ru-RU" dirty="0"/>
        </a:p>
      </dgm:t>
    </dgm:pt>
    <dgm:pt modelId="{E5BF2BD8-07A5-4099-B67C-90FE9781395B}" type="parTrans" cxnId="{1E6578F6-B9EA-4773-AEE2-08A4EE1C194A}">
      <dgm:prSet/>
      <dgm:spPr/>
      <dgm:t>
        <a:bodyPr/>
        <a:lstStyle/>
        <a:p>
          <a:endParaRPr lang="ru-RU"/>
        </a:p>
      </dgm:t>
    </dgm:pt>
    <dgm:pt modelId="{F2CF6D81-351C-4537-A53B-852CD2DF1CAD}" type="sibTrans" cxnId="{1E6578F6-B9EA-4773-AEE2-08A4EE1C194A}">
      <dgm:prSet/>
      <dgm:spPr/>
      <dgm:t>
        <a:bodyPr/>
        <a:lstStyle/>
        <a:p>
          <a:endParaRPr lang="ru-RU"/>
        </a:p>
      </dgm:t>
    </dgm:pt>
    <dgm:pt modelId="{F02CB963-5269-4A99-8923-1898D7712484}">
      <dgm:prSet phldrT="[Текст]"/>
      <dgm:spPr/>
      <dgm:t>
        <a:bodyPr/>
        <a:lstStyle/>
        <a:p>
          <a:pPr algn="ctr"/>
          <a:endParaRPr lang="ru-RU" dirty="0"/>
        </a:p>
      </dgm:t>
    </dgm:pt>
    <dgm:pt modelId="{96E47629-108F-4A8B-AE26-9274BB729089}" type="parTrans" cxnId="{8565AE31-16E1-439A-BF45-B39B2696D4E6}">
      <dgm:prSet/>
      <dgm:spPr/>
    </dgm:pt>
    <dgm:pt modelId="{292DDFA0-12F3-40DC-A4DD-0C125B6C2BF9}" type="sibTrans" cxnId="{8565AE31-16E1-439A-BF45-B39B2696D4E6}">
      <dgm:prSet/>
      <dgm:spPr/>
    </dgm:pt>
    <dgm:pt modelId="{83976DBA-85EE-420A-B046-589501C76E99}">
      <dgm:prSet phldrT="[Текст]"/>
      <dgm:spPr/>
      <dgm:t>
        <a:bodyPr/>
        <a:lstStyle/>
        <a:p>
          <a:pPr algn="ctr"/>
          <a:endParaRPr lang="ru-RU" dirty="0"/>
        </a:p>
      </dgm:t>
    </dgm:pt>
    <dgm:pt modelId="{C192003A-FB9C-4442-A50A-114B9A619A34}" type="parTrans" cxnId="{BDA42A70-59A5-4289-B37B-6AF936BDAAB7}">
      <dgm:prSet/>
      <dgm:spPr/>
    </dgm:pt>
    <dgm:pt modelId="{51354F85-093F-4970-9A6B-709F528136C3}" type="sibTrans" cxnId="{BDA42A70-59A5-4289-B37B-6AF936BDAAB7}">
      <dgm:prSet/>
      <dgm:spPr/>
    </dgm:pt>
    <dgm:pt modelId="{3DB20B0B-2947-4E49-9208-0917E0BCFE82}" type="pres">
      <dgm:prSet presAssocID="{0EB49A14-3CA6-4F50-9094-70E6B31FCC61}" presName="Name0" presStyleCnt="0">
        <dgm:presLayoutVars>
          <dgm:dir/>
          <dgm:animLvl val="lvl"/>
          <dgm:resizeHandles/>
        </dgm:presLayoutVars>
      </dgm:prSet>
      <dgm:spPr/>
    </dgm:pt>
    <dgm:pt modelId="{3DF11BEC-BC0C-4C13-85E4-48B5214E131A}" type="pres">
      <dgm:prSet presAssocID="{4FB9228D-7B90-46DB-8CE4-6D74DB392DA1}" presName="linNode" presStyleCnt="0"/>
      <dgm:spPr/>
    </dgm:pt>
    <dgm:pt modelId="{57752439-13B8-41F8-984A-C6AD3E7CBE04}" type="pres">
      <dgm:prSet presAssocID="{4FB9228D-7B90-46DB-8CE4-6D74DB392DA1}" presName="parentShp" presStyleLbl="node1" presStyleIdx="0" presStyleCnt="2">
        <dgm:presLayoutVars>
          <dgm:bulletEnabled val="1"/>
        </dgm:presLayoutVars>
      </dgm:prSet>
      <dgm:spPr/>
    </dgm:pt>
    <dgm:pt modelId="{C9C8C2E4-4F2F-42BB-AA08-96072D05A7BB}" type="pres">
      <dgm:prSet presAssocID="{4FB9228D-7B90-46DB-8CE4-6D74DB392DA1}" presName="childShp" presStyleLbl="bgAccFollowNode1" presStyleIdx="0" presStyleCnt="2" custScaleX="133567">
        <dgm:presLayoutVars>
          <dgm:bulletEnabled val="1"/>
        </dgm:presLayoutVars>
      </dgm:prSet>
      <dgm:spPr/>
    </dgm:pt>
    <dgm:pt modelId="{3F6FE5FA-3107-4022-BEEE-3A202AA5AA97}" type="pres">
      <dgm:prSet presAssocID="{7F250564-2BB0-4D97-95CD-8DA95301E4C2}" presName="spacing" presStyleCnt="0"/>
      <dgm:spPr/>
    </dgm:pt>
    <dgm:pt modelId="{7693631A-D30C-4D14-9E5B-77FB807F921E}" type="pres">
      <dgm:prSet presAssocID="{708B53EA-22FA-4462-98E5-16D9BE578F9F}" presName="linNode" presStyleCnt="0"/>
      <dgm:spPr/>
    </dgm:pt>
    <dgm:pt modelId="{2C24F595-724E-498A-A1B4-03667D604233}" type="pres">
      <dgm:prSet presAssocID="{708B53EA-22FA-4462-98E5-16D9BE578F9F}" presName="parentShp" presStyleLbl="node1" presStyleIdx="1" presStyleCnt="2">
        <dgm:presLayoutVars>
          <dgm:bulletEnabled val="1"/>
        </dgm:presLayoutVars>
      </dgm:prSet>
      <dgm:spPr/>
    </dgm:pt>
    <dgm:pt modelId="{09CB698B-06A3-4465-81AE-8C5B173EB3F8}" type="pres">
      <dgm:prSet presAssocID="{708B53EA-22FA-4462-98E5-16D9BE578F9F}" presName="childShp" presStyleLbl="bgAccFollowNode1" presStyleIdx="1" presStyleCnt="2" custScaleX="127464">
        <dgm:presLayoutVars>
          <dgm:bulletEnabled val="1"/>
        </dgm:presLayoutVars>
      </dgm:prSet>
      <dgm:spPr/>
    </dgm:pt>
  </dgm:ptLst>
  <dgm:cxnLst>
    <dgm:cxn modelId="{1F92F804-EC58-4918-B4AD-F8F1815ECF9B}" type="presOf" srcId="{4FB9228D-7B90-46DB-8CE4-6D74DB392DA1}" destId="{57752439-13B8-41F8-984A-C6AD3E7CBE04}" srcOrd="0" destOrd="0" presId="urn:microsoft.com/office/officeart/2005/8/layout/vList6"/>
    <dgm:cxn modelId="{D1BA101C-CCD4-4B37-80DA-FC86C2D76FC5}" type="presOf" srcId="{708B53EA-22FA-4462-98E5-16D9BE578F9F}" destId="{2C24F595-724E-498A-A1B4-03667D604233}" srcOrd="0" destOrd="0" presId="urn:microsoft.com/office/officeart/2005/8/layout/vList6"/>
    <dgm:cxn modelId="{8565AE31-16E1-439A-BF45-B39B2696D4E6}" srcId="{708B53EA-22FA-4462-98E5-16D9BE578F9F}" destId="{F02CB963-5269-4A99-8923-1898D7712484}" srcOrd="0" destOrd="0" parTransId="{96E47629-108F-4A8B-AE26-9274BB729089}" sibTransId="{292DDFA0-12F3-40DC-A4DD-0C125B6C2BF9}"/>
    <dgm:cxn modelId="{9B755435-B158-4C61-AB0F-79A040B76BC9}" type="presOf" srcId="{0EB49A14-3CA6-4F50-9094-70E6B31FCC61}" destId="{3DB20B0B-2947-4E49-9208-0917E0BCFE82}" srcOrd="0" destOrd="0" presId="urn:microsoft.com/office/officeart/2005/8/layout/vList6"/>
    <dgm:cxn modelId="{181BB45D-FDF8-42CE-B8F4-C4DC2E2F0965}" type="presOf" srcId="{F02CB963-5269-4A99-8923-1898D7712484}" destId="{09CB698B-06A3-4465-81AE-8C5B173EB3F8}" srcOrd="0" destOrd="0" presId="urn:microsoft.com/office/officeart/2005/8/layout/vList6"/>
    <dgm:cxn modelId="{3A8E1061-E495-40B0-8330-3DBA1282A358}" type="presOf" srcId="{3CE9D5A0-4B74-48FB-BD20-5E4873E93E76}" destId="{C9C8C2E4-4F2F-42BB-AA08-96072D05A7BB}" srcOrd="0" destOrd="1" presId="urn:microsoft.com/office/officeart/2005/8/layout/vList6"/>
    <dgm:cxn modelId="{BDA42A70-59A5-4289-B37B-6AF936BDAAB7}" srcId="{4FB9228D-7B90-46DB-8CE4-6D74DB392DA1}" destId="{83976DBA-85EE-420A-B046-589501C76E99}" srcOrd="0" destOrd="0" parTransId="{C192003A-FB9C-4442-A50A-114B9A619A34}" sibTransId="{51354F85-093F-4970-9A6B-709F528136C3}"/>
    <dgm:cxn modelId="{94ACC199-F5FC-4F3A-9892-0204EFC6D5C9}" type="presOf" srcId="{CA2A44F2-2415-4693-9A4E-A5B81D0F1A2A}" destId="{09CB698B-06A3-4465-81AE-8C5B173EB3F8}" srcOrd="0" destOrd="1" presId="urn:microsoft.com/office/officeart/2005/8/layout/vList6"/>
    <dgm:cxn modelId="{9254ED9A-26C6-49ED-B787-E4C2AF10722C}" srcId="{0EB49A14-3CA6-4F50-9094-70E6B31FCC61}" destId="{708B53EA-22FA-4462-98E5-16D9BE578F9F}" srcOrd="1" destOrd="0" parTransId="{EDE235BA-FCFB-407E-873C-6C245C5CB5D4}" sibTransId="{D50E5D7C-3682-4A0F-B51F-FA8036199635}"/>
    <dgm:cxn modelId="{0CE465B7-1369-4F15-A51A-9CD4E1A77D9B}" srcId="{4FB9228D-7B90-46DB-8CE4-6D74DB392DA1}" destId="{3CE9D5A0-4B74-48FB-BD20-5E4873E93E76}" srcOrd="1" destOrd="0" parTransId="{6746D5D6-343B-4BA6-A540-4014FEB7F2A9}" sibTransId="{4FD5BBD8-17C9-4DC7-9578-0A4CBE57D900}"/>
    <dgm:cxn modelId="{789659BE-D4BA-47C2-8C67-CDEE090E3F5A}" srcId="{0EB49A14-3CA6-4F50-9094-70E6B31FCC61}" destId="{4FB9228D-7B90-46DB-8CE4-6D74DB392DA1}" srcOrd="0" destOrd="0" parTransId="{7709A484-66BB-4102-9DCC-4357EF9DDB52}" sibTransId="{7F250564-2BB0-4D97-95CD-8DA95301E4C2}"/>
    <dgm:cxn modelId="{E83D57E5-D643-4069-95C6-A170262E718E}" type="presOf" srcId="{83976DBA-85EE-420A-B046-589501C76E99}" destId="{C9C8C2E4-4F2F-42BB-AA08-96072D05A7BB}" srcOrd="0" destOrd="0" presId="urn:microsoft.com/office/officeart/2005/8/layout/vList6"/>
    <dgm:cxn modelId="{1E6578F6-B9EA-4773-AEE2-08A4EE1C194A}" srcId="{708B53EA-22FA-4462-98E5-16D9BE578F9F}" destId="{CA2A44F2-2415-4693-9A4E-A5B81D0F1A2A}" srcOrd="1" destOrd="0" parTransId="{E5BF2BD8-07A5-4099-B67C-90FE9781395B}" sibTransId="{F2CF6D81-351C-4537-A53B-852CD2DF1CAD}"/>
    <dgm:cxn modelId="{33780A5D-D63B-4EB4-B562-A97F18C45E3A}" type="presParOf" srcId="{3DB20B0B-2947-4E49-9208-0917E0BCFE82}" destId="{3DF11BEC-BC0C-4C13-85E4-48B5214E131A}" srcOrd="0" destOrd="0" presId="urn:microsoft.com/office/officeart/2005/8/layout/vList6"/>
    <dgm:cxn modelId="{CAE6FA09-EFAF-48D2-8EA3-3801F0C16B66}" type="presParOf" srcId="{3DF11BEC-BC0C-4C13-85E4-48B5214E131A}" destId="{57752439-13B8-41F8-984A-C6AD3E7CBE04}" srcOrd="0" destOrd="0" presId="urn:microsoft.com/office/officeart/2005/8/layout/vList6"/>
    <dgm:cxn modelId="{F09604D0-27EF-4BE7-9924-8AB8108FC6F3}" type="presParOf" srcId="{3DF11BEC-BC0C-4C13-85E4-48B5214E131A}" destId="{C9C8C2E4-4F2F-42BB-AA08-96072D05A7BB}" srcOrd="1" destOrd="0" presId="urn:microsoft.com/office/officeart/2005/8/layout/vList6"/>
    <dgm:cxn modelId="{35E514EB-CACD-4AF4-959D-E33128ED8B3C}" type="presParOf" srcId="{3DB20B0B-2947-4E49-9208-0917E0BCFE82}" destId="{3F6FE5FA-3107-4022-BEEE-3A202AA5AA97}" srcOrd="1" destOrd="0" presId="urn:microsoft.com/office/officeart/2005/8/layout/vList6"/>
    <dgm:cxn modelId="{9797581C-689D-444B-961B-D0EB3CB91CA3}" type="presParOf" srcId="{3DB20B0B-2947-4E49-9208-0917E0BCFE82}" destId="{7693631A-D30C-4D14-9E5B-77FB807F921E}" srcOrd="2" destOrd="0" presId="urn:microsoft.com/office/officeart/2005/8/layout/vList6"/>
    <dgm:cxn modelId="{5B8AAEAE-3D61-4481-9090-5F7B08257162}" type="presParOf" srcId="{7693631A-D30C-4D14-9E5B-77FB807F921E}" destId="{2C24F595-724E-498A-A1B4-03667D604233}" srcOrd="0" destOrd="0" presId="urn:microsoft.com/office/officeart/2005/8/layout/vList6"/>
    <dgm:cxn modelId="{65A60978-1F2A-48EF-A714-8B959D3A310D}" type="presParOf" srcId="{7693631A-D30C-4D14-9E5B-77FB807F921E}" destId="{09CB698B-06A3-4465-81AE-8C5B173EB3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868A8F-1634-4E36-9FFB-6E78BD165825}" type="doc">
      <dgm:prSet loTypeId="urn:microsoft.com/office/officeart/2005/8/layout/radial1" loCatId="cycle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59D2C8-EAD7-43F6-8E8B-12B5BFF94246}">
      <dgm:prSet phldrT="[Текст]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itchFamily="18" charset="0"/>
            </a:rPr>
            <a:t>Функції гри :</a:t>
          </a:r>
          <a:endParaRPr lang="ru-RU" dirty="0">
            <a:solidFill>
              <a:srgbClr val="002060"/>
            </a:solidFill>
          </a:endParaRPr>
        </a:p>
      </dgm:t>
    </dgm:pt>
    <dgm:pt modelId="{2D895D34-F205-4CE3-AE54-780713943A93}" type="parTrans" cxnId="{97897D71-ED85-4516-B788-E681240D272B}">
      <dgm:prSet/>
      <dgm:spPr/>
      <dgm:t>
        <a:bodyPr/>
        <a:lstStyle/>
        <a:p>
          <a:endParaRPr lang="ru-RU"/>
        </a:p>
      </dgm:t>
    </dgm:pt>
    <dgm:pt modelId="{69BB476C-C8E0-49A3-A731-D58803B0FD8B}" type="sibTrans" cxnId="{97897D71-ED85-4516-B788-E681240D272B}">
      <dgm:prSet/>
      <dgm:spPr/>
      <dgm:t>
        <a:bodyPr/>
        <a:lstStyle/>
        <a:p>
          <a:endParaRPr lang="ru-RU"/>
        </a:p>
      </dgm:t>
    </dgm:pt>
    <dgm:pt modelId="{724C80CB-5475-410F-B185-3A6A73DC41F1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Bookman Old Style" pitchFamily="18" charset="0"/>
            </a:rPr>
            <a:t>РОЗ</a:t>
          </a:r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ВАЖАЛЬНА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54CDC48-8E11-43D9-AE91-3A0F05822242}" type="parTrans" cxnId="{C3C52C62-8414-4A38-9265-62B3CD8E4867}">
      <dgm:prSet/>
      <dgm:spPr/>
      <dgm:t>
        <a:bodyPr/>
        <a:lstStyle/>
        <a:p>
          <a:endParaRPr lang="ru-RU"/>
        </a:p>
      </dgm:t>
    </dgm:pt>
    <dgm:pt modelId="{EA7FEF0E-DB6F-4A0B-9FF1-5B651BBBEFF4}" type="sibTrans" cxnId="{C3C52C62-8414-4A38-9265-62B3CD8E4867}">
      <dgm:prSet/>
      <dgm:spPr/>
      <dgm:t>
        <a:bodyPr/>
        <a:lstStyle/>
        <a:p>
          <a:endParaRPr lang="ru-RU"/>
        </a:p>
      </dgm:t>
    </dgm:pt>
    <dgm:pt modelId="{8468EDAA-430F-481E-8C2A-432748AB4975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ІГРО-ТЕРАПЕВТИЧНА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C13C740C-92D2-4590-8ABF-82045203C4E8}" type="parTrans" cxnId="{0124BFA3-84EA-4FEC-967D-CAEC2B1A1B9E}">
      <dgm:prSet/>
      <dgm:spPr/>
      <dgm:t>
        <a:bodyPr/>
        <a:lstStyle/>
        <a:p>
          <a:endParaRPr lang="ru-RU"/>
        </a:p>
      </dgm:t>
    </dgm:pt>
    <dgm:pt modelId="{8D1242CD-2248-46FF-8F4D-0C3F10AA21BB}" type="sibTrans" cxnId="{0124BFA3-84EA-4FEC-967D-CAEC2B1A1B9E}">
      <dgm:prSet/>
      <dgm:spPr/>
      <dgm:t>
        <a:bodyPr/>
        <a:lstStyle/>
        <a:p>
          <a:endParaRPr lang="ru-RU"/>
        </a:p>
      </dgm:t>
    </dgm:pt>
    <dgm:pt modelId="{8E5273BC-9B41-4BD8-8C69-B62C670F3ECE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ДІАГНОСТИЧНА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18986B8-BBB8-4CA3-BFEA-CA5DAB6DDC10}" type="parTrans" cxnId="{46C400B0-EEBB-444F-8B48-19BBAFDBC79A}">
      <dgm:prSet/>
      <dgm:spPr/>
      <dgm:t>
        <a:bodyPr/>
        <a:lstStyle/>
        <a:p>
          <a:endParaRPr lang="ru-RU"/>
        </a:p>
      </dgm:t>
    </dgm:pt>
    <dgm:pt modelId="{AD27259C-BC9B-49FC-ACD2-49B79601D94C}" type="sibTrans" cxnId="{46C400B0-EEBB-444F-8B48-19BBAFDBC79A}">
      <dgm:prSet/>
      <dgm:spPr/>
      <dgm:t>
        <a:bodyPr/>
        <a:lstStyle/>
        <a:p>
          <a:endParaRPr lang="ru-RU"/>
        </a:p>
      </dgm:t>
    </dgm:pt>
    <dgm:pt modelId="{AC9637EE-4C7B-42FE-949D-0B515814C93D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КОРЕКЦІЙНА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BF457FF-146C-4777-AF06-60F818E38859}" type="parTrans" cxnId="{DE441F86-580C-4B4D-83F8-D96738A398D6}">
      <dgm:prSet/>
      <dgm:spPr/>
      <dgm:t>
        <a:bodyPr/>
        <a:lstStyle/>
        <a:p>
          <a:endParaRPr lang="ru-RU"/>
        </a:p>
      </dgm:t>
    </dgm:pt>
    <dgm:pt modelId="{FBE6C29B-FC36-438D-A316-BCBA2BAEB905}" type="sibTrans" cxnId="{DE441F86-580C-4B4D-83F8-D96738A398D6}">
      <dgm:prSet/>
      <dgm:spPr/>
      <dgm:t>
        <a:bodyPr/>
        <a:lstStyle/>
        <a:p>
          <a:endParaRPr lang="ru-RU"/>
        </a:p>
      </dgm:t>
    </dgm:pt>
    <dgm:pt modelId="{846CAC60-43CD-4180-8EB1-0418EE0E66E1}">
      <dgm:prSet phldrT="[Текст]" custT="1"/>
      <dgm:spPr/>
      <dgm:t>
        <a:bodyPr/>
        <a:lstStyle/>
        <a:p>
          <a:r>
            <a:rPr lang="uk-UA" sz="1050" b="1" dirty="0">
              <a:solidFill>
                <a:schemeClr val="tx1"/>
              </a:solidFill>
              <a:latin typeface="Bookman Old Style" pitchFamily="18" charset="0"/>
            </a:rPr>
            <a:t>МІЖНАЦІОНАЛЬНА </a:t>
          </a:r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КОМУНІКАЦІЯ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AD5F89-5E4E-430F-9833-E2B3B45A1C96}" type="parTrans" cxnId="{09B754FF-62DB-4D74-9769-09D4876612EB}">
      <dgm:prSet/>
      <dgm:spPr/>
      <dgm:t>
        <a:bodyPr/>
        <a:lstStyle/>
        <a:p>
          <a:endParaRPr lang="ru-RU"/>
        </a:p>
      </dgm:t>
    </dgm:pt>
    <dgm:pt modelId="{805CBFDA-BFCF-493D-8DCF-EDF9C0D04F0D}" type="sibTrans" cxnId="{09B754FF-62DB-4D74-9769-09D4876612EB}">
      <dgm:prSet/>
      <dgm:spPr/>
      <dgm:t>
        <a:bodyPr/>
        <a:lstStyle/>
        <a:p>
          <a:endParaRPr lang="ru-RU"/>
        </a:p>
      </dgm:t>
    </dgm:pt>
    <dgm:pt modelId="{761F91E2-1C7F-4736-B704-33CE31DD6649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tx1"/>
              </a:solidFill>
              <a:latin typeface="Bookman Old Style" pitchFamily="18" charset="0"/>
            </a:rPr>
            <a:t>СОЦІОКУЛЬТУРНА</a:t>
          </a:r>
          <a:endParaRPr lang="ru-RU" sz="11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81E0B43D-E25B-41E6-B45C-BB4A66D624C6}" type="parTrans" cxnId="{AA1B483D-9FEB-4E1B-9277-7051DE206D35}">
      <dgm:prSet/>
      <dgm:spPr/>
      <dgm:t>
        <a:bodyPr/>
        <a:lstStyle/>
        <a:p>
          <a:endParaRPr lang="ru-RU"/>
        </a:p>
      </dgm:t>
    </dgm:pt>
    <dgm:pt modelId="{57CE4BDA-5804-4E8D-8D2D-5F5F9CC5C70B}" type="sibTrans" cxnId="{AA1B483D-9FEB-4E1B-9277-7051DE206D35}">
      <dgm:prSet/>
      <dgm:spPr/>
      <dgm:t>
        <a:bodyPr/>
        <a:lstStyle/>
        <a:p>
          <a:endParaRPr lang="ru-RU"/>
        </a:p>
      </dgm:t>
    </dgm:pt>
    <dgm:pt modelId="{D8675422-14CC-45F5-A968-689D43DC669A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Bookman Old Style" pitchFamily="18" charset="0"/>
            </a:rPr>
            <a:t>НАВЧАЛЬНА</a:t>
          </a:r>
        </a:p>
      </dgm:t>
    </dgm:pt>
    <dgm:pt modelId="{509EF8B5-0C2F-4E5A-832E-FC87CFE771C3}" type="parTrans" cxnId="{6162508E-4267-4406-8DC5-97C43253C9E7}">
      <dgm:prSet/>
      <dgm:spPr/>
      <dgm:t>
        <a:bodyPr/>
        <a:lstStyle/>
        <a:p>
          <a:endParaRPr lang="ru-RU"/>
        </a:p>
      </dgm:t>
    </dgm:pt>
    <dgm:pt modelId="{50BECE5E-BF23-4711-B487-A1BC3D2FFB3D}" type="sibTrans" cxnId="{6162508E-4267-4406-8DC5-97C43253C9E7}">
      <dgm:prSet/>
      <dgm:spPr/>
      <dgm:t>
        <a:bodyPr/>
        <a:lstStyle/>
        <a:p>
          <a:endParaRPr lang="ru-RU"/>
        </a:p>
      </dgm:t>
    </dgm:pt>
    <dgm:pt modelId="{E1E3CC86-3C8B-4C84-9760-89874B291D4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Bookman Old Style" pitchFamily="18" charset="0"/>
            </a:rPr>
            <a:t>ВИХОВНА</a:t>
          </a:r>
        </a:p>
      </dgm:t>
    </dgm:pt>
    <dgm:pt modelId="{268A5595-FE63-40D0-A95E-0622859797DE}" type="parTrans" cxnId="{5CE16D1F-2CA6-4498-A040-4EE36882B78F}">
      <dgm:prSet/>
      <dgm:spPr/>
      <dgm:t>
        <a:bodyPr/>
        <a:lstStyle/>
        <a:p>
          <a:endParaRPr lang="ru-RU"/>
        </a:p>
      </dgm:t>
    </dgm:pt>
    <dgm:pt modelId="{72C76FB3-E48E-4856-99F3-3ACE4B836952}" type="sibTrans" cxnId="{5CE16D1F-2CA6-4498-A040-4EE36882B78F}">
      <dgm:prSet/>
      <dgm:spPr/>
      <dgm:t>
        <a:bodyPr/>
        <a:lstStyle/>
        <a:p>
          <a:endParaRPr lang="ru-RU"/>
        </a:p>
      </dgm:t>
    </dgm:pt>
    <dgm:pt modelId="{656F3541-BE42-4F25-B442-5C11F647086B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Bookman Old Style" pitchFamily="18" charset="0"/>
            </a:rPr>
            <a:t>КОМУНІКАТИВНА</a:t>
          </a:r>
          <a:endParaRPr lang="ru-RU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86C8041-D1AA-4EDE-870B-7727CAECAB98}" type="parTrans" cxnId="{5BD1E198-C7C6-4C5B-86F5-A25DF20972A5}">
      <dgm:prSet/>
      <dgm:spPr/>
      <dgm:t>
        <a:bodyPr/>
        <a:lstStyle/>
        <a:p>
          <a:endParaRPr lang="ru-RU"/>
        </a:p>
      </dgm:t>
    </dgm:pt>
    <dgm:pt modelId="{5255D58C-5CFA-4AC6-BB29-218EA3E741D5}" type="sibTrans" cxnId="{5BD1E198-C7C6-4C5B-86F5-A25DF20972A5}">
      <dgm:prSet/>
      <dgm:spPr/>
      <dgm:t>
        <a:bodyPr/>
        <a:lstStyle/>
        <a:p>
          <a:endParaRPr lang="ru-RU"/>
        </a:p>
      </dgm:t>
    </dgm:pt>
    <dgm:pt modelId="{63FA4457-32E8-464C-897F-AB20F945234F}" type="pres">
      <dgm:prSet presAssocID="{3E868A8F-1634-4E36-9FFB-6E78BD1658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9A8C5D-5D3F-41AA-82FD-C49E2A8D3103}" type="pres">
      <dgm:prSet presAssocID="{3F59D2C8-EAD7-43F6-8E8B-12B5BFF94246}" presName="centerShape" presStyleLbl="node0" presStyleIdx="0" presStyleCnt="1" custScaleX="163490" custScaleY="154886"/>
      <dgm:spPr/>
    </dgm:pt>
    <dgm:pt modelId="{95D962B3-F280-4A1B-9CB2-8642850CDE8B}" type="pres">
      <dgm:prSet presAssocID="{509EF8B5-0C2F-4E5A-832E-FC87CFE771C3}" presName="Name9" presStyleLbl="parChTrans1D2" presStyleIdx="0" presStyleCnt="9"/>
      <dgm:spPr/>
    </dgm:pt>
    <dgm:pt modelId="{9564F60B-A5D1-4259-86E4-02A54B26137F}" type="pres">
      <dgm:prSet presAssocID="{509EF8B5-0C2F-4E5A-832E-FC87CFE771C3}" presName="connTx" presStyleLbl="parChTrans1D2" presStyleIdx="0" presStyleCnt="9"/>
      <dgm:spPr/>
    </dgm:pt>
    <dgm:pt modelId="{97495A91-F54E-40DD-BECA-6F31F8554A22}" type="pres">
      <dgm:prSet presAssocID="{D8675422-14CC-45F5-A968-689D43DC669A}" presName="node" presStyleLbl="node1" presStyleIdx="0" presStyleCnt="9" custScaleX="167837" custScaleY="97431" custRadScaleRad="95166" custRadScaleInc="1290">
        <dgm:presLayoutVars>
          <dgm:bulletEnabled val="1"/>
        </dgm:presLayoutVars>
      </dgm:prSet>
      <dgm:spPr/>
    </dgm:pt>
    <dgm:pt modelId="{E945078E-5017-49B7-818F-01558FB5CFD7}" type="pres">
      <dgm:prSet presAssocID="{268A5595-FE63-40D0-A95E-0622859797DE}" presName="Name9" presStyleLbl="parChTrans1D2" presStyleIdx="1" presStyleCnt="9"/>
      <dgm:spPr/>
    </dgm:pt>
    <dgm:pt modelId="{D902F039-42DC-4DE8-ADA3-404D440AAB44}" type="pres">
      <dgm:prSet presAssocID="{268A5595-FE63-40D0-A95E-0622859797DE}" presName="connTx" presStyleLbl="parChTrans1D2" presStyleIdx="1" presStyleCnt="9"/>
      <dgm:spPr/>
    </dgm:pt>
    <dgm:pt modelId="{D3B180DE-BC42-4B01-A446-14F9BFD02647}" type="pres">
      <dgm:prSet presAssocID="{E1E3CC86-3C8B-4C84-9760-89874B291D4F}" presName="node" presStyleLbl="node1" presStyleIdx="1" presStyleCnt="9" custScaleX="163971" custRadScaleRad="101307" custRadScaleInc="43401">
        <dgm:presLayoutVars>
          <dgm:bulletEnabled val="1"/>
        </dgm:presLayoutVars>
      </dgm:prSet>
      <dgm:spPr/>
    </dgm:pt>
    <dgm:pt modelId="{5716CBBF-BB2F-4C9D-93ED-2995B6164F6F}" type="pres">
      <dgm:prSet presAssocID="{186C8041-D1AA-4EDE-870B-7727CAECAB98}" presName="Name9" presStyleLbl="parChTrans1D2" presStyleIdx="2" presStyleCnt="9"/>
      <dgm:spPr/>
    </dgm:pt>
    <dgm:pt modelId="{756232CD-D6D9-4B8F-9B18-AB031CDEABA2}" type="pres">
      <dgm:prSet presAssocID="{186C8041-D1AA-4EDE-870B-7727CAECAB98}" presName="connTx" presStyleLbl="parChTrans1D2" presStyleIdx="2" presStyleCnt="9"/>
      <dgm:spPr/>
    </dgm:pt>
    <dgm:pt modelId="{7A4CC755-8FA5-48CB-BBB0-6BC83694F062}" type="pres">
      <dgm:prSet presAssocID="{656F3541-BE42-4F25-B442-5C11F647086B}" presName="node" presStyleLbl="node1" presStyleIdx="2" presStyleCnt="9" custScaleX="178218" custRadScaleRad="98921" custRadScaleInc="16081">
        <dgm:presLayoutVars>
          <dgm:bulletEnabled val="1"/>
        </dgm:presLayoutVars>
      </dgm:prSet>
      <dgm:spPr/>
    </dgm:pt>
    <dgm:pt modelId="{5D3864D8-694B-41EE-968C-5E333BC7B778}" type="pres">
      <dgm:prSet presAssocID="{754CDC48-8E11-43D9-AE91-3A0F05822242}" presName="Name9" presStyleLbl="parChTrans1D2" presStyleIdx="3" presStyleCnt="9"/>
      <dgm:spPr/>
    </dgm:pt>
    <dgm:pt modelId="{0C5C5FC3-A150-471F-801D-6966501AFF28}" type="pres">
      <dgm:prSet presAssocID="{754CDC48-8E11-43D9-AE91-3A0F05822242}" presName="connTx" presStyleLbl="parChTrans1D2" presStyleIdx="3" presStyleCnt="9"/>
      <dgm:spPr/>
    </dgm:pt>
    <dgm:pt modelId="{D1618A92-8B47-42BA-AA82-05C3810574BF}" type="pres">
      <dgm:prSet presAssocID="{724C80CB-5475-410F-B185-3A6A73DC41F1}" presName="node" presStyleLbl="node1" presStyleIdx="3" presStyleCnt="9" custScaleX="153380" custRadScaleRad="103329" custRadScaleInc="-24425">
        <dgm:presLayoutVars>
          <dgm:bulletEnabled val="1"/>
        </dgm:presLayoutVars>
      </dgm:prSet>
      <dgm:spPr/>
    </dgm:pt>
    <dgm:pt modelId="{B36F7F21-585C-4059-AEB7-A847F63C4827}" type="pres">
      <dgm:prSet presAssocID="{C13C740C-92D2-4590-8ABF-82045203C4E8}" presName="Name9" presStyleLbl="parChTrans1D2" presStyleIdx="4" presStyleCnt="9"/>
      <dgm:spPr/>
    </dgm:pt>
    <dgm:pt modelId="{FC0433B6-3BB1-4907-BEC2-423E5AC6779C}" type="pres">
      <dgm:prSet presAssocID="{C13C740C-92D2-4590-8ABF-82045203C4E8}" presName="connTx" presStyleLbl="parChTrans1D2" presStyleIdx="4" presStyleCnt="9"/>
      <dgm:spPr/>
    </dgm:pt>
    <dgm:pt modelId="{01ADD061-56A7-4F0F-8421-3084373D3E28}" type="pres">
      <dgm:prSet presAssocID="{8468EDAA-430F-481E-8C2A-432748AB4975}" presName="node" presStyleLbl="node1" presStyleIdx="4" presStyleCnt="9" custScaleX="172599" custRadScaleRad="102563" custRadScaleInc="-25179">
        <dgm:presLayoutVars>
          <dgm:bulletEnabled val="1"/>
        </dgm:presLayoutVars>
      </dgm:prSet>
      <dgm:spPr/>
    </dgm:pt>
    <dgm:pt modelId="{1F9561C2-3070-4190-BBD4-40A8D3947381}" type="pres">
      <dgm:prSet presAssocID="{318986B8-BBB8-4CA3-BFEA-CA5DAB6DDC10}" presName="Name9" presStyleLbl="parChTrans1D2" presStyleIdx="5" presStyleCnt="9"/>
      <dgm:spPr/>
    </dgm:pt>
    <dgm:pt modelId="{170E5835-D47C-494E-AD37-D9F85F83C23F}" type="pres">
      <dgm:prSet presAssocID="{318986B8-BBB8-4CA3-BFEA-CA5DAB6DDC10}" presName="connTx" presStyleLbl="parChTrans1D2" presStyleIdx="5" presStyleCnt="9"/>
      <dgm:spPr/>
    </dgm:pt>
    <dgm:pt modelId="{E71E8869-9E34-4CBE-B0DC-1CFC5D29740B}" type="pres">
      <dgm:prSet presAssocID="{8E5273BC-9B41-4BD8-8C69-B62C670F3ECE}" presName="node" presStyleLbl="node1" presStyleIdx="5" presStyleCnt="9" custScaleX="169047" custRadScaleRad="105305" custRadScaleInc="40304">
        <dgm:presLayoutVars>
          <dgm:bulletEnabled val="1"/>
        </dgm:presLayoutVars>
      </dgm:prSet>
      <dgm:spPr/>
    </dgm:pt>
    <dgm:pt modelId="{5BE6F704-81AA-49D3-9B2C-790DE613273C}" type="pres">
      <dgm:prSet presAssocID="{4BF457FF-146C-4777-AF06-60F818E38859}" presName="Name9" presStyleLbl="parChTrans1D2" presStyleIdx="6" presStyleCnt="9"/>
      <dgm:spPr/>
    </dgm:pt>
    <dgm:pt modelId="{882A8148-9604-40F6-8D11-439AB650595C}" type="pres">
      <dgm:prSet presAssocID="{4BF457FF-146C-4777-AF06-60F818E38859}" presName="connTx" presStyleLbl="parChTrans1D2" presStyleIdx="6" presStyleCnt="9"/>
      <dgm:spPr/>
    </dgm:pt>
    <dgm:pt modelId="{A9627FAC-3C2C-4C2C-936C-C04220E4E648}" type="pres">
      <dgm:prSet presAssocID="{AC9637EE-4C7B-42FE-949D-0B515814C93D}" presName="node" presStyleLbl="node1" presStyleIdx="6" presStyleCnt="9" custScaleX="158938" custRadScaleRad="101973" custRadScaleInc="22638">
        <dgm:presLayoutVars>
          <dgm:bulletEnabled val="1"/>
        </dgm:presLayoutVars>
      </dgm:prSet>
      <dgm:spPr/>
    </dgm:pt>
    <dgm:pt modelId="{93FB6FE3-D3C9-4539-ACCE-53A1E1D12A69}" type="pres">
      <dgm:prSet presAssocID="{37AD5F89-5E4E-430F-9833-E2B3B45A1C96}" presName="Name9" presStyleLbl="parChTrans1D2" presStyleIdx="7" presStyleCnt="9"/>
      <dgm:spPr/>
    </dgm:pt>
    <dgm:pt modelId="{61141690-C971-45D0-85F6-307284DBA9EC}" type="pres">
      <dgm:prSet presAssocID="{37AD5F89-5E4E-430F-9833-E2B3B45A1C96}" presName="connTx" presStyleLbl="parChTrans1D2" presStyleIdx="7" presStyleCnt="9"/>
      <dgm:spPr/>
    </dgm:pt>
    <dgm:pt modelId="{AEDD3E26-9C85-4F43-A68C-BD4B1C575F82}" type="pres">
      <dgm:prSet presAssocID="{846CAC60-43CD-4180-8EB1-0418EE0E66E1}" presName="node" presStyleLbl="node1" presStyleIdx="7" presStyleCnt="9" custScaleX="183648" custRadScaleRad="100376" custRadScaleInc="-16575">
        <dgm:presLayoutVars>
          <dgm:bulletEnabled val="1"/>
        </dgm:presLayoutVars>
      </dgm:prSet>
      <dgm:spPr/>
    </dgm:pt>
    <dgm:pt modelId="{CE4370BB-B4ED-4FF8-AF10-C8CD815079DC}" type="pres">
      <dgm:prSet presAssocID="{81E0B43D-E25B-41E6-B45C-BB4A66D624C6}" presName="Name9" presStyleLbl="parChTrans1D2" presStyleIdx="8" presStyleCnt="9"/>
      <dgm:spPr/>
    </dgm:pt>
    <dgm:pt modelId="{A0DE2057-51E4-401E-B333-908A807B49B1}" type="pres">
      <dgm:prSet presAssocID="{81E0B43D-E25B-41E6-B45C-BB4A66D624C6}" presName="connTx" presStyleLbl="parChTrans1D2" presStyleIdx="8" presStyleCnt="9"/>
      <dgm:spPr/>
    </dgm:pt>
    <dgm:pt modelId="{7F0A3C2F-600B-484F-A931-5C9353DED7FA}" type="pres">
      <dgm:prSet presAssocID="{761F91E2-1C7F-4736-B704-33CE31DD6649}" presName="node" presStyleLbl="node1" presStyleIdx="8" presStyleCnt="9" custScaleX="175646" custRadScaleRad="102192" custRadScaleInc="-45575">
        <dgm:presLayoutVars>
          <dgm:bulletEnabled val="1"/>
        </dgm:presLayoutVars>
      </dgm:prSet>
      <dgm:spPr/>
    </dgm:pt>
  </dgm:ptLst>
  <dgm:cxnLst>
    <dgm:cxn modelId="{F215590B-CE3A-4D40-8145-98D074991F4E}" type="presOf" srcId="{186C8041-D1AA-4EDE-870B-7727CAECAB98}" destId="{5716CBBF-BB2F-4C9D-93ED-2995B6164F6F}" srcOrd="0" destOrd="0" presId="urn:microsoft.com/office/officeart/2005/8/layout/radial1"/>
    <dgm:cxn modelId="{3C033F0D-9CC6-4178-8000-7BF06D526782}" type="presOf" srcId="{509EF8B5-0C2F-4E5A-832E-FC87CFE771C3}" destId="{9564F60B-A5D1-4259-86E4-02A54B26137F}" srcOrd="1" destOrd="0" presId="urn:microsoft.com/office/officeart/2005/8/layout/radial1"/>
    <dgm:cxn modelId="{A369AD1E-F506-48A7-973B-81400FD53507}" type="presOf" srcId="{37AD5F89-5E4E-430F-9833-E2B3B45A1C96}" destId="{61141690-C971-45D0-85F6-307284DBA9EC}" srcOrd="1" destOrd="0" presId="urn:microsoft.com/office/officeart/2005/8/layout/radial1"/>
    <dgm:cxn modelId="{5CE16D1F-2CA6-4498-A040-4EE36882B78F}" srcId="{3F59D2C8-EAD7-43F6-8E8B-12B5BFF94246}" destId="{E1E3CC86-3C8B-4C84-9760-89874B291D4F}" srcOrd="1" destOrd="0" parTransId="{268A5595-FE63-40D0-A95E-0622859797DE}" sibTransId="{72C76FB3-E48E-4856-99F3-3ACE4B836952}"/>
    <dgm:cxn modelId="{103B9526-A100-4FA8-94D7-ED3E6F9534FE}" type="presOf" srcId="{509EF8B5-0C2F-4E5A-832E-FC87CFE771C3}" destId="{95D962B3-F280-4A1B-9CB2-8642850CDE8B}" srcOrd="0" destOrd="0" presId="urn:microsoft.com/office/officeart/2005/8/layout/radial1"/>
    <dgm:cxn modelId="{8438C12B-8CA2-4695-83B9-6DCC65C4624A}" type="presOf" srcId="{81E0B43D-E25B-41E6-B45C-BB4A66D624C6}" destId="{A0DE2057-51E4-401E-B333-908A807B49B1}" srcOrd="1" destOrd="0" presId="urn:microsoft.com/office/officeart/2005/8/layout/radial1"/>
    <dgm:cxn modelId="{72F77C2D-BD16-4F04-9EE3-BB1A1C99F33B}" type="presOf" srcId="{8468EDAA-430F-481E-8C2A-432748AB4975}" destId="{01ADD061-56A7-4F0F-8421-3084373D3E28}" srcOrd="0" destOrd="0" presId="urn:microsoft.com/office/officeart/2005/8/layout/radial1"/>
    <dgm:cxn modelId="{41271530-7AC4-40BD-A8DB-D86322576116}" type="presOf" srcId="{C13C740C-92D2-4590-8ABF-82045203C4E8}" destId="{FC0433B6-3BB1-4907-BEC2-423E5AC6779C}" srcOrd="1" destOrd="0" presId="urn:microsoft.com/office/officeart/2005/8/layout/radial1"/>
    <dgm:cxn modelId="{BA3D4132-241D-4935-8236-36B1208BB8F0}" type="presOf" srcId="{268A5595-FE63-40D0-A95E-0622859797DE}" destId="{D902F039-42DC-4DE8-ADA3-404D440AAB44}" srcOrd="1" destOrd="0" presId="urn:microsoft.com/office/officeart/2005/8/layout/radial1"/>
    <dgm:cxn modelId="{AA1B483D-9FEB-4E1B-9277-7051DE206D35}" srcId="{3F59D2C8-EAD7-43F6-8E8B-12B5BFF94246}" destId="{761F91E2-1C7F-4736-B704-33CE31DD6649}" srcOrd="8" destOrd="0" parTransId="{81E0B43D-E25B-41E6-B45C-BB4A66D624C6}" sibTransId="{57CE4BDA-5804-4E8D-8D2D-5F5F9CC5C70B}"/>
    <dgm:cxn modelId="{E43E713E-4B97-400F-BA35-24DCE76E5FDA}" type="presOf" srcId="{268A5595-FE63-40D0-A95E-0622859797DE}" destId="{E945078E-5017-49B7-818F-01558FB5CFD7}" srcOrd="0" destOrd="0" presId="urn:microsoft.com/office/officeart/2005/8/layout/radial1"/>
    <dgm:cxn modelId="{2B681F40-2A58-441C-8A68-564F992A49E8}" type="presOf" srcId="{754CDC48-8E11-43D9-AE91-3A0F05822242}" destId="{5D3864D8-694B-41EE-968C-5E333BC7B778}" srcOrd="0" destOrd="0" presId="urn:microsoft.com/office/officeart/2005/8/layout/radial1"/>
    <dgm:cxn modelId="{7D042947-AA4F-4557-90E1-0EE7942168C2}" type="presOf" srcId="{8E5273BC-9B41-4BD8-8C69-B62C670F3ECE}" destId="{E71E8869-9E34-4CBE-B0DC-1CFC5D29740B}" srcOrd="0" destOrd="0" presId="urn:microsoft.com/office/officeart/2005/8/layout/radial1"/>
    <dgm:cxn modelId="{580F4D4B-8745-494F-9712-DCCD51047CC3}" type="presOf" srcId="{D8675422-14CC-45F5-A968-689D43DC669A}" destId="{97495A91-F54E-40DD-BECA-6F31F8554A22}" srcOrd="0" destOrd="0" presId="urn:microsoft.com/office/officeart/2005/8/layout/radial1"/>
    <dgm:cxn modelId="{8124AB53-BB96-4F24-8212-0BB1250EB8E3}" type="presOf" srcId="{3F59D2C8-EAD7-43F6-8E8B-12B5BFF94246}" destId="{619A8C5D-5D3F-41AA-82FD-C49E2A8D3103}" srcOrd="0" destOrd="0" presId="urn:microsoft.com/office/officeart/2005/8/layout/radial1"/>
    <dgm:cxn modelId="{B3FFC356-2CEA-47C8-B985-4E8236FE421E}" type="presOf" srcId="{656F3541-BE42-4F25-B442-5C11F647086B}" destId="{7A4CC755-8FA5-48CB-BBB0-6BC83694F062}" srcOrd="0" destOrd="0" presId="urn:microsoft.com/office/officeart/2005/8/layout/radial1"/>
    <dgm:cxn modelId="{0CB9EA58-C0F4-4B43-BD06-54BB66D750FF}" type="presOf" srcId="{761F91E2-1C7F-4736-B704-33CE31DD6649}" destId="{7F0A3C2F-600B-484F-A931-5C9353DED7FA}" srcOrd="0" destOrd="0" presId="urn:microsoft.com/office/officeart/2005/8/layout/radial1"/>
    <dgm:cxn modelId="{C735D359-6335-4573-AF37-5DBAD9EAC5AB}" type="presOf" srcId="{724C80CB-5475-410F-B185-3A6A73DC41F1}" destId="{D1618A92-8B47-42BA-AA82-05C3810574BF}" srcOrd="0" destOrd="0" presId="urn:microsoft.com/office/officeart/2005/8/layout/radial1"/>
    <dgm:cxn modelId="{C3C52C62-8414-4A38-9265-62B3CD8E4867}" srcId="{3F59D2C8-EAD7-43F6-8E8B-12B5BFF94246}" destId="{724C80CB-5475-410F-B185-3A6A73DC41F1}" srcOrd="3" destOrd="0" parTransId="{754CDC48-8E11-43D9-AE91-3A0F05822242}" sibTransId="{EA7FEF0E-DB6F-4A0B-9FF1-5B651BBBEFF4}"/>
    <dgm:cxn modelId="{97897D71-ED85-4516-B788-E681240D272B}" srcId="{3E868A8F-1634-4E36-9FFB-6E78BD165825}" destId="{3F59D2C8-EAD7-43F6-8E8B-12B5BFF94246}" srcOrd="0" destOrd="0" parTransId="{2D895D34-F205-4CE3-AE54-780713943A93}" sibTransId="{69BB476C-C8E0-49A3-A731-D58803B0FD8B}"/>
    <dgm:cxn modelId="{AF9F1E7A-607A-495A-8531-669C34A2110E}" type="presOf" srcId="{C13C740C-92D2-4590-8ABF-82045203C4E8}" destId="{B36F7F21-585C-4059-AEB7-A847F63C4827}" srcOrd="0" destOrd="0" presId="urn:microsoft.com/office/officeart/2005/8/layout/radial1"/>
    <dgm:cxn modelId="{BEEC5A81-C88E-48F4-A370-9249436E8E6B}" type="presOf" srcId="{318986B8-BBB8-4CA3-BFEA-CA5DAB6DDC10}" destId="{170E5835-D47C-494E-AD37-D9F85F83C23F}" srcOrd="1" destOrd="0" presId="urn:microsoft.com/office/officeart/2005/8/layout/radial1"/>
    <dgm:cxn modelId="{9D12F682-476B-4D80-BC57-E33469C79794}" type="presOf" srcId="{846CAC60-43CD-4180-8EB1-0418EE0E66E1}" destId="{AEDD3E26-9C85-4F43-A68C-BD4B1C575F82}" srcOrd="0" destOrd="0" presId="urn:microsoft.com/office/officeart/2005/8/layout/radial1"/>
    <dgm:cxn modelId="{DE441F86-580C-4B4D-83F8-D96738A398D6}" srcId="{3F59D2C8-EAD7-43F6-8E8B-12B5BFF94246}" destId="{AC9637EE-4C7B-42FE-949D-0B515814C93D}" srcOrd="6" destOrd="0" parTransId="{4BF457FF-146C-4777-AF06-60F818E38859}" sibTransId="{FBE6C29B-FC36-438D-A316-BCBA2BAEB905}"/>
    <dgm:cxn modelId="{6162508E-4267-4406-8DC5-97C43253C9E7}" srcId="{3F59D2C8-EAD7-43F6-8E8B-12B5BFF94246}" destId="{D8675422-14CC-45F5-A968-689D43DC669A}" srcOrd="0" destOrd="0" parTransId="{509EF8B5-0C2F-4E5A-832E-FC87CFE771C3}" sibTransId="{50BECE5E-BF23-4711-B487-A1BC3D2FFB3D}"/>
    <dgm:cxn modelId="{84ABFB95-66C9-42D5-9251-123415DAB877}" type="presOf" srcId="{81E0B43D-E25B-41E6-B45C-BB4A66D624C6}" destId="{CE4370BB-B4ED-4FF8-AF10-C8CD815079DC}" srcOrd="0" destOrd="0" presId="urn:microsoft.com/office/officeart/2005/8/layout/radial1"/>
    <dgm:cxn modelId="{5BD1E198-C7C6-4C5B-86F5-A25DF20972A5}" srcId="{3F59D2C8-EAD7-43F6-8E8B-12B5BFF94246}" destId="{656F3541-BE42-4F25-B442-5C11F647086B}" srcOrd="2" destOrd="0" parTransId="{186C8041-D1AA-4EDE-870B-7727CAECAB98}" sibTransId="{5255D58C-5CFA-4AC6-BB29-218EA3E741D5}"/>
    <dgm:cxn modelId="{A3C92D99-7B28-4B47-93AD-D9B6E2F4E4EE}" type="presOf" srcId="{4BF457FF-146C-4777-AF06-60F818E38859}" destId="{882A8148-9604-40F6-8D11-439AB650595C}" srcOrd="1" destOrd="0" presId="urn:microsoft.com/office/officeart/2005/8/layout/radial1"/>
    <dgm:cxn modelId="{0124BFA3-84EA-4FEC-967D-CAEC2B1A1B9E}" srcId="{3F59D2C8-EAD7-43F6-8E8B-12B5BFF94246}" destId="{8468EDAA-430F-481E-8C2A-432748AB4975}" srcOrd="4" destOrd="0" parTransId="{C13C740C-92D2-4590-8ABF-82045203C4E8}" sibTransId="{8D1242CD-2248-46FF-8F4D-0C3F10AA21BB}"/>
    <dgm:cxn modelId="{46C400B0-EEBB-444F-8B48-19BBAFDBC79A}" srcId="{3F59D2C8-EAD7-43F6-8E8B-12B5BFF94246}" destId="{8E5273BC-9B41-4BD8-8C69-B62C670F3ECE}" srcOrd="5" destOrd="0" parTransId="{318986B8-BBB8-4CA3-BFEA-CA5DAB6DDC10}" sibTransId="{AD27259C-BC9B-49FC-ACD2-49B79601D94C}"/>
    <dgm:cxn modelId="{C5BBE5B3-785E-4183-9AF8-9982BD5519CD}" type="presOf" srcId="{37AD5F89-5E4E-430F-9833-E2B3B45A1C96}" destId="{93FB6FE3-D3C9-4539-ACCE-53A1E1D12A69}" srcOrd="0" destOrd="0" presId="urn:microsoft.com/office/officeart/2005/8/layout/radial1"/>
    <dgm:cxn modelId="{E5F473BD-7CF1-4EE4-91E9-9ABD975A2EB9}" type="presOf" srcId="{E1E3CC86-3C8B-4C84-9760-89874B291D4F}" destId="{D3B180DE-BC42-4B01-A446-14F9BFD02647}" srcOrd="0" destOrd="0" presId="urn:microsoft.com/office/officeart/2005/8/layout/radial1"/>
    <dgm:cxn modelId="{829520CE-9756-4960-85D4-61C27DB3307C}" type="presOf" srcId="{318986B8-BBB8-4CA3-BFEA-CA5DAB6DDC10}" destId="{1F9561C2-3070-4190-BBD4-40A8D3947381}" srcOrd="0" destOrd="0" presId="urn:microsoft.com/office/officeart/2005/8/layout/radial1"/>
    <dgm:cxn modelId="{54EFBCCF-EA0D-49E3-8C8E-C2BF08D504C7}" type="presOf" srcId="{4BF457FF-146C-4777-AF06-60F818E38859}" destId="{5BE6F704-81AA-49D3-9B2C-790DE613273C}" srcOrd="0" destOrd="0" presId="urn:microsoft.com/office/officeart/2005/8/layout/radial1"/>
    <dgm:cxn modelId="{00D398E4-BCC2-476E-93E5-639114CA1DCB}" type="presOf" srcId="{754CDC48-8E11-43D9-AE91-3A0F05822242}" destId="{0C5C5FC3-A150-471F-801D-6966501AFF28}" srcOrd="1" destOrd="0" presId="urn:microsoft.com/office/officeart/2005/8/layout/radial1"/>
    <dgm:cxn modelId="{0DC226EF-447F-439F-A55B-035362537978}" type="presOf" srcId="{3E868A8F-1634-4E36-9FFB-6E78BD165825}" destId="{63FA4457-32E8-464C-897F-AB20F945234F}" srcOrd="0" destOrd="0" presId="urn:microsoft.com/office/officeart/2005/8/layout/radial1"/>
    <dgm:cxn modelId="{855AE5F4-2ECD-4BFB-9FA6-13A70AA814C4}" type="presOf" srcId="{AC9637EE-4C7B-42FE-949D-0B515814C93D}" destId="{A9627FAC-3C2C-4C2C-936C-C04220E4E648}" srcOrd="0" destOrd="0" presId="urn:microsoft.com/office/officeart/2005/8/layout/radial1"/>
    <dgm:cxn modelId="{57ED38F7-CA75-498B-BA40-9E981AE335E8}" type="presOf" srcId="{186C8041-D1AA-4EDE-870B-7727CAECAB98}" destId="{756232CD-D6D9-4B8F-9B18-AB031CDEABA2}" srcOrd="1" destOrd="0" presId="urn:microsoft.com/office/officeart/2005/8/layout/radial1"/>
    <dgm:cxn modelId="{09B754FF-62DB-4D74-9769-09D4876612EB}" srcId="{3F59D2C8-EAD7-43F6-8E8B-12B5BFF94246}" destId="{846CAC60-43CD-4180-8EB1-0418EE0E66E1}" srcOrd="7" destOrd="0" parTransId="{37AD5F89-5E4E-430F-9833-E2B3B45A1C96}" sibTransId="{805CBFDA-BFCF-493D-8DCF-EDF9C0D04F0D}"/>
    <dgm:cxn modelId="{713F6EDB-33D2-4035-BE9D-3D5477125C73}" type="presParOf" srcId="{63FA4457-32E8-464C-897F-AB20F945234F}" destId="{619A8C5D-5D3F-41AA-82FD-C49E2A8D3103}" srcOrd="0" destOrd="0" presId="urn:microsoft.com/office/officeart/2005/8/layout/radial1"/>
    <dgm:cxn modelId="{8286FE34-AC66-449A-ABA8-CD3AA561ADF1}" type="presParOf" srcId="{63FA4457-32E8-464C-897F-AB20F945234F}" destId="{95D962B3-F280-4A1B-9CB2-8642850CDE8B}" srcOrd="1" destOrd="0" presId="urn:microsoft.com/office/officeart/2005/8/layout/radial1"/>
    <dgm:cxn modelId="{BA608832-FD62-4551-A0BF-907054C5513E}" type="presParOf" srcId="{95D962B3-F280-4A1B-9CB2-8642850CDE8B}" destId="{9564F60B-A5D1-4259-86E4-02A54B26137F}" srcOrd="0" destOrd="0" presId="urn:microsoft.com/office/officeart/2005/8/layout/radial1"/>
    <dgm:cxn modelId="{7539D439-D4F8-4534-B0B3-01BBF5C7D204}" type="presParOf" srcId="{63FA4457-32E8-464C-897F-AB20F945234F}" destId="{97495A91-F54E-40DD-BECA-6F31F8554A22}" srcOrd="2" destOrd="0" presId="urn:microsoft.com/office/officeart/2005/8/layout/radial1"/>
    <dgm:cxn modelId="{D2132E7D-E385-48CD-B311-CA21CB0EBF39}" type="presParOf" srcId="{63FA4457-32E8-464C-897F-AB20F945234F}" destId="{E945078E-5017-49B7-818F-01558FB5CFD7}" srcOrd="3" destOrd="0" presId="urn:microsoft.com/office/officeart/2005/8/layout/radial1"/>
    <dgm:cxn modelId="{1283E4A4-04B7-4F99-94D6-8AF612E14207}" type="presParOf" srcId="{E945078E-5017-49B7-818F-01558FB5CFD7}" destId="{D902F039-42DC-4DE8-ADA3-404D440AAB44}" srcOrd="0" destOrd="0" presId="urn:microsoft.com/office/officeart/2005/8/layout/radial1"/>
    <dgm:cxn modelId="{2231A9EF-8A22-438B-9E91-622107AC225A}" type="presParOf" srcId="{63FA4457-32E8-464C-897F-AB20F945234F}" destId="{D3B180DE-BC42-4B01-A446-14F9BFD02647}" srcOrd="4" destOrd="0" presId="urn:microsoft.com/office/officeart/2005/8/layout/radial1"/>
    <dgm:cxn modelId="{8889BA3F-754F-4092-860B-8E975B4A7A22}" type="presParOf" srcId="{63FA4457-32E8-464C-897F-AB20F945234F}" destId="{5716CBBF-BB2F-4C9D-93ED-2995B6164F6F}" srcOrd="5" destOrd="0" presId="urn:microsoft.com/office/officeart/2005/8/layout/radial1"/>
    <dgm:cxn modelId="{2D5011A8-26C0-416E-BD73-E16EEB88EDA1}" type="presParOf" srcId="{5716CBBF-BB2F-4C9D-93ED-2995B6164F6F}" destId="{756232CD-D6D9-4B8F-9B18-AB031CDEABA2}" srcOrd="0" destOrd="0" presId="urn:microsoft.com/office/officeart/2005/8/layout/radial1"/>
    <dgm:cxn modelId="{0D7FFCC2-1D78-4511-BDA7-BA9B62FC1463}" type="presParOf" srcId="{63FA4457-32E8-464C-897F-AB20F945234F}" destId="{7A4CC755-8FA5-48CB-BBB0-6BC83694F062}" srcOrd="6" destOrd="0" presId="urn:microsoft.com/office/officeart/2005/8/layout/radial1"/>
    <dgm:cxn modelId="{8D3CFEBF-9D4B-471F-B4A1-BD3D7C1EEA79}" type="presParOf" srcId="{63FA4457-32E8-464C-897F-AB20F945234F}" destId="{5D3864D8-694B-41EE-968C-5E333BC7B778}" srcOrd="7" destOrd="0" presId="urn:microsoft.com/office/officeart/2005/8/layout/radial1"/>
    <dgm:cxn modelId="{2D9FD3F3-ECE4-4C2F-B7FE-395570C32D43}" type="presParOf" srcId="{5D3864D8-694B-41EE-968C-5E333BC7B778}" destId="{0C5C5FC3-A150-471F-801D-6966501AFF28}" srcOrd="0" destOrd="0" presId="urn:microsoft.com/office/officeart/2005/8/layout/radial1"/>
    <dgm:cxn modelId="{F5F06075-50CE-4DE6-A0C4-941EC686ADB8}" type="presParOf" srcId="{63FA4457-32E8-464C-897F-AB20F945234F}" destId="{D1618A92-8B47-42BA-AA82-05C3810574BF}" srcOrd="8" destOrd="0" presId="urn:microsoft.com/office/officeart/2005/8/layout/radial1"/>
    <dgm:cxn modelId="{E02DF328-1832-4137-B1E5-6FC9CA8BC82A}" type="presParOf" srcId="{63FA4457-32E8-464C-897F-AB20F945234F}" destId="{B36F7F21-585C-4059-AEB7-A847F63C4827}" srcOrd="9" destOrd="0" presId="urn:microsoft.com/office/officeart/2005/8/layout/radial1"/>
    <dgm:cxn modelId="{59CEA01B-86A0-4682-B201-35F72708EB24}" type="presParOf" srcId="{B36F7F21-585C-4059-AEB7-A847F63C4827}" destId="{FC0433B6-3BB1-4907-BEC2-423E5AC6779C}" srcOrd="0" destOrd="0" presId="urn:microsoft.com/office/officeart/2005/8/layout/radial1"/>
    <dgm:cxn modelId="{6A99A603-3363-4484-9A61-22C78240E0FD}" type="presParOf" srcId="{63FA4457-32E8-464C-897F-AB20F945234F}" destId="{01ADD061-56A7-4F0F-8421-3084373D3E28}" srcOrd="10" destOrd="0" presId="urn:microsoft.com/office/officeart/2005/8/layout/radial1"/>
    <dgm:cxn modelId="{27F4E409-DECF-48E0-9124-69B1DBE11D53}" type="presParOf" srcId="{63FA4457-32E8-464C-897F-AB20F945234F}" destId="{1F9561C2-3070-4190-BBD4-40A8D3947381}" srcOrd="11" destOrd="0" presId="urn:microsoft.com/office/officeart/2005/8/layout/radial1"/>
    <dgm:cxn modelId="{27EF90B8-497F-4B27-923F-B29C2B3D3136}" type="presParOf" srcId="{1F9561C2-3070-4190-BBD4-40A8D3947381}" destId="{170E5835-D47C-494E-AD37-D9F85F83C23F}" srcOrd="0" destOrd="0" presId="urn:microsoft.com/office/officeart/2005/8/layout/radial1"/>
    <dgm:cxn modelId="{045F98C4-0734-409E-85E6-2FA4798B776B}" type="presParOf" srcId="{63FA4457-32E8-464C-897F-AB20F945234F}" destId="{E71E8869-9E34-4CBE-B0DC-1CFC5D29740B}" srcOrd="12" destOrd="0" presId="urn:microsoft.com/office/officeart/2005/8/layout/radial1"/>
    <dgm:cxn modelId="{75D5B271-B0E4-4801-9823-8F0EA0354D85}" type="presParOf" srcId="{63FA4457-32E8-464C-897F-AB20F945234F}" destId="{5BE6F704-81AA-49D3-9B2C-790DE613273C}" srcOrd="13" destOrd="0" presId="urn:microsoft.com/office/officeart/2005/8/layout/radial1"/>
    <dgm:cxn modelId="{AABEE8C8-6C5E-4CB4-A3C3-7BE600956151}" type="presParOf" srcId="{5BE6F704-81AA-49D3-9B2C-790DE613273C}" destId="{882A8148-9604-40F6-8D11-439AB650595C}" srcOrd="0" destOrd="0" presId="urn:microsoft.com/office/officeart/2005/8/layout/radial1"/>
    <dgm:cxn modelId="{95FB1CC3-4B27-4A5B-B118-365F24B6C2F4}" type="presParOf" srcId="{63FA4457-32E8-464C-897F-AB20F945234F}" destId="{A9627FAC-3C2C-4C2C-936C-C04220E4E648}" srcOrd="14" destOrd="0" presId="urn:microsoft.com/office/officeart/2005/8/layout/radial1"/>
    <dgm:cxn modelId="{111026F2-AE15-4920-B5B4-491680270D12}" type="presParOf" srcId="{63FA4457-32E8-464C-897F-AB20F945234F}" destId="{93FB6FE3-D3C9-4539-ACCE-53A1E1D12A69}" srcOrd="15" destOrd="0" presId="urn:microsoft.com/office/officeart/2005/8/layout/radial1"/>
    <dgm:cxn modelId="{F6B2BBDF-23B6-4630-ABF6-B8E6C96C47A5}" type="presParOf" srcId="{93FB6FE3-D3C9-4539-ACCE-53A1E1D12A69}" destId="{61141690-C971-45D0-85F6-307284DBA9EC}" srcOrd="0" destOrd="0" presId="urn:microsoft.com/office/officeart/2005/8/layout/radial1"/>
    <dgm:cxn modelId="{856DE02B-C74B-47D0-BAF4-C38F49A9E3E3}" type="presParOf" srcId="{63FA4457-32E8-464C-897F-AB20F945234F}" destId="{AEDD3E26-9C85-4F43-A68C-BD4B1C575F82}" srcOrd="16" destOrd="0" presId="urn:microsoft.com/office/officeart/2005/8/layout/radial1"/>
    <dgm:cxn modelId="{A59DCF20-4885-4248-9F67-835A319425C5}" type="presParOf" srcId="{63FA4457-32E8-464C-897F-AB20F945234F}" destId="{CE4370BB-B4ED-4FF8-AF10-C8CD815079DC}" srcOrd="17" destOrd="0" presId="urn:microsoft.com/office/officeart/2005/8/layout/radial1"/>
    <dgm:cxn modelId="{F24C57B9-E1A6-445D-8DAB-56B12D1D8167}" type="presParOf" srcId="{CE4370BB-B4ED-4FF8-AF10-C8CD815079DC}" destId="{A0DE2057-51E4-401E-B333-908A807B49B1}" srcOrd="0" destOrd="0" presId="urn:microsoft.com/office/officeart/2005/8/layout/radial1"/>
    <dgm:cxn modelId="{FDF454CD-EAC2-45DE-8E5B-E0616B89C038}" type="presParOf" srcId="{63FA4457-32E8-464C-897F-AB20F945234F}" destId="{7F0A3C2F-600B-484F-A931-5C9353DED7F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D4E9BB-3BF4-4EA3-B1CF-E677680A78C6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C0524E-847C-4A7B-96B5-E9B3FF2E2B7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b="1" dirty="0">
              <a:solidFill>
                <a:srgbClr val="0070C0"/>
              </a:solidFill>
              <a:latin typeface="Bookman Old Style" pitchFamily="18" charset="0"/>
            </a:rPr>
            <a:t>В структуру ігрової технології як процесу входять :</a:t>
          </a:r>
          <a:endParaRPr lang="ru-RU" dirty="0">
            <a:solidFill>
              <a:srgbClr val="7030A0"/>
            </a:solidFill>
          </a:endParaRPr>
        </a:p>
      </dgm:t>
    </dgm:pt>
    <dgm:pt modelId="{FFF5D6A7-FEAA-4823-B443-1347626085A4}" type="parTrans" cxnId="{D304DB59-6C3E-4615-9F1F-9BF172C921D1}">
      <dgm:prSet/>
      <dgm:spPr/>
      <dgm:t>
        <a:bodyPr/>
        <a:lstStyle/>
        <a:p>
          <a:endParaRPr lang="ru-RU"/>
        </a:p>
      </dgm:t>
    </dgm:pt>
    <dgm:pt modelId="{2C39F8B9-D66A-4DA1-AC24-A1E7D1CCB937}" type="sibTrans" cxnId="{D304DB59-6C3E-4615-9F1F-9BF172C921D1}">
      <dgm:prSet/>
      <dgm:spPr/>
      <dgm:t>
        <a:bodyPr/>
        <a:lstStyle/>
        <a:p>
          <a:endParaRPr lang="ru-RU"/>
        </a:p>
      </dgm:t>
    </dgm:pt>
    <dgm:pt modelId="{023298F7-0F54-4F13-B033-AEEDA02F695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Ролі, взяті на себе граючими;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CDD111F-4FD9-4865-8EB8-0BA6C64EFF52}" type="parTrans" cxnId="{2D7A203C-F664-4E46-8EED-6A8C9C9711C9}">
      <dgm:prSet/>
      <dgm:spPr/>
      <dgm:t>
        <a:bodyPr/>
        <a:lstStyle/>
        <a:p>
          <a:endParaRPr lang="ru-RU"/>
        </a:p>
      </dgm:t>
    </dgm:pt>
    <dgm:pt modelId="{8590B2B6-F29A-4254-8E94-8480C42C35D4}" type="sibTrans" cxnId="{2D7A203C-F664-4E46-8EED-6A8C9C9711C9}">
      <dgm:prSet/>
      <dgm:spPr/>
      <dgm:t>
        <a:bodyPr/>
        <a:lstStyle/>
        <a:p>
          <a:endParaRPr lang="ru-RU"/>
        </a:p>
      </dgm:t>
    </dgm:pt>
    <dgm:pt modelId="{57B95AF6-2266-4744-AB4B-1700355FD5F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Ігрові дії як засіб реалізації цих ролей;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E805CC1-265A-46AA-8E2E-B2A3EA981D7E}" type="parTrans" cxnId="{4AE12708-5B18-4A15-A53D-EE59FA5B4211}">
      <dgm:prSet/>
      <dgm:spPr/>
      <dgm:t>
        <a:bodyPr/>
        <a:lstStyle/>
        <a:p>
          <a:endParaRPr lang="ru-RU"/>
        </a:p>
      </dgm:t>
    </dgm:pt>
    <dgm:pt modelId="{DCA0AB98-7170-474D-98C7-B8DD778833E0}" type="sibTrans" cxnId="{4AE12708-5B18-4A15-A53D-EE59FA5B4211}">
      <dgm:prSet/>
      <dgm:spPr/>
      <dgm:t>
        <a:bodyPr/>
        <a:lstStyle/>
        <a:p>
          <a:endParaRPr lang="ru-RU"/>
        </a:p>
      </dgm:t>
    </dgm:pt>
    <dgm:pt modelId="{B57654E0-DD44-42C5-ADFC-B75479253AED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 Ігрове вживання предметів, </a:t>
          </a:r>
        </a:p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 тобто заміщення реальних  речей ігровими, умовними;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EF57495-B76E-4AF4-AFCC-8A873F1E576E}" type="parTrans" cxnId="{D07AE772-9AF9-4163-8B82-24FE509879C3}">
      <dgm:prSet/>
      <dgm:spPr/>
      <dgm:t>
        <a:bodyPr/>
        <a:lstStyle/>
        <a:p>
          <a:endParaRPr lang="ru-RU"/>
        </a:p>
      </dgm:t>
    </dgm:pt>
    <dgm:pt modelId="{0B886561-2D52-46C7-991B-EED752C68475}" type="sibTrans" cxnId="{D07AE772-9AF9-4163-8B82-24FE509879C3}">
      <dgm:prSet/>
      <dgm:spPr/>
      <dgm:t>
        <a:bodyPr/>
        <a:lstStyle/>
        <a:p>
          <a:endParaRPr lang="ru-RU"/>
        </a:p>
      </dgm:t>
    </dgm:pt>
    <dgm:pt modelId="{DB96CB2E-0668-4990-934F-2496C9DFF714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Реальні відносини між граючими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DDC5BE82-2EA9-41A5-8F40-72E92B880EFA}" type="parTrans" cxnId="{636C9A42-0B06-4B1B-8A28-6778443812F9}">
      <dgm:prSet/>
      <dgm:spPr/>
      <dgm:t>
        <a:bodyPr/>
        <a:lstStyle/>
        <a:p>
          <a:endParaRPr lang="ru-RU"/>
        </a:p>
      </dgm:t>
    </dgm:pt>
    <dgm:pt modelId="{BD790BB5-0603-47BA-8A8A-13DF7E27B4F2}" type="sibTrans" cxnId="{636C9A42-0B06-4B1B-8A28-6778443812F9}">
      <dgm:prSet/>
      <dgm:spPr/>
      <dgm:t>
        <a:bodyPr/>
        <a:lstStyle/>
        <a:p>
          <a:endParaRPr lang="ru-RU"/>
        </a:p>
      </dgm:t>
    </dgm:pt>
    <dgm:pt modelId="{5950FC1C-56E7-41CA-9C8A-AD11D62A2332}">
      <dgm:prSet phldrT="[Текст]" custT="1"/>
      <dgm:spPr/>
      <dgm:t>
        <a:bodyPr/>
        <a:lstStyle/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 Сюжет ( зміст) – область діяльності,</a:t>
          </a:r>
        </a:p>
        <a:p>
          <a:pPr algn="l" rtl="0"/>
          <a:r>
            <a:rPr lang="uk-UA" sz="1600" b="1" dirty="0">
              <a:solidFill>
                <a:schemeClr val="tx1"/>
              </a:solidFill>
              <a:latin typeface="Bookman Old Style" pitchFamily="18" charset="0"/>
            </a:rPr>
            <a:t>   умовно відтворена в грі.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6A88EF3-E606-422D-908C-864BFB82BC52}" type="sibTrans" cxnId="{AAD94BFF-3685-4A93-BB1A-B7712FCDAE8A}">
      <dgm:prSet/>
      <dgm:spPr/>
      <dgm:t>
        <a:bodyPr/>
        <a:lstStyle/>
        <a:p>
          <a:endParaRPr lang="ru-RU"/>
        </a:p>
      </dgm:t>
    </dgm:pt>
    <dgm:pt modelId="{668CD0B8-F74A-476E-85BA-1AAFE5A20553}" type="parTrans" cxnId="{AAD94BFF-3685-4A93-BB1A-B7712FCDAE8A}">
      <dgm:prSet/>
      <dgm:spPr/>
      <dgm:t>
        <a:bodyPr/>
        <a:lstStyle/>
        <a:p>
          <a:endParaRPr lang="ru-RU"/>
        </a:p>
      </dgm:t>
    </dgm:pt>
    <dgm:pt modelId="{CA7A9E5B-7A66-439C-92F1-40DA22EAA666}" type="pres">
      <dgm:prSet presAssocID="{E6D4E9BB-3BF4-4EA3-B1CF-E677680A78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5AC23-C1D5-4FDF-8D4E-46F01E7B8D5B}" type="pres">
      <dgm:prSet presAssocID="{CEC0524E-847C-4A7B-96B5-E9B3FF2E2B72}" presName="root" presStyleCnt="0"/>
      <dgm:spPr/>
    </dgm:pt>
    <dgm:pt modelId="{2F7D9700-D929-4AFA-96A8-7DD2B66996A2}" type="pres">
      <dgm:prSet presAssocID="{CEC0524E-847C-4A7B-96B5-E9B3FF2E2B72}" presName="rootComposite" presStyleCnt="0"/>
      <dgm:spPr/>
    </dgm:pt>
    <dgm:pt modelId="{B423057F-3EDA-4F36-9491-C97307AD0BD9}" type="pres">
      <dgm:prSet presAssocID="{CEC0524E-847C-4A7B-96B5-E9B3FF2E2B72}" presName="rootText" presStyleLbl="node1" presStyleIdx="0" presStyleCnt="1" custScaleX="599707"/>
      <dgm:spPr/>
    </dgm:pt>
    <dgm:pt modelId="{690495A9-D1D1-4AD3-83B6-A704DFD3ED84}" type="pres">
      <dgm:prSet presAssocID="{CEC0524E-847C-4A7B-96B5-E9B3FF2E2B72}" presName="rootConnector" presStyleLbl="node1" presStyleIdx="0" presStyleCnt="1"/>
      <dgm:spPr/>
    </dgm:pt>
    <dgm:pt modelId="{A6918773-DAF3-4EA8-ACE9-3C400DCCB142}" type="pres">
      <dgm:prSet presAssocID="{CEC0524E-847C-4A7B-96B5-E9B3FF2E2B72}" presName="childShape" presStyleCnt="0"/>
      <dgm:spPr/>
    </dgm:pt>
    <dgm:pt modelId="{0D512BE1-BFB4-4EE2-BFC7-C039495D8A36}" type="pres">
      <dgm:prSet presAssocID="{1CDD111F-4FD9-4865-8EB8-0BA6C64EFF52}" presName="Name13" presStyleLbl="parChTrans1D2" presStyleIdx="0" presStyleCnt="5"/>
      <dgm:spPr/>
    </dgm:pt>
    <dgm:pt modelId="{6E0F5B59-E2F0-4555-AFF3-A29492F0AC90}" type="pres">
      <dgm:prSet presAssocID="{023298F7-0F54-4F13-B033-AEEDA02F695D}" presName="childText" presStyleLbl="bgAcc1" presStyleIdx="0" presStyleCnt="5" custScaleX="596450">
        <dgm:presLayoutVars>
          <dgm:bulletEnabled val="1"/>
        </dgm:presLayoutVars>
      </dgm:prSet>
      <dgm:spPr/>
    </dgm:pt>
    <dgm:pt modelId="{35461478-CD7A-4D22-A0D4-A6B48B0BA4ED}" type="pres">
      <dgm:prSet presAssocID="{3E805CC1-265A-46AA-8E2E-B2A3EA981D7E}" presName="Name13" presStyleLbl="parChTrans1D2" presStyleIdx="1" presStyleCnt="5"/>
      <dgm:spPr/>
    </dgm:pt>
    <dgm:pt modelId="{DCBF8115-5506-4709-9AB5-3C8AB4394BC0}" type="pres">
      <dgm:prSet presAssocID="{57B95AF6-2266-4744-AB4B-1700355FD5FD}" presName="childText" presStyleLbl="bgAcc1" presStyleIdx="1" presStyleCnt="5" custScaleX="598381">
        <dgm:presLayoutVars>
          <dgm:bulletEnabled val="1"/>
        </dgm:presLayoutVars>
      </dgm:prSet>
      <dgm:spPr/>
    </dgm:pt>
    <dgm:pt modelId="{89B96D46-324E-4778-AE81-EF8F1C2FAA52}" type="pres">
      <dgm:prSet presAssocID="{EEF57495-B76E-4AF4-AFCC-8A873F1E576E}" presName="Name13" presStyleLbl="parChTrans1D2" presStyleIdx="2" presStyleCnt="5"/>
      <dgm:spPr/>
    </dgm:pt>
    <dgm:pt modelId="{DD68F583-12E3-4A42-BCE9-65BFDF2A2D83}" type="pres">
      <dgm:prSet presAssocID="{B57654E0-DD44-42C5-ADFC-B75479253AED}" presName="childText" presStyleLbl="bgAcc1" presStyleIdx="2" presStyleCnt="5" custScaleX="596450">
        <dgm:presLayoutVars>
          <dgm:bulletEnabled val="1"/>
        </dgm:presLayoutVars>
      </dgm:prSet>
      <dgm:spPr/>
    </dgm:pt>
    <dgm:pt modelId="{D5F18125-F24E-4A9C-9E6D-C04611EA8485}" type="pres">
      <dgm:prSet presAssocID="{DDC5BE82-2EA9-41A5-8F40-72E92B880EFA}" presName="Name13" presStyleLbl="parChTrans1D2" presStyleIdx="3" presStyleCnt="5"/>
      <dgm:spPr/>
    </dgm:pt>
    <dgm:pt modelId="{86F617F6-4065-4675-BD71-4669DFBAD1A0}" type="pres">
      <dgm:prSet presAssocID="{DB96CB2E-0668-4990-934F-2496C9DFF714}" presName="childText" presStyleLbl="bgAcc1" presStyleIdx="3" presStyleCnt="5" custScaleX="590963">
        <dgm:presLayoutVars>
          <dgm:bulletEnabled val="1"/>
        </dgm:presLayoutVars>
      </dgm:prSet>
      <dgm:spPr/>
    </dgm:pt>
    <dgm:pt modelId="{0C838B34-A3F7-4B93-9C1C-AB7DAB5D8282}" type="pres">
      <dgm:prSet presAssocID="{668CD0B8-F74A-476E-85BA-1AAFE5A20553}" presName="Name13" presStyleLbl="parChTrans1D2" presStyleIdx="4" presStyleCnt="5"/>
      <dgm:spPr/>
    </dgm:pt>
    <dgm:pt modelId="{1241E83E-3A19-4D01-81B3-C717FE76849F}" type="pres">
      <dgm:prSet presAssocID="{5950FC1C-56E7-41CA-9C8A-AD11D62A2332}" presName="childText" presStyleLbl="bgAcc1" presStyleIdx="4" presStyleCnt="5" custScaleX="590963">
        <dgm:presLayoutVars>
          <dgm:bulletEnabled val="1"/>
        </dgm:presLayoutVars>
      </dgm:prSet>
      <dgm:spPr/>
    </dgm:pt>
  </dgm:ptLst>
  <dgm:cxnLst>
    <dgm:cxn modelId="{4AE12708-5B18-4A15-A53D-EE59FA5B4211}" srcId="{CEC0524E-847C-4A7B-96B5-E9B3FF2E2B72}" destId="{57B95AF6-2266-4744-AB4B-1700355FD5FD}" srcOrd="1" destOrd="0" parTransId="{3E805CC1-265A-46AA-8E2E-B2A3EA981D7E}" sibTransId="{DCA0AB98-7170-474D-98C7-B8DD778833E0}"/>
    <dgm:cxn modelId="{2C4EB215-AA6E-4063-9560-C9C6C484E665}" type="presOf" srcId="{668CD0B8-F74A-476E-85BA-1AAFE5A20553}" destId="{0C838B34-A3F7-4B93-9C1C-AB7DAB5D8282}" srcOrd="0" destOrd="0" presId="urn:microsoft.com/office/officeart/2005/8/layout/hierarchy3"/>
    <dgm:cxn modelId="{2D7A203C-F664-4E46-8EED-6A8C9C9711C9}" srcId="{CEC0524E-847C-4A7B-96B5-E9B3FF2E2B72}" destId="{023298F7-0F54-4F13-B033-AEEDA02F695D}" srcOrd="0" destOrd="0" parTransId="{1CDD111F-4FD9-4865-8EB8-0BA6C64EFF52}" sibTransId="{8590B2B6-F29A-4254-8E94-8480C42C35D4}"/>
    <dgm:cxn modelId="{636C9A42-0B06-4B1B-8A28-6778443812F9}" srcId="{CEC0524E-847C-4A7B-96B5-E9B3FF2E2B72}" destId="{DB96CB2E-0668-4990-934F-2496C9DFF714}" srcOrd="3" destOrd="0" parTransId="{DDC5BE82-2EA9-41A5-8F40-72E92B880EFA}" sibTransId="{BD790BB5-0603-47BA-8A8A-13DF7E27B4F2}"/>
    <dgm:cxn modelId="{75430D58-A2DF-4614-9238-F392A71C3C59}" type="presOf" srcId="{023298F7-0F54-4F13-B033-AEEDA02F695D}" destId="{6E0F5B59-E2F0-4555-AFF3-A29492F0AC90}" srcOrd="0" destOrd="0" presId="urn:microsoft.com/office/officeart/2005/8/layout/hierarchy3"/>
    <dgm:cxn modelId="{D304DB59-6C3E-4615-9F1F-9BF172C921D1}" srcId="{E6D4E9BB-3BF4-4EA3-B1CF-E677680A78C6}" destId="{CEC0524E-847C-4A7B-96B5-E9B3FF2E2B72}" srcOrd="0" destOrd="0" parTransId="{FFF5D6A7-FEAA-4823-B443-1347626085A4}" sibTransId="{2C39F8B9-D66A-4DA1-AC24-A1E7D1CCB937}"/>
    <dgm:cxn modelId="{060C5965-8FAC-495C-B445-A271D4DE04C7}" type="presOf" srcId="{B57654E0-DD44-42C5-ADFC-B75479253AED}" destId="{DD68F583-12E3-4A42-BCE9-65BFDF2A2D83}" srcOrd="0" destOrd="0" presId="urn:microsoft.com/office/officeart/2005/8/layout/hierarchy3"/>
    <dgm:cxn modelId="{0CE42670-949F-4E6E-8095-3F92030F9EE8}" type="presOf" srcId="{DB96CB2E-0668-4990-934F-2496C9DFF714}" destId="{86F617F6-4065-4675-BD71-4669DFBAD1A0}" srcOrd="0" destOrd="0" presId="urn:microsoft.com/office/officeart/2005/8/layout/hierarchy3"/>
    <dgm:cxn modelId="{D07AE772-9AF9-4163-8B82-24FE509879C3}" srcId="{CEC0524E-847C-4A7B-96B5-E9B3FF2E2B72}" destId="{B57654E0-DD44-42C5-ADFC-B75479253AED}" srcOrd="2" destOrd="0" parTransId="{EEF57495-B76E-4AF4-AFCC-8A873F1E576E}" sibTransId="{0B886561-2D52-46C7-991B-EED752C68475}"/>
    <dgm:cxn modelId="{87C8A989-9F91-4E7B-AF20-3C1271C78937}" type="presOf" srcId="{CEC0524E-847C-4A7B-96B5-E9B3FF2E2B72}" destId="{690495A9-D1D1-4AD3-83B6-A704DFD3ED84}" srcOrd="1" destOrd="0" presId="urn:microsoft.com/office/officeart/2005/8/layout/hierarchy3"/>
    <dgm:cxn modelId="{C54C0497-412F-4F49-8E97-E5D443C20B16}" type="presOf" srcId="{1CDD111F-4FD9-4865-8EB8-0BA6C64EFF52}" destId="{0D512BE1-BFB4-4EE2-BFC7-C039495D8A36}" srcOrd="0" destOrd="0" presId="urn:microsoft.com/office/officeart/2005/8/layout/hierarchy3"/>
    <dgm:cxn modelId="{2A58E89D-4AFE-4E03-8F49-63DA542119C6}" type="presOf" srcId="{57B95AF6-2266-4744-AB4B-1700355FD5FD}" destId="{DCBF8115-5506-4709-9AB5-3C8AB4394BC0}" srcOrd="0" destOrd="0" presId="urn:microsoft.com/office/officeart/2005/8/layout/hierarchy3"/>
    <dgm:cxn modelId="{19E17DB0-A382-4681-AE3D-875C3BEFAC1A}" type="presOf" srcId="{CEC0524E-847C-4A7B-96B5-E9B3FF2E2B72}" destId="{B423057F-3EDA-4F36-9491-C97307AD0BD9}" srcOrd="0" destOrd="0" presId="urn:microsoft.com/office/officeart/2005/8/layout/hierarchy3"/>
    <dgm:cxn modelId="{8FA7A1B6-4871-4EDD-B9D7-0A2E0E66034C}" type="presOf" srcId="{E6D4E9BB-3BF4-4EA3-B1CF-E677680A78C6}" destId="{CA7A9E5B-7A66-439C-92F1-40DA22EAA666}" srcOrd="0" destOrd="0" presId="urn:microsoft.com/office/officeart/2005/8/layout/hierarchy3"/>
    <dgm:cxn modelId="{7E0286C7-EDBA-4301-BB7B-BCA94A4DA664}" type="presOf" srcId="{EEF57495-B76E-4AF4-AFCC-8A873F1E576E}" destId="{89B96D46-324E-4778-AE81-EF8F1C2FAA52}" srcOrd="0" destOrd="0" presId="urn:microsoft.com/office/officeart/2005/8/layout/hierarchy3"/>
    <dgm:cxn modelId="{B29B9FC8-0DC7-4F1C-B4D6-03D1E6E05D81}" type="presOf" srcId="{DDC5BE82-2EA9-41A5-8F40-72E92B880EFA}" destId="{D5F18125-F24E-4A9C-9E6D-C04611EA8485}" srcOrd="0" destOrd="0" presId="urn:microsoft.com/office/officeart/2005/8/layout/hierarchy3"/>
    <dgm:cxn modelId="{847A3AD7-DBCF-4BD7-A59E-262A30A8F9C4}" type="presOf" srcId="{3E805CC1-265A-46AA-8E2E-B2A3EA981D7E}" destId="{35461478-CD7A-4D22-A0D4-A6B48B0BA4ED}" srcOrd="0" destOrd="0" presId="urn:microsoft.com/office/officeart/2005/8/layout/hierarchy3"/>
    <dgm:cxn modelId="{A35AFAE4-122C-4C1D-8C5C-668C57A9EB71}" type="presOf" srcId="{5950FC1C-56E7-41CA-9C8A-AD11D62A2332}" destId="{1241E83E-3A19-4D01-81B3-C717FE76849F}" srcOrd="0" destOrd="0" presId="urn:microsoft.com/office/officeart/2005/8/layout/hierarchy3"/>
    <dgm:cxn modelId="{AAD94BFF-3685-4A93-BB1A-B7712FCDAE8A}" srcId="{CEC0524E-847C-4A7B-96B5-E9B3FF2E2B72}" destId="{5950FC1C-56E7-41CA-9C8A-AD11D62A2332}" srcOrd="4" destOrd="0" parTransId="{668CD0B8-F74A-476E-85BA-1AAFE5A20553}" sibTransId="{A6A88EF3-E606-422D-908C-864BFB82BC52}"/>
    <dgm:cxn modelId="{9EE637EA-42D6-47B0-A043-6E12510231DD}" type="presParOf" srcId="{CA7A9E5B-7A66-439C-92F1-40DA22EAA666}" destId="{43B5AC23-C1D5-4FDF-8D4E-46F01E7B8D5B}" srcOrd="0" destOrd="0" presId="urn:microsoft.com/office/officeart/2005/8/layout/hierarchy3"/>
    <dgm:cxn modelId="{F96E8513-9DBE-4E50-990D-E3767C8E135C}" type="presParOf" srcId="{43B5AC23-C1D5-4FDF-8D4E-46F01E7B8D5B}" destId="{2F7D9700-D929-4AFA-96A8-7DD2B66996A2}" srcOrd="0" destOrd="0" presId="urn:microsoft.com/office/officeart/2005/8/layout/hierarchy3"/>
    <dgm:cxn modelId="{B0997AC3-8423-4009-BF40-B58CBB297D73}" type="presParOf" srcId="{2F7D9700-D929-4AFA-96A8-7DD2B66996A2}" destId="{B423057F-3EDA-4F36-9491-C97307AD0BD9}" srcOrd="0" destOrd="0" presId="urn:microsoft.com/office/officeart/2005/8/layout/hierarchy3"/>
    <dgm:cxn modelId="{23E71265-0B47-4AC6-93B9-EFDF9A0F3E2A}" type="presParOf" srcId="{2F7D9700-D929-4AFA-96A8-7DD2B66996A2}" destId="{690495A9-D1D1-4AD3-83B6-A704DFD3ED84}" srcOrd="1" destOrd="0" presId="urn:microsoft.com/office/officeart/2005/8/layout/hierarchy3"/>
    <dgm:cxn modelId="{7CB93C3E-05C7-4D17-818E-4FB54B45FE3F}" type="presParOf" srcId="{43B5AC23-C1D5-4FDF-8D4E-46F01E7B8D5B}" destId="{A6918773-DAF3-4EA8-ACE9-3C400DCCB142}" srcOrd="1" destOrd="0" presId="urn:microsoft.com/office/officeart/2005/8/layout/hierarchy3"/>
    <dgm:cxn modelId="{BEDF625F-2139-4327-9080-5F982A137973}" type="presParOf" srcId="{A6918773-DAF3-4EA8-ACE9-3C400DCCB142}" destId="{0D512BE1-BFB4-4EE2-BFC7-C039495D8A36}" srcOrd="0" destOrd="0" presId="urn:microsoft.com/office/officeart/2005/8/layout/hierarchy3"/>
    <dgm:cxn modelId="{C971894C-12C0-4B95-B649-A1BC3E7A32F5}" type="presParOf" srcId="{A6918773-DAF3-4EA8-ACE9-3C400DCCB142}" destId="{6E0F5B59-E2F0-4555-AFF3-A29492F0AC90}" srcOrd="1" destOrd="0" presId="urn:microsoft.com/office/officeart/2005/8/layout/hierarchy3"/>
    <dgm:cxn modelId="{2EA75882-E169-493A-A2ED-142280C2F8BC}" type="presParOf" srcId="{A6918773-DAF3-4EA8-ACE9-3C400DCCB142}" destId="{35461478-CD7A-4D22-A0D4-A6B48B0BA4ED}" srcOrd="2" destOrd="0" presId="urn:microsoft.com/office/officeart/2005/8/layout/hierarchy3"/>
    <dgm:cxn modelId="{160B59A2-34BB-4483-9754-D48D1C108F9E}" type="presParOf" srcId="{A6918773-DAF3-4EA8-ACE9-3C400DCCB142}" destId="{DCBF8115-5506-4709-9AB5-3C8AB4394BC0}" srcOrd="3" destOrd="0" presId="urn:microsoft.com/office/officeart/2005/8/layout/hierarchy3"/>
    <dgm:cxn modelId="{1E2061B5-BCF0-4511-B7E1-C08EBF1FE2EC}" type="presParOf" srcId="{A6918773-DAF3-4EA8-ACE9-3C400DCCB142}" destId="{89B96D46-324E-4778-AE81-EF8F1C2FAA52}" srcOrd="4" destOrd="0" presId="urn:microsoft.com/office/officeart/2005/8/layout/hierarchy3"/>
    <dgm:cxn modelId="{76879D0F-5A4A-4813-8AFA-622E9414F0B0}" type="presParOf" srcId="{A6918773-DAF3-4EA8-ACE9-3C400DCCB142}" destId="{DD68F583-12E3-4A42-BCE9-65BFDF2A2D83}" srcOrd="5" destOrd="0" presId="urn:microsoft.com/office/officeart/2005/8/layout/hierarchy3"/>
    <dgm:cxn modelId="{6420BD2F-9BF3-433D-B325-ABD7D4BFE5C0}" type="presParOf" srcId="{A6918773-DAF3-4EA8-ACE9-3C400DCCB142}" destId="{D5F18125-F24E-4A9C-9E6D-C04611EA8485}" srcOrd="6" destOrd="0" presId="urn:microsoft.com/office/officeart/2005/8/layout/hierarchy3"/>
    <dgm:cxn modelId="{DC41A8E0-8AB4-442B-826D-5FE076A81AB7}" type="presParOf" srcId="{A6918773-DAF3-4EA8-ACE9-3C400DCCB142}" destId="{86F617F6-4065-4675-BD71-4669DFBAD1A0}" srcOrd="7" destOrd="0" presId="urn:microsoft.com/office/officeart/2005/8/layout/hierarchy3"/>
    <dgm:cxn modelId="{7BBC7EDC-838E-49E2-89A0-87D0FAF6B129}" type="presParOf" srcId="{A6918773-DAF3-4EA8-ACE9-3C400DCCB142}" destId="{0C838B34-A3F7-4B93-9C1C-AB7DAB5D8282}" srcOrd="8" destOrd="0" presId="urn:microsoft.com/office/officeart/2005/8/layout/hierarchy3"/>
    <dgm:cxn modelId="{8F9EC1A1-F758-4348-A3E0-4823EBBC1784}" type="presParOf" srcId="{A6918773-DAF3-4EA8-ACE9-3C400DCCB142}" destId="{1241E83E-3A19-4D01-81B3-C717FE76849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CA635-CC8F-49B4-A4C7-72737E2F9969}">
      <dsp:nvSpPr>
        <dsp:cNvPr id="0" name=""/>
        <dsp:cNvSpPr/>
      </dsp:nvSpPr>
      <dsp:spPr>
        <a:xfrm>
          <a:off x="0" y="38743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93B45B-FE56-4E59-BBFE-001867290A4A}">
      <dsp:nvSpPr>
        <dsp:cNvPr id="0" name=""/>
        <dsp:cNvSpPr/>
      </dsp:nvSpPr>
      <dsp:spPr>
        <a:xfrm>
          <a:off x="411480" y="62718"/>
          <a:ext cx="7760957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формування ставлення дитини до себе і до навколишнього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3183" y="94421"/>
        <a:ext cx="7697551" cy="586034"/>
      </dsp:txXfrm>
    </dsp:sp>
    <dsp:sp modelId="{BB8ECBF2-AA2E-4D64-9C28-DAC93BCFC8BB}">
      <dsp:nvSpPr>
        <dsp:cNvPr id="0" name=""/>
        <dsp:cNvSpPr/>
      </dsp:nvSpPr>
      <dsp:spPr>
        <a:xfrm>
          <a:off x="0" y="138535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E97920-434C-427C-A510-701202DAC15C}">
      <dsp:nvSpPr>
        <dsp:cNvPr id="0" name=""/>
        <dsp:cNvSpPr/>
      </dsp:nvSpPr>
      <dsp:spPr>
        <a:xfrm>
          <a:off x="411480" y="1060638"/>
          <a:ext cx="7703926" cy="6494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вироблення  соціальних мотивів і потреб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3183" y="1092341"/>
        <a:ext cx="7640520" cy="586034"/>
      </dsp:txXfrm>
    </dsp:sp>
    <dsp:sp modelId="{F9D9F95E-BBA3-4720-BE61-12C7F6C1A909}">
      <dsp:nvSpPr>
        <dsp:cNvPr id="0" name=""/>
        <dsp:cNvSpPr/>
      </dsp:nvSpPr>
      <dsp:spPr>
        <a:xfrm>
          <a:off x="0" y="238327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2C5CE1-40C2-4488-B1B2-863D16BE98A4}">
      <dsp:nvSpPr>
        <dsp:cNvPr id="0" name=""/>
        <dsp:cNvSpPr/>
      </dsp:nvSpPr>
      <dsp:spPr>
        <a:xfrm>
          <a:off x="411480" y="2058557"/>
          <a:ext cx="7703926" cy="6494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становлення самопізнання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3183" y="2090260"/>
        <a:ext cx="7640520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515F-F4F9-4251-AA72-503A240A71E1}">
      <dsp:nvSpPr>
        <dsp:cNvPr id="0" name=""/>
        <dsp:cNvSpPr/>
      </dsp:nvSpPr>
      <dsp:spPr>
        <a:xfrm>
          <a:off x="0" y="298604"/>
          <a:ext cx="8229600" cy="6858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7030A0"/>
              </a:solidFill>
              <a:latin typeface="Bookman Old Style" pitchFamily="18" charset="0"/>
            </a:rPr>
            <a:t>Блоки упровадження ігрових технологій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0" y="298604"/>
        <a:ext cx="8229600" cy="685811"/>
      </dsp:txXfrm>
    </dsp:sp>
    <dsp:sp modelId="{A02BE531-6091-4B98-AF6F-BF017573D765}">
      <dsp:nvSpPr>
        <dsp:cNvPr id="0" name=""/>
        <dsp:cNvSpPr/>
      </dsp:nvSpPr>
      <dsp:spPr>
        <a:xfrm>
          <a:off x="4018" y="1141566"/>
          <a:ext cx="2740521" cy="48463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>
              <a:latin typeface="Bookman Old Style" pitchFamily="18" charset="0"/>
            </a:rPr>
            <a:t>Ознайомлювальний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>
              <a:latin typeface="Bookman Old Style" pitchFamily="18" charset="0"/>
            </a:rPr>
            <a:t>блок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 знайомство у системі “дорослий-дитина”, “дитина- педагог”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(налагодження позитивних контактів , корекція емоційного стану, розвиток навичок спільної діяльності)</a:t>
          </a:r>
          <a:endParaRPr lang="ru-RU" sz="1600" kern="1200" dirty="0">
            <a:latin typeface="Bookman Old Style" pitchFamily="18" charset="0"/>
          </a:endParaRPr>
        </a:p>
      </dsp:txBody>
      <dsp:txXfrm>
        <a:off x="4018" y="1141566"/>
        <a:ext cx="2740521" cy="4846372"/>
      </dsp:txXfrm>
    </dsp:sp>
    <dsp:sp modelId="{59000CEC-175D-4317-A780-25F8DFEEAB3B}">
      <dsp:nvSpPr>
        <dsp:cNvPr id="0" name=""/>
        <dsp:cNvSpPr/>
      </dsp:nvSpPr>
      <dsp:spPr>
        <a:xfrm>
          <a:off x="2744539" y="1143012"/>
          <a:ext cx="2740521" cy="4843481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>
              <a:latin typeface="Bookman Old Style" pitchFamily="18" charset="0"/>
            </a:rPr>
            <a:t>Реконструктивно- формувальний блок</a:t>
          </a:r>
          <a:endParaRPr lang="uk-UA" sz="2000" kern="1200">
            <a:latin typeface="Bookman Old Style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latin typeface="Bookman Old Style" pitchFamily="18" charset="0"/>
            </a:rPr>
            <a:t>- </a:t>
          </a:r>
          <a:r>
            <a:rPr lang="uk-UA" sz="1600" kern="1200">
              <a:latin typeface="Bookman Old Style" pitchFamily="18" charset="0"/>
            </a:rPr>
            <a:t>корекція емоційного стану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-вироблення позитивного ставлення до відвідування дошкільного закладу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 тренінг конструктивних форм поведінки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 розвиток навичок позитивної соціальної поведінки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 збагачення соціального досвіду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Bookman Old Style" pitchFamily="18" charset="0"/>
            </a:rPr>
            <a:t>-розвиток почуття єдності, згуртованості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Bookman Old Style" pitchFamily="18" charset="0"/>
          </a:endParaRPr>
        </a:p>
      </dsp:txBody>
      <dsp:txXfrm>
        <a:off x="2744539" y="1143012"/>
        <a:ext cx="2740521" cy="4843481"/>
      </dsp:txXfrm>
    </dsp:sp>
    <dsp:sp modelId="{78DAB86C-AA9B-4F98-9964-00DE1FA8CAFB}">
      <dsp:nvSpPr>
        <dsp:cNvPr id="0" name=""/>
        <dsp:cNvSpPr/>
      </dsp:nvSpPr>
      <dsp:spPr>
        <a:xfrm>
          <a:off x="5485060" y="1143012"/>
          <a:ext cx="2740521" cy="484348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>
              <a:latin typeface="Bookman Old Style" pitchFamily="18" charset="0"/>
            </a:rPr>
            <a:t>Закріплювальний блок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latin typeface="Bookman Old Style" pitchFamily="18" charset="0"/>
            </a:rPr>
            <a:t>- закріплення конструктивних форм поведінки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latin typeface="Bookman Old Style" pitchFamily="18" charset="0"/>
            </a:rPr>
            <a:t>(навичок спілкування, вміння розуміти емоційний стан іншої дитини та адекватно виражати і регулювати свій)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latin typeface="Bookman Old Style" pitchFamily="18" charset="0"/>
            </a:rPr>
            <a:t>- ігрова корекція небажаних проявів поведінки.</a:t>
          </a:r>
          <a:endParaRPr lang="ru-RU" sz="1600" b="0" kern="1200" dirty="0">
            <a:latin typeface="Bookman Old Style" pitchFamily="18" charset="0"/>
          </a:endParaRPr>
        </a:p>
      </dsp:txBody>
      <dsp:txXfrm>
        <a:off x="5485060" y="1143012"/>
        <a:ext cx="2740521" cy="4843481"/>
      </dsp:txXfrm>
    </dsp:sp>
    <dsp:sp modelId="{D404F231-2251-4139-A96A-5A2D8BDE7341}">
      <dsp:nvSpPr>
        <dsp:cNvPr id="0" name=""/>
        <dsp:cNvSpPr/>
      </dsp:nvSpPr>
      <dsp:spPr>
        <a:xfrm>
          <a:off x="0" y="5786478"/>
          <a:ext cx="8229600" cy="44005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057F-3EDA-4F36-9491-C97307AD0BD9}">
      <dsp:nvSpPr>
        <dsp:cNvPr id="0" name=""/>
        <dsp:cNvSpPr/>
      </dsp:nvSpPr>
      <dsp:spPr>
        <a:xfrm>
          <a:off x="1" y="506191"/>
          <a:ext cx="8401077" cy="7004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70C0"/>
              </a:solidFill>
              <a:latin typeface="Bookman Old Style" pitchFamily="18" charset="0"/>
            </a:rPr>
            <a:t>Під час ГРИ дитина оволодіває :</a:t>
          </a:r>
          <a:endParaRPr lang="ru-RU" sz="3600" kern="1200" dirty="0">
            <a:solidFill>
              <a:srgbClr val="7030A0"/>
            </a:solidFill>
          </a:endParaRPr>
        </a:p>
      </dsp:txBody>
      <dsp:txXfrm>
        <a:off x="20516" y="526706"/>
        <a:ext cx="8360047" cy="659401"/>
      </dsp:txXfrm>
    </dsp:sp>
    <dsp:sp modelId="{0D512BE1-BFB4-4EE2-BFC7-C039495D8A36}">
      <dsp:nvSpPr>
        <dsp:cNvPr id="0" name=""/>
        <dsp:cNvSpPr/>
      </dsp:nvSpPr>
      <dsp:spPr>
        <a:xfrm>
          <a:off x="840108" y="1206623"/>
          <a:ext cx="840107" cy="52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323"/>
              </a:lnTo>
              <a:lnTo>
                <a:pt x="840107" y="525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F5B59-E2F0-4555-AFF3-A29492F0AC90}">
      <dsp:nvSpPr>
        <dsp:cNvPr id="0" name=""/>
        <dsp:cNvSpPr/>
      </dsp:nvSpPr>
      <dsp:spPr>
        <a:xfrm>
          <a:off x="1680216" y="1381731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Усією системою людських </a:t>
          </a:r>
          <a:r>
            <a:rPr lang="uk-UA" sz="1600" b="1" kern="1200" dirty="0" err="1">
              <a:solidFill>
                <a:schemeClr val="tx1"/>
              </a:solidFill>
              <a:latin typeface="Bookman Old Style" pitchFamily="18" charset="0"/>
            </a:rPr>
            <a:t>взаємин-</a:t>
          </a: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спочатку на   емоційному, а потім на інтелектуальному рівні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1402246"/>
        <a:ext cx="6643331" cy="659401"/>
      </dsp:txXfrm>
    </dsp:sp>
    <dsp:sp modelId="{35461478-CD7A-4D22-A0D4-A6B48B0BA4ED}">
      <dsp:nvSpPr>
        <dsp:cNvPr id="0" name=""/>
        <dsp:cNvSpPr/>
      </dsp:nvSpPr>
      <dsp:spPr>
        <a:xfrm>
          <a:off x="840108" y="1206623"/>
          <a:ext cx="840107" cy="140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63"/>
              </a:lnTo>
              <a:lnTo>
                <a:pt x="840107" y="14008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8115-5506-4709-9AB5-3C8AB4394BC0}">
      <dsp:nvSpPr>
        <dsp:cNvPr id="0" name=""/>
        <dsp:cNvSpPr/>
      </dsp:nvSpPr>
      <dsp:spPr>
        <a:xfrm>
          <a:off x="1680216" y="2257271"/>
          <a:ext cx="670600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Способами практичної і розумової діяльності;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великим діапазоном людських почуттів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2277786"/>
        <a:ext cx="6664971" cy="659401"/>
      </dsp:txXfrm>
    </dsp:sp>
    <dsp:sp modelId="{89B96D46-324E-4778-AE81-EF8F1C2FAA52}">
      <dsp:nvSpPr>
        <dsp:cNvPr id="0" name=""/>
        <dsp:cNvSpPr/>
      </dsp:nvSpPr>
      <dsp:spPr>
        <a:xfrm>
          <a:off x="840108" y="1206623"/>
          <a:ext cx="840107" cy="2276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403"/>
              </a:lnTo>
              <a:lnTo>
                <a:pt x="840107" y="22764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8F583-12E3-4A42-BCE9-65BFDF2A2D83}">
      <dsp:nvSpPr>
        <dsp:cNvPr id="0" name=""/>
        <dsp:cNvSpPr/>
      </dsp:nvSpPr>
      <dsp:spPr>
        <a:xfrm>
          <a:off x="1680216" y="3132810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 Поняттями </a:t>
          </a:r>
          <a:r>
            <a:rPr lang="uk-UA" sz="1600" b="1" kern="1200" dirty="0" err="1">
              <a:solidFill>
                <a:schemeClr val="tx1"/>
              </a:solidFill>
              <a:latin typeface="Bookman Old Style" pitchFamily="18" charset="0"/>
            </a:rPr>
            <a:t>“добро”</a:t>
          </a: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і </a:t>
          </a:r>
          <a:r>
            <a:rPr lang="uk-UA" sz="1600" b="1" kern="1200" dirty="0" err="1">
              <a:solidFill>
                <a:schemeClr val="tx1"/>
              </a:solidFill>
              <a:latin typeface="Bookman Old Style" pitchFamily="18" charset="0"/>
            </a:rPr>
            <a:t>“зло”</a:t>
          </a: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, вчиться їх розрізняти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3153325"/>
        <a:ext cx="6643331" cy="659401"/>
      </dsp:txXfrm>
    </dsp:sp>
    <dsp:sp modelId="{D5F18125-F24E-4A9C-9E6D-C04611EA8485}">
      <dsp:nvSpPr>
        <dsp:cNvPr id="0" name=""/>
        <dsp:cNvSpPr/>
      </dsp:nvSpPr>
      <dsp:spPr>
        <a:xfrm>
          <a:off x="840108" y="1206623"/>
          <a:ext cx="840107" cy="315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943"/>
              </a:lnTo>
              <a:lnTo>
                <a:pt x="840107" y="31519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617F6-4065-4675-BD71-4669DFBAD1A0}">
      <dsp:nvSpPr>
        <dsp:cNvPr id="0" name=""/>
        <dsp:cNvSpPr/>
      </dsp:nvSpPr>
      <dsp:spPr>
        <a:xfrm>
          <a:off x="1680216" y="4008350"/>
          <a:ext cx="6622868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</a:t>
          </a:r>
          <a:r>
            <a:rPr lang="uk-UA" sz="1600" b="1" kern="1200" dirty="0" err="1">
              <a:solidFill>
                <a:schemeClr val="tx1"/>
              </a:solidFill>
              <a:latin typeface="Bookman Old Style" pitchFamily="18" charset="0"/>
            </a:rPr>
            <a:t>Морально-</a:t>
          </a: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етичними нормами, виробленими людством.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4028865"/>
        <a:ext cx="6581838" cy="6594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C2E4-4F2F-42BB-AA08-96072D05A7BB}">
      <dsp:nvSpPr>
        <dsp:cNvPr id="0" name=""/>
        <dsp:cNvSpPr/>
      </dsp:nvSpPr>
      <dsp:spPr>
        <a:xfrm>
          <a:off x="2615118" y="0"/>
          <a:ext cx="4814168" cy="24288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>
              <a:latin typeface="Bookman Old Style" pitchFamily="18" charset="0"/>
            </a:rPr>
            <a:t>“ Гра- це велике світле вікно,через яке в духовний світ дитини вливається живильний потік уявлень, понять про навколишній світ”</a:t>
          </a:r>
          <a:endParaRPr lang="ru-RU" sz="1800" kern="1200" dirty="0"/>
        </a:p>
      </dsp:txBody>
      <dsp:txXfrm>
        <a:off x="2615118" y="303612"/>
        <a:ext cx="3903334" cy="1821669"/>
      </dsp:txXfrm>
    </dsp:sp>
    <dsp:sp modelId="{57752439-13B8-41F8-984A-C6AD3E7CBE04}">
      <dsp:nvSpPr>
        <dsp:cNvPr id="0" name=""/>
        <dsp:cNvSpPr/>
      </dsp:nvSpPr>
      <dsp:spPr>
        <a:xfrm>
          <a:off x="264" y="0"/>
          <a:ext cx="2614854" cy="24288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Bookman Old Style" pitchFamily="18" charset="0"/>
            </a:rPr>
            <a:t>В.Сухомлинський</a:t>
          </a:r>
          <a:endParaRPr lang="ru-RU" sz="1800" kern="1200" dirty="0"/>
        </a:p>
      </dsp:txBody>
      <dsp:txXfrm>
        <a:off x="118833" y="118569"/>
        <a:ext cx="2377716" cy="21917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057F-3EDA-4F36-9491-C97307AD0BD9}">
      <dsp:nvSpPr>
        <dsp:cNvPr id="0" name=""/>
        <dsp:cNvSpPr/>
      </dsp:nvSpPr>
      <dsp:spPr>
        <a:xfrm>
          <a:off x="1" y="94998"/>
          <a:ext cx="8401077" cy="700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33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Основні принципи організації гри</a:t>
          </a:r>
          <a:r>
            <a:rPr kumimoji="0" lang="ru-RU" sz="33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:</a:t>
          </a:r>
          <a:endParaRPr lang="ru-RU" sz="3300" kern="1200" dirty="0">
            <a:solidFill>
              <a:srgbClr val="7030A0"/>
            </a:solidFill>
          </a:endParaRPr>
        </a:p>
      </dsp:txBody>
      <dsp:txXfrm>
        <a:off x="20516" y="115513"/>
        <a:ext cx="8360047" cy="659401"/>
      </dsp:txXfrm>
    </dsp:sp>
    <dsp:sp modelId="{0D512BE1-BFB4-4EE2-BFC7-C039495D8A36}">
      <dsp:nvSpPr>
        <dsp:cNvPr id="0" name=""/>
        <dsp:cNvSpPr/>
      </dsp:nvSpPr>
      <dsp:spPr>
        <a:xfrm>
          <a:off x="840108" y="795430"/>
          <a:ext cx="840107" cy="52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323"/>
              </a:lnTo>
              <a:lnTo>
                <a:pt x="840107" y="525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F5B59-E2F0-4555-AFF3-A29492F0AC90}">
      <dsp:nvSpPr>
        <dsp:cNvPr id="0" name=""/>
        <dsp:cNvSpPr/>
      </dsp:nvSpPr>
      <dsp:spPr>
        <a:xfrm>
          <a:off x="1680216" y="970538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відсутність примусу будь-якої форми при залученні дітей у гру;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700731" y="991053"/>
        <a:ext cx="6643331" cy="659401"/>
      </dsp:txXfrm>
    </dsp:sp>
    <dsp:sp modelId="{35461478-CD7A-4D22-A0D4-A6B48B0BA4ED}">
      <dsp:nvSpPr>
        <dsp:cNvPr id="0" name=""/>
        <dsp:cNvSpPr/>
      </dsp:nvSpPr>
      <dsp:spPr>
        <a:xfrm>
          <a:off x="840108" y="795430"/>
          <a:ext cx="840107" cy="140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63"/>
              </a:lnTo>
              <a:lnTo>
                <a:pt x="840107" y="14008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8115-5506-4709-9AB5-3C8AB4394BC0}">
      <dsp:nvSpPr>
        <dsp:cNvPr id="0" name=""/>
        <dsp:cNvSpPr/>
      </dsp:nvSpPr>
      <dsp:spPr>
        <a:xfrm>
          <a:off x="1680216" y="1846078"/>
          <a:ext cx="670600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розвитку ігрової динаміки;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700731" y="1866593"/>
        <a:ext cx="6664971" cy="659401"/>
      </dsp:txXfrm>
    </dsp:sp>
    <dsp:sp modelId="{89B96D46-324E-4778-AE81-EF8F1C2FAA52}">
      <dsp:nvSpPr>
        <dsp:cNvPr id="0" name=""/>
        <dsp:cNvSpPr/>
      </dsp:nvSpPr>
      <dsp:spPr>
        <a:xfrm>
          <a:off x="840108" y="795430"/>
          <a:ext cx="840107" cy="2276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403"/>
              </a:lnTo>
              <a:lnTo>
                <a:pt x="840107" y="22764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8F583-12E3-4A42-BCE9-65BFDF2A2D83}">
      <dsp:nvSpPr>
        <dsp:cNvPr id="0" name=""/>
        <dsp:cNvSpPr/>
      </dsp:nvSpPr>
      <dsp:spPr>
        <a:xfrm>
          <a:off x="1680216" y="2721618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підтримування ігрової атмосфери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(підтримка реальних почуттів дітей);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700731" y="2742133"/>
        <a:ext cx="6643331" cy="659401"/>
      </dsp:txXfrm>
    </dsp:sp>
    <dsp:sp modelId="{D5F18125-F24E-4A9C-9E6D-C04611EA8485}">
      <dsp:nvSpPr>
        <dsp:cNvPr id="0" name=""/>
        <dsp:cNvSpPr/>
      </dsp:nvSpPr>
      <dsp:spPr>
        <a:xfrm>
          <a:off x="840108" y="795430"/>
          <a:ext cx="840107" cy="315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943"/>
              </a:lnTo>
              <a:lnTo>
                <a:pt x="840107" y="31519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617F6-4065-4675-BD71-4669DFBAD1A0}">
      <dsp:nvSpPr>
        <dsp:cNvPr id="0" name=""/>
        <dsp:cNvSpPr/>
      </dsp:nvSpPr>
      <dsp:spPr>
        <a:xfrm>
          <a:off x="1680216" y="3597157"/>
          <a:ext cx="6622868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 взаємозв'язку ігрової та неігрової діяльності;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700731" y="3617672"/>
        <a:ext cx="6581838" cy="659401"/>
      </dsp:txXfrm>
    </dsp:sp>
    <dsp:sp modelId="{0C838B34-A3F7-4B93-9C1C-AB7DAB5D8282}">
      <dsp:nvSpPr>
        <dsp:cNvPr id="0" name=""/>
        <dsp:cNvSpPr/>
      </dsp:nvSpPr>
      <dsp:spPr>
        <a:xfrm>
          <a:off x="840108" y="795430"/>
          <a:ext cx="840107" cy="402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483"/>
              </a:lnTo>
              <a:lnTo>
                <a:pt x="840107" y="4027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1E83E-3A19-4D01-81B3-C717FE76849F}">
      <dsp:nvSpPr>
        <dsp:cNvPr id="0" name=""/>
        <dsp:cNvSpPr/>
      </dsp:nvSpPr>
      <dsp:spPr>
        <a:xfrm>
          <a:off x="1680216" y="4472697"/>
          <a:ext cx="6622868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принципи переходу від найпростіших ігор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до складних ігрових форм;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700731" y="4493212"/>
        <a:ext cx="6581838" cy="659401"/>
      </dsp:txXfrm>
    </dsp:sp>
    <dsp:sp modelId="{A913E8FA-5BC1-470A-8B75-8957315D8592}">
      <dsp:nvSpPr>
        <dsp:cNvPr id="0" name=""/>
        <dsp:cNvSpPr/>
      </dsp:nvSpPr>
      <dsp:spPr>
        <a:xfrm>
          <a:off x="840108" y="795430"/>
          <a:ext cx="840107" cy="4903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022"/>
              </a:lnTo>
              <a:lnTo>
                <a:pt x="840107" y="49030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86422-A360-43DF-912B-DF06E0DD8303}">
      <dsp:nvSpPr>
        <dsp:cNvPr id="0" name=""/>
        <dsp:cNvSpPr/>
      </dsp:nvSpPr>
      <dsp:spPr>
        <a:xfrm>
          <a:off x="1680216" y="5348237"/>
          <a:ext cx="6720783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rPr>
            <a:t>логіка переходу від простих ігор до складних пов'язана з поступовим поглибленням різноманітного змісту ігрових занять і правил.</a:t>
          </a:r>
          <a:endParaRPr lang="ru-RU" sz="1500" b="1" kern="1200" dirty="0">
            <a:latin typeface="Bookman Old Style" pitchFamily="18" charset="0"/>
          </a:endParaRPr>
        </a:p>
      </dsp:txBody>
      <dsp:txXfrm>
        <a:off x="1700731" y="5368752"/>
        <a:ext cx="6679753" cy="659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67375-E11A-465F-AEFB-1459E2B0B496}">
      <dsp:nvSpPr>
        <dsp:cNvPr id="0" name=""/>
        <dsp:cNvSpPr/>
      </dsp:nvSpPr>
      <dsp:spPr>
        <a:xfrm>
          <a:off x="0" y="0"/>
          <a:ext cx="6375841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  <a:latin typeface="Bookman Old Style" pitchFamily="18" charset="0"/>
            </a:rPr>
            <a:t>3-4 РОКИ –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  <a:latin typeface="Bookman Old Style" pitchFamily="18" charset="0"/>
            </a:rPr>
            <a:t>зміцнення емоційної саморегуляції</a:t>
          </a:r>
          <a:endParaRPr lang="ru-RU" sz="21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709" y="35709"/>
        <a:ext cx="5060229" cy="1147782"/>
      </dsp:txXfrm>
    </dsp:sp>
    <dsp:sp modelId="{208CEC8D-A9AA-44BA-9BD3-08F764DABF8D}">
      <dsp:nvSpPr>
        <dsp:cNvPr id="0" name=""/>
        <dsp:cNvSpPr/>
      </dsp:nvSpPr>
      <dsp:spPr>
        <a:xfrm>
          <a:off x="562574" y="1422399"/>
          <a:ext cx="6375841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  <a:latin typeface="Bookman Old Style" pitchFamily="18" charset="0"/>
            </a:rPr>
            <a:t>4-5 РОКІВ –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  <a:latin typeface="Bookman Old Style" pitchFamily="18" charset="0"/>
            </a:rPr>
            <a:t>моральна саморегуляція</a:t>
          </a:r>
          <a:endParaRPr lang="ru-RU" sz="21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98283" y="1458108"/>
        <a:ext cx="4949369" cy="1147782"/>
      </dsp:txXfrm>
    </dsp:sp>
    <dsp:sp modelId="{674D52D7-D5B6-458C-B06F-A7BA70772616}">
      <dsp:nvSpPr>
        <dsp:cNvPr id="0" name=""/>
        <dsp:cNvSpPr/>
      </dsp:nvSpPr>
      <dsp:spPr>
        <a:xfrm>
          <a:off x="1125148" y="2844799"/>
          <a:ext cx="6375841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  <a:latin typeface="Bookman Old Style" pitchFamily="18" charset="0"/>
            </a:rPr>
            <a:t>6 РОКІВ-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  <a:latin typeface="Bookman Old Style" pitchFamily="18" charset="0"/>
            </a:rPr>
            <a:t>формування ділових особистісних якостей дитини</a:t>
          </a:r>
          <a:endParaRPr lang="ru-RU" sz="21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160857" y="2880508"/>
        <a:ext cx="4949369" cy="1147782"/>
      </dsp:txXfrm>
    </dsp:sp>
    <dsp:sp modelId="{163D260C-138E-4A8F-AEFD-D4EC41410625}">
      <dsp:nvSpPr>
        <dsp:cNvPr id="0" name=""/>
        <dsp:cNvSpPr/>
      </dsp:nvSpPr>
      <dsp:spPr>
        <a:xfrm>
          <a:off x="5583361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761669" y="924560"/>
        <a:ext cx="435864" cy="596341"/>
      </dsp:txXfrm>
    </dsp:sp>
    <dsp:sp modelId="{89950232-3D89-4872-A05A-283057F0DD1A}">
      <dsp:nvSpPr>
        <dsp:cNvPr id="0" name=""/>
        <dsp:cNvSpPr/>
      </dsp:nvSpPr>
      <dsp:spPr>
        <a:xfrm>
          <a:off x="6145935" y="2338831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324243" y="2338831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CA635-CC8F-49B4-A4C7-72737E2F9969}">
      <dsp:nvSpPr>
        <dsp:cNvPr id="0" name=""/>
        <dsp:cNvSpPr/>
      </dsp:nvSpPr>
      <dsp:spPr>
        <a:xfrm>
          <a:off x="0" y="351003"/>
          <a:ext cx="8229600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93B45B-FE56-4E59-BBFE-001867290A4A}">
      <dsp:nvSpPr>
        <dsp:cNvPr id="0" name=""/>
        <dsp:cNvSpPr/>
      </dsp:nvSpPr>
      <dsp:spPr>
        <a:xfrm>
          <a:off x="411480" y="11523"/>
          <a:ext cx="7760957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Отримання соціальних навичок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4624" y="44667"/>
        <a:ext cx="7694669" cy="612672"/>
      </dsp:txXfrm>
    </dsp:sp>
    <dsp:sp modelId="{BB8ECBF2-AA2E-4D64-9C28-DAC93BCFC8BB}">
      <dsp:nvSpPr>
        <dsp:cNvPr id="0" name=""/>
        <dsp:cNvSpPr/>
      </dsp:nvSpPr>
      <dsp:spPr>
        <a:xfrm>
          <a:off x="0" y="1394283"/>
          <a:ext cx="8229600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E97920-434C-427C-A510-701202DAC15C}">
      <dsp:nvSpPr>
        <dsp:cNvPr id="0" name=""/>
        <dsp:cNvSpPr/>
      </dsp:nvSpPr>
      <dsp:spPr>
        <a:xfrm>
          <a:off x="411480" y="1054803"/>
          <a:ext cx="7703926" cy="678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Спілкування з однолітками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4624" y="1087947"/>
        <a:ext cx="7637638" cy="612672"/>
      </dsp:txXfrm>
    </dsp:sp>
    <dsp:sp modelId="{F9D9F95E-BBA3-4720-BE61-12C7F6C1A909}">
      <dsp:nvSpPr>
        <dsp:cNvPr id="0" name=""/>
        <dsp:cNvSpPr/>
      </dsp:nvSpPr>
      <dsp:spPr>
        <a:xfrm>
          <a:off x="0" y="2437563"/>
          <a:ext cx="8229600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2C5CE1-40C2-4488-B1B2-863D16BE98A4}">
      <dsp:nvSpPr>
        <dsp:cNvPr id="0" name=""/>
        <dsp:cNvSpPr/>
      </dsp:nvSpPr>
      <dsp:spPr>
        <a:xfrm>
          <a:off x="411480" y="2098083"/>
          <a:ext cx="7703926" cy="678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tx1"/>
              </a:solidFill>
              <a:latin typeface="Bookman Old Style" pitchFamily="18" charset="0"/>
            </a:rPr>
            <a:t>Навчання дитини доброго ставлення до самого себе</a:t>
          </a:r>
          <a:endParaRPr lang="ru-RU" sz="19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4624" y="2131227"/>
        <a:ext cx="7637638" cy="612672"/>
      </dsp:txXfrm>
    </dsp:sp>
    <dsp:sp modelId="{81DCA7B8-F8A7-466D-8A1D-41ED3DD28368}">
      <dsp:nvSpPr>
        <dsp:cNvPr id="0" name=""/>
        <dsp:cNvSpPr/>
      </dsp:nvSpPr>
      <dsp:spPr>
        <a:xfrm>
          <a:off x="0" y="3480842"/>
          <a:ext cx="8229600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B997E3-44C4-46BA-8D19-3320E289FE1B}">
      <dsp:nvSpPr>
        <dsp:cNvPr id="0" name=""/>
        <dsp:cNvSpPr/>
      </dsp:nvSpPr>
      <dsp:spPr>
        <a:xfrm>
          <a:off x="411480" y="3141363"/>
          <a:ext cx="5760719" cy="678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Bookman Old Style" pitchFamily="18" charset="0"/>
            </a:rPr>
            <a:t>Розвиток в процесі гри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4624" y="3174507"/>
        <a:ext cx="5694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CA635-CC8F-49B4-A4C7-72737E2F9969}">
      <dsp:nvSpPr>
        <dsp:cNvPr id="0" name=""/>
        <dsp:cNvSpPr/>
      </dsp:nvSpPr>
      <dsp:spPr>
        <a:xfrm>
          <a:off x="0" y="38743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93B45B-FE56-4E59-BBFE-001867290A4A}">
      <dsp:nvSpPr>
        <dsp:cNvPr id="0" name=""/>
        <dsp:cNvSpPr/>
      </dsp:nvSpPr>
      <dsp:spPr>
        <a:xfrm>
          <a:off x="411480" y="62718"/>
          <a:ext cx="7760957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наслідування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і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копіювання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дітьми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поведінки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дорослих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3183" y="94421"/>
        <a:ext cx="7697551" cy="586034"/>
      </dsp:txXfrm>
    </dsp:sp>
    <dsp:sp modelId="{BB8ECBF2-AA2E-4D64-9C28-DAC93BCFC8BB}">
      <dsp:nvSpPr>
        <dsp:cNvPr id="0" name=""/>
        <dsp:cNvSpPr/>
      </dsp:nvSpPr>
      <dsp:spPr>
        <a:xfrm>
          <a:off x="0" y="138535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E97920-434C-427C-A510-701202DAC15C}">
      <dsp:nvSpPr>
        <dsp:cNvPr id="0" name=""/>
        <dsp:cNvSpPr/>
      </dsp:nvSpPr>
      <dsp:spPr>
        <a:xfrm>
          <a:off x="411480" y="1060638"/>
          <a:ext cx="7703926" cy="6494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ігрової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, коли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діти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усвідомлюють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поведінку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як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виконання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ролі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3183" y="1092341"/>
        <a:ext cx="7640520" cy="586034"/>
      </dsp:txXfrm>
    </dsp:sp>
    <dsp:sp modelId="{F9D9F95E-BBA3-4720-BE61-12C7F6C1A909}">
      <dsp:nvSpPr>
        <dsp:cNvPr id="0" name=""/>
        <dsp:cNvSpPr/>
      </dsp:nvSpPr>
      <dsp:spPr>
        <a:xfrm>
          <a:off x="0" y="2383278"/>
          <a:ext cx="8229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2C5CE1-40C2-4488-B1B2-863D16BE98A4}">
      <dsp:nvSpPr>
        <dsp:cNvPr id="0" name=""/>
        <dsp:cNvSpPr/>
      </dsp:nvSpPr>
      <dsp:spPr>
        <a:xfrm>
          <a:off x="411480" y="2058557"/>
          <a:ext cx="7703926" cy="6494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стадії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групових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ігор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, на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якій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діти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вчаться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розуміти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,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що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від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них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чекає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ціла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Bookman Old Style" pitchFamily="18" charset="0"/>
            </a:rPr>
            <a:t>група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 людей</a:t>
          </a:r>
        </a:p>
      </dsp:txBody>
      <dsp:txXfrm>
        <a:off x="443183" y="2090260"/>
        <a:ext cx="7640520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4029-8E06-4E24-9DDF-DA1BAE681962}">
      <dsp:nvSpPr>
        <dsp:cNvPr id="0" name=""/>
        <dsp:cNvSpPr/>
      </dsp:nvSpPr>
      <dsp:spPr>
        <a:xfrm>
          <a:off x="0" y="3847094"/>
          <a:ext cx="6810380" cy="24773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7030A0"/>
              </a:solidFill>
              <a:latin typeface="Bookman Old Style" pitchFamily="18" charset="0"/>
            </a:rPr>
            <a:t>Ігрова діяльність ВПЛИВАЄ на такі </a:t>
          </a:r>
          <a:r>
            <a:rPr lang="uk-UA" sz="2000" b="1" kern="1200" dirty="0" err="1">
              <a:solidFill>
                <a:srgbClr val="7030A0"/>
              </a:solidFill>
              <a:latin typeface="Bookman Old Style" pitchFamily="18" charset="0"/>
            </a:rPr>
            <a:t>дезадаптуючі</a:t>
          </a:r>
          <a:r>
            <a:rPr lang="uk-UA" sz="2000" b="1" kern="1200" dirty="0">
              <a:solidFill>
                <a:srgbClr val="7030A0"/>
              </a:solidFill>
              <a:latin typeface="Bookman Old Style" pitchFamily="18" charset="0"/>
            </a:rPr>
            <a:t> стани, як :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0" y="3847094"/>
        <a:ext cx="6810380" cy="1337783"/>
      </dsp:txXfrm>
    </dsp:sp>
    <dsp:sp modelId="{F5BD6442-131C-4263-B0AD-4120E0AEC7E5}">
      <dsp:nvSpPr>
        <dsp:cNvPr id="0" name=""/>
        <dsp:cNvSpPr/>
      </dsp:nvSpPr>
      <dsp:spPr>
        <a:xfrm>
          <a:off x="0" y="4906999"/>
          <a:ext cx="6810380" cy="14500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Bookman Old Style" pitchFamily="18" charset="0"/>
            </a:rPr>
            <a:t>Тривожність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Bookman Old Style" pitchFamily="18" charset="0"/>
            </a:rPr>
            <a:t>Емоційна напруженість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Bookman Old Style" pitchFamily="18" charset="0"/>
            </a:rPr>
            <a:t>Депресія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Bookman Old Style" pitchFamily="18" charset="0"/>
            </a:rPr>
            <a:t>Психічна та соматична </a:t>
          </a:r>
          <a:r>
            <a:rPr lang="uk-UA" sz="2000" b="1" kern="1200" dirty="0" err="1">
              <a:latin typeface="Bookman Old Style" pitchFamily="18" charset="0"/>
            </a:rPr>
            <a:t>втомлювальність</a:t>
          </a:r>
          <a:endParaRPr lang="ru-RU" sz="2000" kern="1200" dirty="0"/>
        </a:p>
      </dsp:txBody>
      <dsp:txXfrm>
        <a:off x="0" y="4906999"/>
        <a:ext cx="6810380" cy="1450041"/>
      </dsp:txXfrm>
    </dsp:sp>
    <dsp:sp modelId="{289F0E22-66AB-4281-9418-DFC2D9D52F55}">
      <dsp:nvSpPr>
        <dsp:cNvPr id="0" name=""/>
        <dsp:cNvSpPr/>
      </dsp:nvSpPr>
      <dsp:spPr>
        <a:xfrm rot="10800000">
          <a:off x="0" y="0"/>
          <a:ext cx="6810380" cy="3810206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Bookman Old Style" pitchFamily="18" charset="0"/>
            </a:rPr>
            <a:t>Головна сила, яка рухає стосунки між людьми – дошкільниками 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rgbClr val="0070C0"/>
              </a:solidFill>
              <a:latin typeface="Bookman Old Style" pitchFamily="18" charset="0"/>
            </a:rPr>
            <a:t>є СПІЛЬНА ГРА.</a:t>
          </a:r>
          <a:endParaRPr lang="ru-RU" sz="3200" kern="1200" dirty="0">
            <a:solidFill>
              <a:srgbClr val="0070C0"/>
            </a:solidFill>
          </a:endParaRPr>
        </a:p>
      </dsp:txBody>
      <dsp:txXfrm rot="10800000">
        <a:off x="0" y="0"/>
        <a:ext cx="6810380" cy="2475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BA7F5-F377-4D06-A44F-03806A413EC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tx1"/>
              </a:solidFill>
            </a:rPr>
            <a:t>1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1" y="573596"/>
        <a:ext cx="1146297" cy="491270"/>
      </dsp:txXfrm>
    </dsp:sp>
    <dsp:sp modelId="{64E91543-473D-4337-8141-A7FFE0A21F1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b="1" kern="1200"/>
            <a:t>Як провідний вид діяльності дітей дошкільного віку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/>
            <a:t>(О.М.Леонтьєв)</a:t>
          </a:r>
          <a:endParaRPr lang="ru-RU" sz="2200" kern="1200" dirty="0"/>
        </a:p>
      </dsp:txBody>
      <dsp:txXfrm rot="-5400000">
        <a:off x="1146298" y="52408"/>
        <a:ext cx="7031341" cy="960496"/>
      </dsp:txXfrm>
    </dsp:sp>
    <dsp:sp modelId="{B2820B6B-7696-4389-A9ED-8D76E4CDE7F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tx1"/>
              </a:solidFill>
            </a:rPr>
            <a:t>2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1" y="2017346"/>
        <a:ext cx="1146297" cy="491270"/>
      </dsp:txXfrm>
    </dsp:sp>
    <dsp:sp modelId="{3F7BFCD2-113E-4357-9A4D-6D033ACCA30C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b="1" kern="1200"/>
            <a:t>Як ефективного розвивального середовища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/>
            <a:t>( С.Л.Рубінштейн)</a:t>
          </a:r>
          <a:endParaRPr lang="ru-RU" sz="2200" kern="1200" dirty="0"/>
        </a:p>
      </dsp:txBody>
      <dsp:txXfrm rot="-5400000">
        <a:off x="1146298" y="1496158"/>
        <a:ext cx="7031341" cy="960496"/>
      </dsp:txXfrm>
    </dsp:sp>
    <dsp:sp modelId="{CC6421AB-80F0-404C-A462-98D3CBA47A9B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tx1"/>
              </a:solidFill>
            </a:rPr>
            <a:t>3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1" y="3461096"/>
        <a:ext cx="1146297" cy="491270"/>
      </dsp:txXfrm>
    </dsp:sp>
    <dsp:sp modelId="{3A1E790F-33CC-4AF2-B1D7-7B1F833DECD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b="1" kern="1200"/>
            <a:t>Як способу включення дитини в соціальні відносини  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/>
            <a:t>(Л.С.Виготський, Д.Б.Єльконін, О.П.Усова)</a:t>
          </a:r>
          <a:endParaRPr lang="ru-RU" sz="22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C2E4-4F2F-42BB-AA08-96072D05A7BB}">
      <dsp:nvSpPr>
        <dsp:cNvPr id="0" name=""/>
        <dsp:cNvSpPr/>
      </dsp:nvSpPr>
      <dsp:spPr>
        <a:xfrm>
          <a:off x="2807173" y="496"/>
          <a:ext cx="5620841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b="1" kern="1200" dirty="0">
              <a:latin typeface="Bookman Old Style" pitchFamily="18" charset="0"/>
            </a:rPr>
            <a:t>Гра має важливе значення в житті дитини… Якою буде дитина в грі, такою вона буде і в праці, коли виросте. Тому виховання майбутнього діяча відбувається перш за все в грі…”                </a:t>
          </a:r>
          <a:endParaRPr lang="ru-RU" sz="1700" kern="1200" dirty="0"/>
        </a:p>
      </dsp:txBody>
      <dsp:txXfrm>
        <a:off x="2807173" y="242342"/>
        <a:ext cx="4895304" cy="1451073"/>
      </dsp:txXfrm>
    </dsp:sp>
    <dsp:sp modelId="{57752439-13B8-41F8-984A-C6AD3E7CBE04}">
      <dsp:nvSpPr>
        <dsp:cNvPr id="0" name=""/>
        <dsp:cNvSpPr/>
      </dsp:nvSpPr>
      <dsp:spPr>
        <a:xfrm>
          <a:off x="1669" y="496"/>
          <a:ext cx="2805504" cy="1934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latin typeface="Bookman Old Style" pitchFamily="18" charset="0"/>
            </a:rPr>
            <a:t>А.С.Макаренко</a:t>
          </a:r>
          <a:endParaRPr lang="ru-RU" sz="2000" kern="1200" dirty="0"/>
        </a:p>
      </dsp:txBody>
      <dsp:txXfrm>
        <a:off x="96116" y="94943"/>
        <a:ext cx="2616610" cy="1745871"/>
      </dsp:txXfrm>
    </dsp:sp>
    <dsp:sp modelId="{09CB698B-06A3-4465-81AE-8C5B173EB3F8}">
      <dsp:nvSpPr>
        <dsp:cNvPr id="0" name=""/>
        <dsp:cNvSpPr/>
      </dsp:nvSpPr>
      <dsp:spPr>
        <a:xfrm>
          <a:off x="2895048" y="2128738"/>
          <a:ext cx="553399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b="1" kern="1200" dirty="0" err="1">
              <a:latin typeface="Bookman Old Style" pitchFamily="18" charset="0"/>
            </a:rPr>
            <a:t>“Гра</a:t>
          </a:r>
          <a:r>
            <a:rPr lang="uk-UA" sz="1700" b="1" kern="1200" dirty="0">
              <a:latin typeface="Bookman Old Style" pitchFamily="18" charset="0"/>
            </a:rPr>
            <a:t> – простір “ внутрішньої </a:t>
          </a:r>
          <a:r>
            <a:rPr lang="uk-UA" sz="1700" b="1" kern="1200" dirty="0" err="1">
              <a:latin typeface="Bookman Old Style" pitchFamily="18" charset="0"/>
            </a:rPr>
            <a:t>соціалізації”</a:t>
          </a:r>
          <a:r>
            <a:rPr lang="uk-UA" sz="1700" b="1" kern="1200" dirty="0">
              <a:latin typeface="Bookman Old Style" pitchFamily="18" charset="0"/>
            </a:rPr>
            <a:t> дитини і засіб засвоєння соціальних </a:t>
          </a:r>
          <a:r>
            <a:rPr lang="uk-UA" sz="1700" b="1" kern="1200" dirty="0" err="1">
              <a:latin typeface="Bookman Old Style" pitchFamily="18" charset="0"/>
            </a:rPr>
            <a:t>установок.”</a:t>
          </a:r>
          <a:endParaRPr lang="ru-RU" sz="1700" kern="1200" dirty="0"/>
        </a:p>
      </dsp:txBody>
      <dsp:txXfrm>
        <a:off x="2895048" y="2370584"/>
        <a:ext cx="4808461" cy="1451073"/>
      </dsp:txXfrm>
    </dsp:sp>
    <dsp:sp modelId="{2C24F595-724E-498A-A1B4-03667D604233}">
      <dsp:nvSpPr>
        <dsp:cNvPr id="0" name=""/>
        <dsp:cNvSpPr/>
      </dsp:nvSpPr>
      <dsp:spPr>
        <a:xfrm>
          <a:off x="637" y="2128738"/>
          <a:ext cx="2894411" cy="19347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latin typeface="Bookman Old Style" pitchFamily="18" charset="0"/>
            </a:rPr>
            <a:t>Л.С. Виготський</a:t>
          </a:r>
          <a:endParaRPr lang="ru-RU" sz="2000" kern="1200" dirty="0"/>
        </a:p>
      </dsp:txBody>
      <dsp:txXfrm>
        <a:off x="95084" y="2223185"/>
        <a:ext cx="2705517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A8C5D-5D3F-41AA-82FD-C49E2A8D3103}">
      <dsp:nvSpPr>
        <dsp:cNvPr id="0" name=""/>
        <dsp:cNvSpPr/>
      </dsp:nvSpPr>
      <dsp:spPr>
        <a:xfrm>
          <a:off x="2802693" y="2008124"/>
          <a:ext cx="2000257" cy="1894990"/>
        </a:xfrm>
        <a:prstGeom prst="ellipse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Bookman Old Style" pitchFamily="18" charset="0"/>
            </a:rPr>
            <a:t>Функції гри :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095624" y="2285639"/>
        <a:ext cx="1414395" cy="1339960"/>
      </dsp:txXfrm>
    </dsp:sp>
    <dsp:sp modelId="{95D962B3-F280-4A1B-9CB2-8642850CDE8B}">
      <dsp:nvSpPr>
        <dsp:cNvPr id="0" name=""/>
        <dsp:cNvSpPr/>
      </dsp:nvSpPr>
      <dsp:spPr>
        <a:xfrm rot="16215480">
          <a:off x="3471998" y="1656988"/>
          <a:ext cx="673213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673213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91774" y="1654699"/>
        <a:ext cx="33660" cy="33660"/>
      </dsp:txXfrm>
    </dsp:sp>
    <dsp:sp modelId="{97495A91-F54E-40DD-BECA-6F31F8554A22}">
      <dsp:nvSpPr>
        <dsp:cNvPr id="0" name=""/>
        <dsp:cNvSpPr/>
      </dsp:nvSpPr>
      <dsp:spPr>
        <a:xfrm>
          <a:off x="2786083" y="142885"/>
          <a:ext cx="2053442" cy="11920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Bookman Old Style" pitchFamily="18" charset="0"/>
            </a:rPr>
            <a:t>НАВЧАЛЬНА</a:t>
          </a:r>
        </a:p>
      </dsp:txBody>
      <dsp:txXfrm>
        <a:off x="3086803" y="317456"/>
        <a:ext cx="1452002" cy="842901"/>
      </dsp:txXfrm>
    </dsp:sp>
    <dsp:sp modelId="{E945078E-5017-49B7-818F-01558FB5CFD7}">
      <dsp:nvSpPr>
        <dsp:cNvPr id="0" name=""/>
        <dsp:cNvSpPr/>
      </dsp:nvSpPr>
      <dsp:spPr>
        <a:xfrm rot="19120812">
          <a:off x="4458454" y="2091110"/>
          <a:ext cx="622383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622383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54086" y="2090092"/>
        <a:ext cx="31119" cy="31119"/>
      </dsp:txXfrm>
    </dsp:sp>
    <dsp:sp modelId="{D3B180DE-BC42-4B01-A446-14F9BFD02647}">
      <dsp:nvSpPr>
        <dsp:cNvPr id="0" name=""/>
        <dsp:cNvSpPr/>
      </dsp:nvSpPr>
      <dsp:spPr>
        <a:xfrm>
          <a:off x="4572030" y="785811"/>
          <a:ext cx="2006142" cy="1223474"/>
        </a:xfrm>
        <a:prstGeom prst="ellipse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Bookman Old Style" pitchFamily="18" charset="0"/>
            </a:rPr>
            <a:t>ВИХОВНА</a:t>
          </a:r>
        </a:p>
      </dsp:txBody>
      <dsp:txXfrm>
        <a:off x="4865823" y="964985"/>
        <a:ext cx="1418556" cy="865126"/>
      </dsp:txXfrm>
    </dsp:sp>
    <dsp:sp modelId="{5716CBBF-BB2F-4C9D-93ED-2995B6164F6F}">
      <dsp:nvSpPr>
        <dsp:cNvPr id="0" name=""/>
        <dsp:cNvSpPr/>
      </dsp:nvSpPr>
      <dsp:spPr>
        <a:xfrm rot="21192972">
          <a:off x="4794351" y="2809400"/>
          <a:ext cx="23082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230826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03994" y="2818171"/>
        <a:ext cx="11541" cy="11541"/>
      </dsp:txXfrm>
    </dsp:sp>
    <dsp:sp modelId="{7A4CC755-8FA5-48CB-BBB0-6BC83694F062}">
      <dsp:nvSpPr>
        <dsp:cNvPr id="0" name=""/>
        <dsp:cNvSpPr/>
      </dsp:nvSpPr>
      <dsp:spPr>
        <a:xfrm>
          <a:off x="5000666" y="2071702"/>
          <a:ext cx="2180451" cy="1223474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КОМУНІКАТИВНА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319986" y="2250876"/>
        <a:ext cx="1541811" cy="865126"/>
      </dsp:txXfrm>
    </dsp:sp>
    <dsp:sp modelId="{5D3864D8-694B-41EE-968C-5E333BC7B778}">
      <dsp:nvSpPr>
        <dsp:cNvPr id="0" name=""/>
        <dsp:cNvSpPr/>
      </dsp:nvSpPr>
      <dsp:spPr>
        <a:xfrm rot="1506900">
          <a:off x="4672019" y="3483404"/>
          <a:ext cx="57551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5516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45389" y="3483558"/>
        <a:ext cx="28775" cy="28775"/>
      </dsp:txXfrm>
    </dsp:sp>
    <dsp:sp modelId="{D1618A92-8B47-42BA-AA82-05C3810574BF}">
      <dsp:nvSpPr>
        <dsp:cNvPr id="0" name=""/>
        <dsp:cNvSpPr/>
      </dsp:nvSpPr>
      <dsp:spPr>
        <a:xfrm>
          <a:off x="5043867" y="3365449"/>
          <a:ext cx="1876564" cy="1223474"/>
        </a:xfrm>
        <a:prstGeom prst="ellipse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Bookman Old Style" pitchFamily="18" charset="0"/>
            </a:rPr>
            <a:t>РОЗ</a:t>
          </a: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ВАЖАЛЬНА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318683" y="3544623"/>
        <a:ext cx="1326932" cy="865126"/>
      </dsp:txXfrm>
    </dsp:sp>
    <dsp:sp modelId="{B36F7F21-585C-4059-AEB7-A847F63C4827}">
      <dsp:nvSpPr>
        <dsp:cNvPr id="0" name=""/>
        <dsp:cNvSpPr/>
      </dsp:nvSpPr>
      <dsp:spPr>
        <a:xfrm rot="3897852">
          <a:off x="3982274" y="4161344"/>
          <a:ext cx="78099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780991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53245" y="4156360"/>
        <a:ext cx="39049" cy="39049"/>
      </dsp:txXfrm>
    </dsp:sp>
    <dsp:sp modelId="{01ADD061-56A7-4F0F-8421-3084373D3E28}">
      <dsp:nvSpPr>
        <dsp:cNvPr id="0" name=""/>
        <dsp:cNvSpPr/>
      </dsp:nvSpPr>
      <dsp:spPr>
        <a:xfrm>
          <a:off x="3757973" y="4508452"/>
          <a:ext cx="2111704" cy="122347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ІГРО-ТЕРАПЕВТИЧНА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067225" y="4687626"/>
        <a:ext cx="1493200" cy="865126"/>
      </dsp:txXfrm>
    </dsp:sp>
    <dsp:sp modelId="{1F9561C2-3070-4190-BBD4-40A8D3947381}">
      <dsp:nvSpPr>
        <dsp:cNvPr id="0" name=""/>
        <dsp:cNvSpPr/>
      </dsp:nvSpPr>
      <dsp:spPr>
        <a:xfrm rot="7083648">
          <a:off x="2739291" y="4154532"/>
          <a:ext cx="83334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833346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35131" y="4148239"/>
        <a:ext cx="41667" cy="41667"/>
      </dsp:txXfrm>
    </dsp:sp>
    <dsp:sp modelId="{E71E8869-9E34-4CBE-B0DC-1CFC5D29740B}">
      <dsp:nvSpPr>
        <dsp:cNvPr id="0" name=""/>
        <dsp:cNvSpPr/>
      </dsp:nvSpPr>
      <dsp:spPr>
        <a:xfrm>
          <a:off x="1614832" y="4508446"/>
          <a:ext cx="2068246" cy="1223474"/>
        </a:xfrm>
        <a:prstGeom prst="ellipse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ДІАГНОСТИЧНА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917720" y="4687620"/>
        <a:ext cx="1462470" cy="865126"/>
      </dsp:txXfrm>
    </dsp:sp>
    <dsp:sp modelId="{5BE6F704-81AA-49D3-9B2C-790DE613273C}">
      <dsp:nvSpPr>
        <dsp:cNvPr id="0" name=""/>
        <dsp:cNvSpPr/>
      </dsp:nvSpPr>
      <dsp:spPr>
        <a:xfrm rot="9271656">
          <a:off x="2407970" y="3480050"/>
          <a:ext cx="52694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26941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658267" y="3481418"/>
        <a:ext cx="26347" cy="26347"/>
      </dsp:txXfrm>
    </dsp:sp>
    <dsp:sp modelId="{A9627FAC-3C2C-4C2C-936C-C04220E4E648}">
      <dsp:nvSpPr>
        <dsp:cNvPr id="0" name=""/>
        <dsp:cNvSpPr/>
      </dsp:nvSpPr>
      <dsp:spPr>
        <a:xfrm>
          <a:off x="686143" y="3365439"/>
          <a:ext cx="1944565" cy="122347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КОРЕКЦІЙНА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970918" y="3544613"/>
        <a:ext cx="1375015" cy="865126"/>
      </dsp:txXfrm>
    </dsp:sp>
    <dsp:sp modelId="{93FB6FE3-D3C9-4539-ACCE-53A1E1D12A69}">
      <dsp:nvSpPr>
        <dsp:cNvPr id="0" name=""/>
        <dsp:cNvSpPr/>
      </dsp:nvSpPr>
      <dsp:spPr>
        <a:xfrm rot="11201100">
          <a:off x="2578121" y="2811184"/>
          <a:ext cx="23293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232931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688764" y="2819902"/>
        <a:ext cx="11646" cy="11646"/>
      </dsp:txXfrm>
    </dsp:sp>
    <dsp:sp modelId="{AEDD3E26-9C85-4F43-A68C-BD4B1C575F82}">
      <dsp:nvSpPr>
        <dsp:cNvPr id="0" name=""/>
        <dsp:cNvSpPr/>
      </dsp:nvSpPr>
      <dsp:spPr>
        <a:xfrm>
          <a:off x="357182" y="2071703"/>
          <a:ext cx="2246885" cy="1223474"/>
        </a:xfrm>
        <a:prstGeom prst="ellipse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1" kern="1200" dirty="0">
              <a:solidFill>
                <a:schemeClr val="tx1"/>
              </a:solidFill>
              <a:latin typeface="Bookman Old Style" pitchFamily="18" charset="0"/>
            </a:rPr>
            <a:t>МІЖНАЦІОНАЛЬНА </a:t>
          </a:r>
          <a:r>
            <a:rPr lang="uk-UA" sz="1200" b="1" kern="1200" dirty="0">
              <a:solidFill>
                <a:schemeClr val="tx1"/>
              </a:solidFill>
              <a:latin typeface="Bookman Old Style" pitchFamily="18" charset="0"/>
            </a:rPr>
            <a:t>КОМУНІКАЦІЯ</a:t>
          </a:r>
          <a:endParaRPr lang="ru-RU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86231" y="2250877"/>
        <a:ext cx="1588787" cy="865126"/>
      </dsp:txXfrm>
    </dsp:sp>
    <dsp:sp modelId="{CE4370BB-B4ED-4FF8-AF10-C8CD815079DC}">
      <dsp:nvSpPr>
        <dsp:cNvPr id="0" name=""/>
        <dsp:cNvSpPr/>
      </dsp:nvSpPr>
      <dsp:spPr>
        <a:xfrm rot="13253100">
          <a:off x="2517561" y="2098016"/>
          <a:ext cx="62297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622976" y="145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13475" y="2096982"/>
        <a:ext cx="31148" cy="31148"/>
      </dsp:txXfrm>
    </dsp:sp>
    <dsp:sp modelId="{7F0A3C2F-600B-484F-A931-5C9353DED7FA}">
      <dsp:nvSpPr>
        <dsp:cNvPr id="0" name=""/>
        <dsp:cNvSpPr/>
      </dsp:nvSpPr>
      <dsp:spPr>
        <a:xfrm>
          <a:off x="928694" y="785812"/>
          <a:ext cx="2148983" cy="122347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tx1"/>
              </a:solidFill>
              <a:latin typeface="Bookman Old Style" pitchFamily="18" charset="0"/>
            </a:rPr>
            <a:t>СОЦІОКУЛЬТУРНА</a:t>
          </a:r>
          <a:endParaRPr lang="ru-RU" sz="11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243405" y="964986"/>
        <a:ext cx="1519561" cy="865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057F-3EDA-4F36-9491-C97307AD0BD9}">
      <dsp:nvSpPr>
        <dsp:cNvPr id="0" name=""/>
        <dsp:cNvSpPr/>
      </dsp:nvSpPr>
      <dsp:spPr>
        <a:xfrm>
          <a:off x="1" y="532768"/>
          <a:ext cx="8401077" cy="7004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rgbClr val="0070C0"/>
              </a:solidFill>
              <a:latin typeface="Bookman Old Style" pitchFamily="18" charset="0"/>
            </a:rPr>
            <a:t>В структуру ігрової технології як процесу входять :</a:t>
          </a:r>
          <a:endParaRPr lang="ru-RU" sz="2200" kern="1200" dirty="0">
            <a:solidFill>
              <a:srgbClr val="7030A0"/>
            </a:solidFill>
          </a:endParaRPr>
        </a:p>
      </dsp:txBody>
      <dsp:txXfrm>
        <a:off x="20516" y="553283"/>
        <a:ext cx="8360047" cy="659401"/>
      </dsp:txXfrm>
    </dsp:sp>
    <dsp:sp modelId="{0D512BE1-BFB4-4EE2-BFC7-C039495D8A36}">
      <dsp:nvSpPr>
        <dsp:cNvPr id="0" name=""/>
        <dsp:cNvSpPr/>
      </dsp:nvSpPr>
      <dsp:spPr>
        <a:xfrm>
          <a:off x="840108" y="1233200"/>
          <a:ext cx="840107" cy="52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323"/>
              </a:lnTo>
              <a:lnTo>
                <a:pt x="840107" y="525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F5B59-E2F0-4555-AFF3-A29492F0AC90}">
      <dsp:nvSpPr>
        <dsp:cNvPr id="0" name=""/>
        <dsp:cNvSpPr/>
      </dsp:nvSpPr>
      <dsp:spPr>
        <a:xfrm>
          <a:off x="1680216" y="1408308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Ролі, взяті на себе граючими;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1428823"/>
        <a:ext cx="6643331" cy="659401"/>
      </dsp:txXfrm>
    </dsp:sp>
    <dsp:sp modelId="{35461478-CD7A-4D22-A0D4-A6B48B0BA4ED}">
      <dsp:nvSpPr>
        <dsp:cNvPr id="0" name=""/>
        <dsp:cNvSpPr/>
      </dsp:nvSpPr>
      <dsp:spPr>
        <a:xfrm>
          <a:off x="840108" y="1233200"/>
          <a:ext cx="840107" cy="140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63"/>
              </a:lnTo>
              <a:lnTo>
                <a:pt x="840107" y="14008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8115-5506-4709-9AB5-3C8AB4394BC0}">
      <dsp:nvSpPr>
        <dsp:cNvPr id="0" name=""/>
        <dsp:cNvSpPr/>
      </dsp:nvSpPr>
      <dsp:spPr>
        <a:xfrm>
          <a:off x="1680216" y="2283848"/>
          <a:ext cx="670600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Ігрові дії як засіб реалізації цих ролей;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2304363"/>
        <a:ext cx="6664971" cy="659401"/>
      </dsp:txXfrm>
    </dsp:sp>
    <dsp:sp modelId="{89B96D46-324E-4778-AE81-EF8F1C2FAA52}">
      <dsp:nvSpPr>
        <dsp:cNvPr id="0" name=""/>
        <dsp:cNvSpPr/>
      </dsp:nvSpPr>
      <dsp:spPr>
        <a:xfrm>
          <a:off x="840108" y="1233200"/>
          <a:ext cx="840107" cy="2276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403"/>
              </a:lnTo>
              <a:lnTo>
                <a:pt x="840107" y="22764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8F583-12E3-4A42-BCE9-65BFDF2A2D83}">
      <dsp:nvSpPr>
        <dsp:cNvPr id="0" name=""/>
        <dsp:cNvSpPr/>
      </dsp:nvSpPr>
      <dsp:spPr>
        <a:xfrm>
          <a:off x="1680216" y="3159387"/>
          <a:ext cx="6684361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 Ігрове вживання предметів,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 тобто заміщення реальних  речей ігровими, умовними;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3179902"/>
        <a:ext cx="6643331" cy="659401"/>
      </dsp:txXfrm>
    </dsp:sp>
    <dsp:sp modelId="{D5F18125-F24E-4A9C-9E6D-C04611EA8485}">
      <dsp:nvSpPr>
        <dsp:cNvPr id="0" name=""/>
        <dsp:cNvSpPr/>
      </dsp:nvSpPr>
      <dsp:spPr>
        <a:xfrm>
          <a:off x="840108" y="1233200"/>
          <a:ext cx="840107" cy="315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943"/>
              </a:lnTo>
              <a:lnTo>
                <a:pt x="840107" y="31519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617F6-4065-4675-BD71-4669DFBAD1A0}">
      <dsp:nvSpPr>
        <dsp:cNvPr id="0" name=""/>
        <dsp:cNvSpPr/>
      </dsp:nvSpPr>
      <dsp:spPr>
        <a:xfrm>
          <a:off x="1680216" y="4034927"/>
          <a:ext cx="6622868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Реальні відносини між граючими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4055442"/>
        <a:ext cx="6581838" cy="659401"/>
      </dsp:txXfrm>
    </dsp:sp>
    <dsp:sp modelId="{0C838B34-A3F7-4B93-9C1C-AB7DAB5D8282}">
      <dsp:nvSpPr>
        <dsp:cNvPr id="0" name=""/>
        <dsp:cNvSpPr/>
      </dsp:nvSpPr>
      <dsp:spPr>
        <a:xfrm>
          <a:off x="840108" y="1233200"/>
          <a:ext cx="840107" cy="402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483"/>
              </a:lnTo>
              <a:lnTo>
                <a:pt x="840107" y="4027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1E83E-3A19-4D01-81B3-C717FE76849F}">
      <dsp:nvSpPr>
        <dsp:cNvPr id="0" name=""/>
        <dsp:cNvSpPr/>
      </dsp:nvSpPr>
      <dsp:spPr>
        <a:xfrm>
          <a:off x="1680216" y="4910467"/>
          <a:ext cx="6622868" cy="70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 Сюжет ( зміст) – область діяльності,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Bookman Old Style" pitchFamily="18" charset="0"/>
            </a:rPr>
            <a:t>   умовно відтворена в грі.</a:t>
          </a:r>
          <a:endParaRPr lang="ru-RU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700731" y="4930982"/>
        <a:ext cx="6581838" cy="659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F62ED-F12E-406F-B377-900B9AB621D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3AD3-9FDF-4302-B8F3-B6823DFB1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AD3-9FDF-4302-B8F3-B6823DFB11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0070-75AD-4706-974F-A53BDDA261B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7698D-0C1A-465A-8FFE-E4921BB73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ЗАГРУЗКИ\4025e8d6244e555c252435e95a88a5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76438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  <a:t>ИКОРИСТАННЯ </a:t>
            </a:r>
            <a:b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  <a:t>ІГРОВИХ ТЕХНОЛОГІЙ </a:t>
            </a:r>
            <a:b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  <a:t>У СОЦІАЛЬНО - ОСОБИСТІСНОМУ РОЗВИТКУ ДОШКІЛЬНИКІВ.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43372" y="3000372"/>
            <a:ext cx="478634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28728" y="142852"/>
          <a:ext cx="757242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89" name="Picture 1" descr="D:\ТАНЯ\2017\заклад\1386869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0" y="142852"/>
            <a:ext cx="27146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Bookman Old Style" pitchFamily="18" charset="0"/>
              </a:rPr>
              <a:t>ІГРОВІ  ПЕДАГОГІЧНІ ТЕХНОЛОГІЇ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714752"/>
            <a:ext cx="6615130" cy="257176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itchFamily="18" charset="0"/>
              </a:rPr>
              <a:t>Це сукупність, спеціальних наборів ігрових форм, методів, способів, прийомів навчання </a:t>
            </a:r>
          </a:p>
          <a:p>
            <a:pPr algn="ctr">
              <a:buNone/>
            </a:pPr>
            <a:r>
              <a:rPr lang="uk-UA" sz="2400" b="1" dirty="0">
                <a:solidFill>
                  <a:srgbClr val="7030A0"/>
                </a:solidFill>
                <a:latin typeface="Bookman Old Style" pitchFamily="18" charset="0"/>
              </a:rPr>
              <a:t>і виховних засобів, </a:t>
            </a:r>
          </a:p>
          <a:p>
            <a:pPr algn="ctr">
              <a:buNone/>
            </a:pPr>
            <a:r>
              <a:rPr lang="uk-UA" sz="2400" b="1" dirty="0">
                <a:solidFill>
                  <a:srgbClr val="7030A0"/>
                </a:solidFill>
                <a:latin typeface="Bookman Old Style" pitchFamily="18" charset="0"/>
              </a:rPr>
              <a:t>системно використовуваних </a:t>
            </a:r>
          </a:p>
          <a:p>
            <a:pPr algn="ctr">
              <a:buNone/>
            </a:pPr>
            <a:r>
              <a:rPr lang="uk-UA" sz="2400" b="1" dirty="0">
                <a:solidFill>
                  <a:srgbClr val="7030A0"/>
                </a:solidFill>
                <a:latin typeface="Bookman Old Style" pitchFamily="18" charset="0"/>
              </a:rPr>
              <a:t>в освітньому процесі 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44" name="Picture 4" descr="Ð¤Ð¾ÑÐ¾, Ð°Ð²ÑÐ¾Ñ Soloveika Ð½Ð° Ð¯Ð½Ð´ÐµÐºÑ.Ð¤Ð¾ÑÐºÐ°Ñ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868005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image.jimcdn.com/app/cms/image/transf/dimension=244x10000:format=jpg/path/s501d5a1a23288336/image/ibf48e24f174bb7c1/version/1446155678/imag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7210" y="4143380"/>
            <a:ext cx="192452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shch-liski.detkin-club.ru/images/events/23882802_59943665f2a1c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00480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4010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82" name="Picture 14" descr="http://detsad60.kramuo.dn.ua/wp-content/uploads/2017/12/1382267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85720" y="4643446"/>
            <a:ext cx="6858048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571604" y="3857628"/>
          <a:ext cx="742955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:\ТАНЯ\2017\флешка - зеленая\МО\фоны\0_122904_b675b064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ree4kwallpaper.com/wp-content/uploads/2016/01/Yellow-to-Blue-Abstract-4K-Wallpaper.jpe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www.yenislayt.com/upload/a9ed81ee7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817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643314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Дякую</a:t>
            </a:r>
            <a:r>
              <a:rPr lang="ru-RU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за </a:t>
            </a:r>
            <a:r>
              <a:rPr lang="ru-RU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увагу</a:t>
            </a:r>
            <a:r>
              <a:rPr lang="ru-RU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СКЛАДОВ</a:t>
            </a:r>
            <a:r>
              <a:rPr lang="uk-UA" sz="2800" b="1" dirty="0">
                <a:solidFill>
                  <a:srgbClr val="7030A0"/>
                </a:solidFill>
                <a:latin typeface="Bookman Old Style" pitchFamily="18" charset="0"/>
              </a:rPr>
              <a:t>І  СОЦІАЛЬНО – ОСОБИСТІСНОГО РОЗВИТКУ ДОШКІЛЬНИКА.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G:\к печати\презентации\клипарты\happy-home-daycare-141107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t="25548"/>
          <a:stretch>
            <a:fillRect/>
          </a:stretch>
        </p:blipFill>
        <p:spPr bwMode="auto">
          <a:xfrm>
            <a:off x="500034" y="4143380"/>
            <a:ext cx="8282628" cy="2314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714348" y="1397000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itchFamily="18" charset="0"/>
              </a:rPr>
              <a:t>ФОРМУВАННЯ ДИТИНИ ЯК ОСОБИСТОСТІ.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man Old Style" pitchFamily="18" charset="0"/>
              </a:rPr>
              <a:t>НАПРЯМКИ СОЦІАЛЬНО – ОСОБИСТІСНОГО РОЗВИТКУ ДОШКІЛЬНИКА.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man Old Style" pitchFamily="18" charset="0"/>
              </a:rPr>
              <a:t>СТАДІЇ  ФОРМУВАННЯ ОСОБИСТОСТІ ДОШКІЛЬНИКА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000372"/>
          <a:ext cx="82296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4" descr="http://142.detirkutsk.ru/upload/142/%D0%BD%D0%BE%D0%B2%D0%BE%D1%81%D1%82%D0%B8/54621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285860"/>
            <a:ext cx="8072434" cy="1709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АНЯ\2018\ТАНЯ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85720" y="214290"/>
          <a:ext cx="681038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" descr="D:\ТАНЯ\2017\заклад\1386869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42852"/>
            <a:ext cx="27146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man Old Style" pitchFamily="18" charset="0"/>
              </a:rPr>
              <a:t>Розуміння вибору гри як засобу соціально-особистісного розвитку дошкільників.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Bookman Old Style" pitchFamily="18" charset="0"/>
              </a:rPr>
              <a:t>ГРА  ДОПОМАГАЄ :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4818" name="Picture 2" descr="D:\ТАНЯ\2017\флешка - зеленая\МО\фоны\0_11ce3b_380e522a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8715966" cy="59672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itchFamily="18" charset="0"/>
              </a:rPr>
              <a:t>Розвивати здібності дитини до </a:t>
            </a:r>
            <a:r>
              <a:rPr lang="uk-UA" b="1" dirty="0" err="1">
                <a:latin typeface="Bookman Old Style" pitchFamily="18" charset="0"/>
              </a:rPr>
              <a:t>емпатії</a:t>
            </a:r>
            <a:r>
              <a:rPr lang="uk-UA" b="1" dirty="0">
                <a:latin typeface="Bookman Old Style" pitchFamily="18" charset="0"/>
              </a:rPr>
              <a:t>, </a:t>
            </a:r>
          </a:p>
          <a:p>
            <a:pPr algn="ctr"/>
            <a:r>
              <a:rPr lang="uk-UA" b="1" dirty="0">
                <a:latin typeface="Bookman Old Style" pitchFamily="18" charset="0"/>
              </a:rPr>
              <a:t>співпереживання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286124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itchFamily="18" charset="0"/>
              </a:rPr>
              <a:t>Вчити дітей  виражати  своє ставлення до інших людей  у різні способи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71475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itchFamily="18" charset="0"/>
              </a:rPr>
              <a:t>Формувати позитивне ставлення до однолітків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allmaya.com/wp-content/uploads/2016/02/light-blue-vintage-wallpaper-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Bookman Old Style" pitchFamily="18" charset="0"/>
              </a:rPr>
              <a:t>Вислови видатних педагогів :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85860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sp8police.eu/wp-content/uploads/2018/02/kid-reading-open-book-25679898-624x41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429132"/>
            <a:ext cx="4143404" cy="2690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652</Words>
  <Application>Microsoft Macintosh PowerPoint</Application>
  <PresentationFormat>Экран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Тема Office</vt:lpstr>
      <vt:lpstr>Презентация PowerPoint</vt:lpstr>
      <vt:lpstr>СКЛАДОВІ  СОЦІАЛЬНО – ОСОБИСТІСНОГО РОЗВИТКУ ДОШКІЛЬНИКА.</vt:lpstr>
      <vt:lpstr>Презентация PowerPoint</vt:lpstr>
      <vt:lpstr>НАПРЯМКИ СОЦІАЛЬНО – ОСОБИСТІСНОГО РОЗВИТКУ ДОШКІЛЬНИКА.</vt:lpstr>
      <vt:lpstr>СТАДІЇ  ФОРМУВАННЯ ОСОБИСТОСТІ ДОШКІЛЬНИКА</vt:lpstr>
      <vt:lpstr>Презентация PowerPoint</vt:lpstr>
      <vt:lpstr>Розуміння вибору гри як засобу соціально-особистісного розвитку дошкільників.</vt:lpstr>
      <vt:lpstr>ГРА  ДОПОМАГАЄ :</vt:lpstr>
      <vt:lpstr>Вислови видатних педагогів :</vt:lpstr>
      <vt:lpstr>Презентация PowerPoint</vt:lpstr>
      <vt:lpstr>ІГРОВІ  ПЕДАГОГІЧНІ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Виталя</dc:creator>
  <cp:lastModifiedBy>Microsoft Office User</cp:lastModifiedBy>
  <cp:revision>94</cp:revision>
  <dcterms:created xsi:type="dcterms:W3CDTF">2019-03-15T15:31:24Z</dcterms:created>
  <dcterms:modified xsi:type="dcterms:W3CDTF">2023-10-03T18:22:13Z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1211746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