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0" r:id="rId14"/>
    <p:sldId id="268" r:id="rId15"/>
    <p:sldId id="273" r:id="rId16"/>
    <p:sldId id="274" r:id="rId1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24C86-DFC7-4D09-A6E3-1A598B750894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93001D04-5489-4FD0-9C16-14A87120A11F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Ознаки зараження вірусами</a:t>
          </a:r>
          <a:endParaRPr lang="ru-UA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AF0404-C8F4-4C10-93E9-9A4274F9C8F8}" type="parTrans" cxnId="{D810D50F-75F3-4E9A-A68A-067F9E73A9E4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EC8D8AC6-0BBD-446C-8015-F7734E4B1F88}" type="sibTrans" cxnId="{D810D50F-75F3-4E9A-A68A-067F9E73A9E4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DDA1F458-CB3A-439A-ACA4-7AEE8DBA4796}">
      <dgm:prSet phldrT="[Текст]"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Зменшення вільної пам'яті</a:t>
          </a:r>
          <a:endParaRPr lang="ru-UA" b="1" dirty="0">
            <a:solidFill>
              <a:schemeClr val="tx1"/>
            </a:solidFill>
          </a:endParaRPr>
        </a:p>
      </dgm:t>
    </dgm:pt>
    <dgm:pt modelId="{37A71496-5E8B-49D0-A30A-F4201C14D653}" type="parTrans" cxnId="{4250684F-F201-4F3B-A41C-135509188F7A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D56CAD36-7E37-467F-B3E7-B0EACA7D4108}" type="sibTrans" cxnId="{4250684F-F201-4F3B-A41C-135509188F7A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EE1C28D9-0396-4147-8552-13BF80AC552F}">
      <dgm:prSet phldrT="[Текст]"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Уповільнення роботи</a:t>
          </a:r>
          <a:endParaRPr lang="ru-UA" b="1" dirty="0">
            <a:solidFill>
              <a:schemeClr val="tx1"/>
            </a:solidFill>
          </a:endParaRPr>
        </a:p>
      </dgm:t>
    </dgm:pt>
    <dgm:pt modelId="{DEA705D3-425B-46E4-AD7C-907C7730C7E4}" type="parTrans" cxnId="{029C1B63-6EA4-4962-9AA4-DE35CAB30EE7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4B1C1E1F-1C59-4347-AEB2-7DF4659CBDAB}" type="sibTrans" cxnId="{029C1B63-6EA4-4962-9AA4-DE35CAB30EE7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ABD3BD72-FB8B-4538-BAA7-0EF601336F51}">
      <dgm:prSet phldrT="[Текст]"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Затримка при виконанні програм</a:t>
          </a:r>
          <a:endParaRPr lang="ru-UA" b="1" dirty="0">
            <a:solidFill>
              <a:schemeClr val="tx1"/>
            </a:solidFill>
          </a:endParaRPr>
        </a:p>
      </dgm:t>
    </dgm:pt>
    <dgm:pt modelId="{BEBFF4D9-2ED7-4DA0-A519-25E4BBDB1C44}" type="parTrans" cxnId="{AF824F8B-34D8-43F2-AE4E-38EC841A5FF7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8C82139B-249C-424E-B475-3A25F9D64029}" type="sibTrans" cxnId="{AF824F8B-34D8-43F2-AE4E-38EC841A5FF7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5DB9DAFB-0A71-4EF7-9326-9B89A2D4F254}">
      <dgm:prSet phldrT="[Текст]"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Помилки при інсталяції</a:t>
          </a:r>
          <a:endParaRPr lang="ru-UA" b="1" dirty="0">
            <a:solidFill>
              <a:schemeClr val="tx1"/>
            </a:solidFill>
          </a:endParaRPr>
        </a:p>
      </dgm:t>
    </dgm:pt>
    <dgm:pt modelId="{7CD01A19-AD3D-4393-B03F-132E22DB0320}" type="parTrans" cxnId="{20566C70-DADE-4ACC-9AE3-336007B0627D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7EE37CB2-62A9-44DC-A4FB-D6F5BDC00027}" type="sibTrans" cxnId="{20566C70-DADE-4ACC-9AE3-336007B0627D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4FE2F860-B289-493D-BD29-42CD14B76115}">
      <dgm:prSet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Файли невідомого походження</a:t>
          </a:r>
          <a:endParaRPr lang="ru-UA" b="1" dirty="0">
            <a:solidFill>
              <a:schemeClr val="tx1"/>
            </a:solidFill>
          </a:endParaRPr>
        </a:p>
      </dgm:t>
    </dgm:pt>
    <dgm:pt modelId="{E3CE9F9F-5406-484B-BD5B-6821F95E08A6}" type="parTrans" cxnId="{73BE0488-08E9-40D0-90D5-FED8E76789E3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13D9C59A-A109-4533-A0C1-4E2211B8B941}" type="sibTrans" cxnId="{73BE0488-08E9-40D0-90D5-FED8E76789E3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62011F0E-CE4D-4B41-A380-01098A16D12E}">
      <dgm:prSet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Не зрозумілі зміни в файлах</a:t>
          </a:r>
          <a:endParaRPr lang="ru-UA" b="1" dirty="0">
            <a:solidFill>
              <a:schemeClr val="tx1"/>
            </a:solidFill>
          </a:endParaRPr>
        </a:p>
      </dgm:t>
    </dgm:pt>
    <dgm:pt modelId="{CCCCBA71-D38A-426B-BBE5-7A40456A344F}" type="parTrans" cxnId="{C37458D0-CFF0-471F-BDE4-D8DFDD2B6FD2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B0B30FFE-A8EC-4617-B411-E1526C14FA15}" type="sibTrans" cxnId="{C37458D0-CFF0-471F-BDE4-D8DFDD2B6FD2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FE40BA4F-0444-47EC-8918-47323AB7757E}">
      <dgm:prSet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Зміна дати модифікації файлів</a:t>
          </a:r>
          <a:endParaRPr lang="ru-UA" b="1" dirty="0">
            <a:solidFill>
              <a:schemeClr val="tx1"/>
            </a:solidFill>
          </a:endParaRPr>
        </a:p>
      </dgm:t>
    </dgm:pt>
    <dgm:pt modelId="{F72471C8-3C58-4726-9D98-66A75ECDF070}" type="parTrans" cxnId="{4E6081AE-5CC0-4703-AE00-F14C9D4C859A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51578587-5471-46D0-8A87-71A0B881209C}" type="sibTrans" cxnId="{4E6081AE-5CC0-4703-AE00-F14C9D4C859A}">
      <dgm:prSet/>
      <dgm:spPr/>
      <dgm:t>
        <a:bodyPr/>
        <a:lstStyle/>
        <a:p>
          <a:endParaRPr lang="ru-UA" b="1">
            <a:solidFill>
              <a:schemeClr val="tx1"/>
            </a:solidFill>
          </a:endParaRPr>
        </a:p>
      </dgm:t>
    </dgm:pt>
    <dgm:pt modelId="{C5828C4A-87FC-4146-A91B-4B78BF73FFB1}" type="pres">
      <dgm:prSet presAssocID="{D7124C86-DFC7-4D09-A6E3-1A598B75089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A04C21-BDEA-46CA-B249-105E500E875E}" type="pres">
      <dgm:prSet presAssocID="{93001D04-5489-4FD0-9C16-14A87120A11F}" presName="centerShape" presStyleLbl="node0" presStyleIdx="0" presStyleCnt="1"/>
      <dgm:spPr/>
    </dgm:pt>
    <dgm:pt modelId="{D941A40F-8327-4398-9495-5BA7E65D2A65}" type="pres">
      <dgm:prSet presAssocID="{37A71496-5E8B-49D0-A30A-F4201C14D653}" presName="parTrans" presStyleLbl="sibTrans2D1" presStyleIdx="0" presStyleCnt="7"/>
      <dgm:spPr/>
    </dgm:pt>
    <dgm:pt modelId="{6B0C1A86-79CF-4A76-8E51-B7E8FEB4BED7}" type="pres">
      <dgm:prSet presAssocID="{37A71496-5E8B-49D0-A30A-F4201C14D653}" presName="connectorText" presStyleLbl="sibTrans2D1" presStyleIdx="0" presStyleCnt="7"/>
      <dgm:spPr/>
    </dgm:pt>
    <dgm:pt modelId="{299A81B9-4373-433D-8D92-182805210D22}" type="pres">
      <dgm:prSet presAssocID="{DDA1F458-CB3A-439A-ACA4-7AEE8DBA4796}" presName="node" presStyleLbl="node1" presStyleIdx="0" presStyleCnt="7">
        <dgm:presLayoutVars>
          <dgm:bulletEnabled val="1"/>
        </dgm:presLayoutVars>
      </dgm:prSet>
      <dgm:spPr/>
    </dgm:pt>
    <dgm:pt modelId="{735EAD27-9E7E-4D3D-BB7C-BB3E3118CC6A}" type="pres">
      <dgm:prSet presAssocID="{DEA705D3-425B-46E4-AD7C-907C7730C7E4}" presName="parTrans" presStyleLbl="sibTrans2D1" presStyleIdx="1" presStyleCnt="7"/>
      <dgm:spPr/>
    </dgm:pt>
    <dgm:pt modelId="{3F28133D-623A-4990-9E98-210659DF3EAC}" type="pres">
      <dgm:prSet presAssocID="{DEA705D3-425B-46E4-AD7C-907C7730C7E4}" presName="connectorText" presStyleLbl="sibTrans2D1" presStyleIdx="1" presStyleCnt="7"/>
      <dgm:spPr/>
    </dgm:pt>
    <dgm:pt modelId="{C1E74204-40FD-4BD6-BDE2-3C95BCE28A61}" type="pres">
      <dgm:prSet presAssocID="{EE1C28D9-0396-4147-8552-13BF80AC552F}" presName="node" presStyleLbl="node1" presStyleIdx="1" presStyleCnt="7">
        <dgm:presLayoutVars>
          <dgm:bulletEnabled val="1"/>
        </dgm:presLayoutVars>
      </dgm:prSet>
      <dgm:spPr/>
    </dgm:pt>
    <dgm:pt modelId="{5EE8B9A7-0D15-441C-ACC7-80226C6EE1ED}" type="pres">
      <dgm:prSet presAssocID="{BEBFF4D9-2ED7-4DA0-A519-25E4BBDB1C44}" presName="parTrans" presStyleLbl="sibTrans2D1" presStyleIdx="2" presStyleCnt="7"/>
      <dgm:spPr/>
    </dgm:pt>
    <dgm:pt modelId="{F772D823-FFFF-436F-9BE5-7E491E7A3305}" type="pres">
      <dgm:prSet presAssocID="{BEBFF4D9-2ED7-4DA0-A519-25E4BBDB1C44}" presName="connectorText" presStyleLbl="sibTrans2D1" presStyleIdx="2" presStyleCnt="7"/>
      <dgm:spPr/>
    </dgm:pt>
    <dgm:pt modelId="{54428F93-D4A7-441C-8896-7F9905FE138C}" type="pres">
      <dgm:prSet presAssocID="{ABD3BD72-FB8B-4538-BAA7-0EF601336F51}" presName="node" presStyleLbl="node1" presStyleIdx="2" presStyleCnt="7">
        <dgm:presLayoutVars>
          <dgm:bulletEnabled val="1"/>
        </dgm:presLayoutVars>
      </dgm:prSet>
      <dgm:spPr/>
    </dgm:pt>
    <dgm:pt modelId="{12CB9180-77F5-4ADC-AE73-9E1F449BAE1B}" type="pres">
      <dgm:prSet presAssocID="{7CD01A19-AD3D-4393-B03F-132E22DB0320}" presName="parTrans" presStyleLbl="sibTrans2D1" presStyleIdx="3" presStyleCnt="7"/>
      <dgm:spPr/>
    </dgm:pt>
    <dgm:pt modelId="{011FBDB5-458D-49B2-8D4D-F6241F67658F}" type="pres">
      <dgm:prSet presAssocID="{7CD01A19-AD3D-4393-B03F-132E22DB0320}" presName="connectorText" presStyleLbl="sibTrans2D1" presStyleIdx="3" presStyleCnt="7"/>
      <dgm:spPr/>
    </dgm:pt>
    <dgm:pt modelId="{50E53AE4-BA62-4A66-AADD-791D31BD6DE2}" type="pres">
      <dgm:prSet presAssocID="{5DB9DAFB-0A71-4EF7-9326-9B89A2D4F254}" presName="node" presStyleLbl="node1" presStyleIdx="3" presStyleCnt="7">
        <dgm:presLayoutVars>
          <dgm:bulletEnabled val="1"/>
        </dgm:presLayoutVars>
      </dgm:prSet>
      <dgm:spPr/>
    </dgm:pt>
    <dgm:pt modelId="{65C228A2-6E64-473C-B98A-CD0EEA9AC654}" type="pres">
      <dgm:prSet presAssocID="{E3CE9F9F-5406-484B-BD5B-6821F95E08A6}" presName="parTrans" presStyleLbl="sibTrans2D1" presStyleIdx="4" presStyleCnt="7"/>
      <dgm:spPr/>
    </dgm:pt>
    <dgm:pt modelId="{CBD2BDB8-1A5F-4BCD-860C-377658B8D757}" type="pres">
      <dgm:prSet presAssocID="{E3CE9F9F-5406-484B-BD5B-6821F95E08A6}" presName="connectorText" presStyleLbl="sibTrans2D1" presStyleIdx="4" presStyleCnt="7"/>
      <dgm:spPr/>
    </dgm:pt>
    <dgm:pt modelId="{C81117DE-83DE-48A2-B17E-EE3BF2C25136}" type="pres">
      <dgm:prSet presAssocID="{4FE2F860-B289-493D-BD29-42CD14B76115}" presName="node" presStyleLbl="node1" presStyleIdx="4" presStyleCnt="7">
        <dgm:presLayoutVars>
          <dgm:bulletEnabled val="1"/>
        </dgm:presLayoutVars>
      </dgm:prSet>
      <dgm:spPr/>
    </dgm:pt>
    <dgm:pt modelId="{EC286EFD-0BFC-4963-B52B-F13F40257822}" type="pres">
      <dgm:prSet presAssocID="{CCCCBA71-D38A-426B-BBE5-7A40456A344F}" presName="parTrans" presStyleLbl="sibTrans2D1" presStyleIdx="5" presStyleCnt="7"/>
      <dgm:spPr/>
    </dgm:pt>
    <dgm:pt modelId="{AE23A1FB-54F7-42D4-91D6-0E0C92BBD6A7}" type="pres">
      <dgm:prSet presAssocID="{CCCCBA71-D38A-426B-BBE5-7A40456A344F}" presName="connectorText" presStyleLbl="sibTrans2D1" presStyleIdx="5" presStyleCnt="7"/>
      <dgm:spPr/>
    </dgm:pt>
    <dgm:pt modelId="{5A0DF447-8C30-473D-A72B-32818B8FD2CD}" type="pres">
      <dgm:prSet presAssocID="{62011F0E-CE4D-4B41-A380-01098A16D12E}" presName="node" presStyleLbl="node1" presStyleIdx="5" presStyleCnt="7">
        <dgm:presLayoutVars>
          <dgm:bulletEnabled val="1"/>
        </dgm:presLayoutVars>
      </dgm:prSet>
      <dgm:spPr/>
    </dgm:pt>
    <dgm:pt modelId="{2092792C-D174-4D1C-822B-8B9755E61483}" type="pres">
      <dgm:prSet presAssocID="{F72471C8-3C58-4726-9D98-66A75ECDF070}" presName="parTrans" presStyleLbl="sibTrans2D1" presStyleIdx="6" presStyleCnt="7"/>
      <dgm:spPr/>
    </dgm:pt>
    <dgm:pt modelId="{154D39EA-30DE-408A-BFFD-03BF1DF5BE6D}" type="pres">
      <dgm:prSet presAssocID="{F72471C8-3C58-4726-9D98-66A75ECDF070}" presName="connectorText" presStyleLbl="sibTrans2D1" presStyleIdx="6" presStyleCnt="7"/>
      <dgm:spPr/>
    </dgm:pt>
    <dgm:pt modelId="{06D8F08D-121D-409D-A5CD-F345D9A9AB54}" type="pres">
      <dgm:prSet presAssocID="{FE40BA4F-0444-47EC-8918-47323AB7757E}" presName="node" presStyleLbl="node1" presStyleIdx="6" presStyleCnt="7">
        <dgm:presLayoutVars>
          <dgm:bulletEnabled val="1"/>
        </dgm:presLayoutVars>
      </dgm:prSet>
      <dgm:spPr/>
    </dgm:pt>
  </dgm:ptLst>
  <dgm:cxnLst>
    <dgm:cxn modelId="{EA254B04-156E-444A-8993-6597B26E7865}" type="presOf" srcId="{93001D04-5489-4FD0-9C16-14A87120A11F}" destId="{E8A04C21-BDEA-46CA-B249-105E500E875E}" srcOrd="0" destOrd="0" presId="urn:microsoft.com/office/officeart/2005/8/layout/radial5"/>
    <dgm:cxn modelId="{D810D50F-75F3-4E9A-A68A-067F9E73A9E4}" srcId="{D7124C86-DFC7-4D09-A6E3-1A598B750894}" destId="{93001D04-5489-4FD0-9C16-14A87120A11F}" srcOrd="0" destOrd="0" parTransId="{22AF0404-C8F4-4C10-93E9-9A4274F9C8F8}" sibTransId="{EC8D8AC6-0BBD-446C-8015-F7734E4B1F88}"/>
    <dgm:cxn modelId="{6AAFE728-800F-4F10-B2B9-EFC94FDAFBFC}" type="presOf" srcId="{BEBFF4D9-2ED7-4DA0-A519-25E4BBDB1C44}" destId="{F772D823-FFFF-436F-9BE5-7E491E7A3305}" srcOrd="1" destOrd="0" presId="urn:microsoft.com/office/officeart/2005/8/layout/radial5"/>
    <dgm:cxn modelId="{9275792E-B7BE-4B74-880B-017F81E45EF9}" type="presOf" srcId="{7CD01A19-AD3D-4393-B03F-132E22DB0320}" destId="{011FBDB5-458D-49B2-8D4D-F6241F67658F}" srcOrd="1" destOrd="0" presId="urn:microsoft.com/office/officeart/2005/8/layout/radial5"/>
    <dgm:cxn modelId="{029C1B63-6EA4-4962-9AA4-DE35CAB30EE7}" srcId="{93001D04-5489-4FD0-9C16-14A87120A11F}" destId="{EE1C28D9-0396-4147-8552-13BF80AC552F}" srcOrd="1" destOrd="0" parTransId="{DEA705D3-425B-46E4-AD7C-907C7730C7E4}" sibTransId="{4B1C1E1F-1C59-4347-AEB2-7DF4659CBDAB}"/>
    <dgm:cxn modelId="{4250684F-F201-4F3B-A41C-135509188F7A}" srcId="{93001D04-5489-4FD0-9C16-14A87120A11F}" destId="{DDA1F458-CB3A-439A-ACA4-7AEE8DBA4796}" srcOrd="0" destOrd="0" parTransId="{37A71496-5E8B-49D0-A30A-F4201C14D653}" sibTransId="{D56CAD36-7E37-467F-B3E7-B0EACA7D4108}"/>
    <dgm:cxn modelId="{20566C70-DADE-4ACC-9AE3-336007B0627D}" srcId="{93001D04-5489-4FD0-9C16-14A87120A11F}" destId="{5DB9DAFB-0A71-4EF7-9326-9B89A2D4F254}" srcOrd="3" destOrd="0" parTransId="{7CD01A19-AD3D-4393-B03F-132E22DB0320}" sibTransId="{7EE37CB2-62A9-44DC-A4FB-D6F5BDC00027}"/>
    <dgm:cxn modelId="{3AE0C575-46FE-4B74-983B-C45F4B9BDF79}" type="presOf" srcId="{FE40BA4F-0444-47EC-8918-47323AB7757E}" destId="{06D8F08D-121D-409D-A5CD-F345D9A9AB54}" srcOrd="0" destOrd="0" presId="urn:microsoft.com/office/officeart/2005/8/layout/radial5"/>
    <dgm:cxn modelId="{41CA7159-E798-454D-B486-10231A0D615D}" type="presOf" srcId="{DEA705D3-425B-46E4-AD7C-907C7730C7E4}" destId="{3F28133D-623A-4990-9E98-210659DF3EAC}" srcOrd="1" destOrd="0" presId="urn:microsoft.com/office/officeart/2005/8/layout/radial5"/>
    <dgm:cxn modelId="{2D617A7E-1972-4696-9A27-EF8EB339C093}" type="presOf" srcId="{BEBFF4D9-2ED7-4DA0-A519-25E4BBDB1C44}" destId="{5EE8B9A7-0D15-441C-ACC7-80226C6EE1ED}" srcOrd="0" destOrd="0" presId="urn:microsoft.com/office/officeart/2005/8/layout/radial5"/>
    <dgm:cxn modelId="{6AA24585-B286-4526-957B-A7BBFB56AC96}" type="presOf" srcId="{7CD01A19-AD3D-4393-B03F-132E22DB0320}" destId="{12CB9180-77F5-4ADC-AE73-9E1F449BAE1B}" srcOrd="0" destOrd="0" presId="urn:microsoft.com/office/officeart/2005/8/layout/radial5"/>
    <dgm:cxn modelId="{CBE44086-62AC-4D3C-AE1A-DCB5B4CC32BD}" type="presOf" srcId="{D7124C86-DFC7-4D09-A6E3-1A598B750894}" destId="{C5828C4A-87FC-4146-A91B-4B78BF73FFB1}" srcOrd="0" destOrd="0" presId="urn:microsoft.com/office/officeart/2005/8/layout/radial5"/>
    <dgm:cxn modelId="{73BE0488-08E9-40D0-90D5-FED8E76789E3}" srcId="{93001D04-5489-4FD0-9C16-14A87120A11F}" destId="{4FE2F860-B289-493D-BD29-42CD14B76115}" srcOrd="4" destOrd="0" parTransId="{E3CE9F9F-5406-484B-BD5B-6821F95E08A6}" sibTransId="{13D9C59A-A109-4533-A0C1-4E2211B8B941}"/>
    <dgm:cxn modelId="{23464E89-FAA4-4EE2-80D3-2810D388B316}" type="presOf" srcId="{37A71496-5E8B-49D0-A30A-F4201C14D653}" destId="{D941A40F-8327-4398-9495-5BA7E65D2A65}" srcOrd="0" destOrd="0" presId="urn:microsoft.com/office/officeart/2005/8/layout/radial5"/>
    <dgm:cxn modelId="{AF824F8B-34D8-43F2-AE4E-38EC841A5FF7}" srcId="{93001D04-5489-4FD0-9C16-14A87120A11F}" destId="{ABD3BD72-FB8B-4538-BAA7-0EF601336F51}" srcOrd="2" destOrd="0" parTransId="{BEBFF4D9-2ED7-4DA0-A519-25E4BBDB1C44}" sibTransId="{8C82139B-249C-424E-B475-3A25F9D64029}"/>
    <dgm:cxn modelId="{E06E4B91-457B-45F3-9AD0-02CB43BFE84D}" type="presOf" srcId="{5DB9DAFB-0A71-4EF7-9326-9B89A2D4F254}" destId="{50E53AE4-BA62-4A66-AADD-791D31BD6DE2}" srcOrd="0" destOrd="0" presId="urn:microsoft.com/office/officeart/2005/8/layout/radial5"/>
    <dgm:cxn modelId="{0CC4BD93-E7E2-4B0F-B25E-C8ED52C99676}" type="presOf" srcId="{E3CE9F9F-5406-484B-BD5B-6821F95E08A6}" destId="{65C228A2-6E64-473C-B98A-CD0EEA9AC654}" srcOrd="0" destOrd="0" presId="urn:microsoft.com/office/officeart/2005/8/layout/radial5"/>
    <dgm:cxn modelId="{4ECC749E-5B9C-441B-A368-6F550F0C46DD}" type="presOf" srcId="{EE1C28D9-0396-4147-8552-13BF80AC552F}" destId="{C1E74204-40FD-4BD6-BDE2-3C95BCE28A61}" srcOrd="0" destOrd="0" presId="urn:microsoft.com/office/officeart/2005/8/layout/radial5"/>
    <dgm:cxn modelId="{D5D0D0A3-011A-4D32-8A81-1FDF238B02E7}" type="presOf" srcId="{F72471C8-3C58-4726-9D98-66A75ECDF070}" destId="{154D39EA-30DE-408A-BFFD-03BF1DF5BE6D}" srcOrd="1" destOrd="0" presId="urn:microsoft.com/office/officeart/2005/8/layout/radial5"/>
    <dgm:cxn modelId="{37901DA6-1C1F-460E-AB3C-2264B628E0B3}" type="presOf" srcId="{CCCCBA71-D38A-426B-BBE5-7A40456A344F}" destId="{EC286EFD-0BFC-4963-B52B-F13F40257822}" srcOrd="0" destOrd="0" presId="urn:microsoft.com/office/officeart/2005/8/layout/radial5"/>
    <dgm:cxn modelId="{4E6081AE-5CC0-4703-AE00-F14C9D4C859A}" srcId="{93001D04-5489-4FD0-9C16-14A87120A11F}" destId="{FE40BA4F-0444-47EC-8918-47323AB7757E}" srcOrd="6" destOrd="0" parTransId="{F72471C8-3C58-4726-9D98-66A75ECDF070}" sibTransId="{51578587-5471-46D0-8A87-71A0B881209C}"/>
    <dgm:cxn modelId="{D190DDB9-D9A3-4F81-B825-9C7769FD44BC}" type="presOf" srcId="{37A71496-5E8B-49D0-A30A-F4201C14D653}" destId="{6B0C1A86-79CF-4A76-8E51-B7E8FEB4BED7}" srcOrd="1" destOrd="0" presId="urn:microsoft.com/office/officeart/2005/8/layout/radial5"/>
    <dgm:cxn modelId="{C37458D0-CFF0-471F-BDE4-D8DFDD2B6FD2}" srcId="{93001D04-5489-4FD0-9C16-14A87120A11F}" destId="{62011F0E-CE4D-4B41-A380-01098A16D12E}" srcOrd="5" destOrd="0" parTransId="{CCCCBA71-D38A-426B-BBE5-7A40456A344F}" sibTransId="{B0B30FFE-A8EC-4617-B411-E1526C14FA15}"/>
    <dgm:cxn modelId="{25B3E2D7-9391-4A0E-843D-77445EEC0C6B}" type="presOf" srcId="{ABD3BD72-FB8B-4538-BAA7-0EF601336F51}" destId="{54428F93-D4A7-441C-8896-7F9905FE138C}" srcOrd="0" destOrd="0" presId="urn:microsoft.com/office/officeart/2005/8/layout/radial5"/>
    <dgm:cxn modelId="{B2D756DE-9436-425F-BE42-5FD9ABD6DCAA}" type="presOf" srcId="{DEA705D3-425B-46E4-AD7C-907C7730C7E4}" destId="{735EAD27-9E7E-4D3D-BB7C-BB3E3118CC6A}" srcOrd="0" destOrd="0" presId="urn:microsoft.com/office/officeart/2005/8/layout/radial5"/>
    <dgm:cxn modelId="{50CAE4E3-E241-40B1-97F2-F3A20748A288}" type="presOf" srcId="{E3CE9F9F-5406-484B-BD5B-6821F95E08A6}" destId="{CBD2BDB8-1A5F-4BCD-860C-377658B8D757}" srcOrd="1" destOrd="0" presId="urn:microsoft.com/office/officeart/2005/8/layout/radial5"/>
    <dgm:cxn modelId="{994B02EA-2D45-4437-B667-4E63419A7D1A}" type="presOf" srcId="{F72471C8-3C58-4726-9D98-66A75ECDF070}" destId="{2092792C-D174-4D1C-822B-8B9755E61483}" srcOrd="0" destOrd="0" presId="urn:microsoft.com/office/officeart/2005/8/layout/radial5"/>
    <dgm:cxn modelId="{017EA2ED-D26A-40F7-AE70-B120F752DBB8}" type="presOf" srcId="{CCCCBA71-D38A-426B-BBE5-7A40456A344F}" destId="{AE23A1FB-54F7-42D4-91D6-0E0C92BBD6A7}" srcOrd="1" destOrd="0" presId="urn:microsoft.com/office/officeart/2005/8/layout/radial5"/>
    <dgm:cxn modelId="{2675DAF1-4F8E-4055-811B-C394EF8A00CF}" type="presOf" srcId="{4FE2F860-B289-493D-BD29-42CD14B76115}" destId="{C81117DE-83DE-48A2-B17E-EE3BF2C25136}" srcOrd="0" destOrd="0" presId="urn:microsoft.com/office/officeart/2005/8/layout/radial5"/>
    <dgm:cxn modelId="{F2B9F0F4-6C1D-4D6C-AB57-05E459B37C6F}" type="presOf" srcId="{DDA1F458-CB3A-439A-ACA4-7AEE8DBA4796}" destId="{299A81B9-4373-433D-8D92-182805210D22}" srcOrd="0" destOrd="0" presId="urn:microsoft.com/office/officeart/2005/8/layout/radial5"/>
    <dgm:cxn modelId="{9B6168FB-4820-4740-B787-5A2CCEF20AF0}" type="presOf" srcId="{62011F0E-CE4D-4B41-A380-01098A16D12E}" destId="{5A0DF447-8C30-473D-A72B-32818B8FD2CD}" srcOrd="0" destOrd="0" presId="urn:microsoft.com/office/officeart/2005/8/layout/radial5"/>
    <dgm:cxn modelId="{F74C2B1B-CD74-411A-BA1C-127D8BDB0BDA}" type="presParOf" srcId="{C5828C4A-87FC-4146-A91B-4B78BF73FFB1}" destId="{E8A04C21-BDEA-46CA-B249-105E500E875E}" srcOrd="0" destOrd="0" presId="urn:microsoft.com/office/officeart/2005/8/layout/radial5"/>
    <dgm:cxn modelId="{4F80560B-0321-4DC0-AC2A-1A413C5B6632}" type="presParOf" srcId="{C5828C4A-87FC-4146-A91B-4B78BF73FFB1}" destId="{D941A40F-8327-4398-9495-5BA7E65D2A65}" srcOrd="1" destOrd="0" presId="urn:microsoft.com/office/officeart/2005/8/layout/radial5"/>
    <dgm:cxn modelId="{212028B5-E7B9-4F9C-B365-F287F068D7BC}" type="presParOf" srcId="{D941A40F-8327-4398-9495-5BA7E65D2A65}" destId="{6B0C1A86-79CF-4A76-8E51-B7E8FEB4BED7}" srcOrd="0" destOrd="0" presId="urn:microsoft.com/office/officeart/2005/8/layout/radial5"/>
    <dgm:cxn modelId="{84D0F33B-C763-491C-8CE0-CE8002448A91}" type="presParOf" srcId="{C5828C4A-87FC-4146-A91B-4B78BF73FFB1}" destId="{299A81B9-4373-433D-8D92-182805210D22}" srcOrd="2" destOrd="0" presId="urn:microsoft.com/office/officeart/2005/8/layout/radial5"/>
    <dgm:cxn modelId="{A7F1E32A-9945-4353-8463-9A18212995D2}" type="presParOf" srcId="{C5828C4A-87FC-4146-A91B-4B78BF73FFB1}" destId="{735EAD27-9E7E-4D3D-BB7C-BB3E3118CC6A}" srcOrd="3" destOrd="0" presId="urn:microsoft.com/office/officeart/2005/8/layout/radial5"/>
    <dgm:cxn modelId="{D4DAB4E1-58CE-43E7-BA5D-2410262234D8}" type="presParOf" srcId="{735EAD27-9E7E-4D3D-BB7C-BB3E3118CC6A}" destId="{3F28133D-623A-4990-9E98-210659DF3EAC}" srcOrd="0" destOrd="0" presId="urn:microsoft.com/office/officeart/2005/8/layout/radial5"/>
    <dgm:cxn modelId="{AEA96039-CB6C-43BB-A671-2B656B9F592D}" type="presParOf" srcId="{C5828C4A-87FC-4146-A91B-4B78BF73FFB1}" destId="{C1E74204-40FD-4BD6-BDE2-3C95BCE28A61}" srcOrd="4" destOrd="0" presId="urn:microsoft.com/office/officeart/2005/8/layout/radial5"/>
    <dgm:cxn modelId="{45478E38-D158-4665-95C8-EE5268CA1F89}" type="presParOf" srcId="{C5828C4A-87FC-4146-A91B-4B78BF73FFB1}" destId="{5EE8B9A7-0D15-441C-ACC7-80226C6EE1ED}" srcOrd="5" destOrd="0" presId="urn:microsoft.com/office/officeart/2005/8/layout/radial5"/>
    <dgm:cxn modelId="{13FCA9B2-B771-4354-B793-71F3F2EFE707}" type="presParOf" srcId="{5EE8B9A7-0D15-441C-ACC7-80226C6EE1ED}" destId="{F772D823-FFFF-436F-9BE5-7E491E7A3305}" srcOrd="0" destOrd="0" presId="urn:microsoft.com/office/officeart/2005/8/layout/radial5"/>
    <dgm:cxn modelId="{6BB9E346-F241-491B-A096-ACBDA5BDA17B}" type="presParOf" srcId="{C5828C4A-87FC-4146-A91B-4B78BF73FFB1}" destId="{54428F93-D4A7-441C-8896-7F9905FE138C}" srcOrd="6" destOrd="0" presId="urn:microsoft.com/office/officeart/2005/8/layout/radial5"/>
    <dgm:cxn modelId="{D0863515-55C4-453A-8723-9871FE9AA429}" type="presParOf" srcId="{C5828C4A-87FC-4146-A91B-4B78BF73FFB1}" destId="{12CB9180-77F5-4ADC-AE73-9E1F449BAE1B}" srcOrd="7" destOrd="0" presId="urn:microsoft.com/office/officeart/2005/8/layout/radial5"/>
    <dgm:cxn modelId="{E258C790-EE6F-4339-A1CE-4892DAF5E3E4}" type="presParOf" srcId="{12CB9180-77F5-4ADC-AE73-9E1F449BAE1B}" destId="{011FBDB5-458D-49B2-8D4D-F6241F67658F}" srcOrd="0" destOrd="0" presId="urn:microsoft.com/office/officeart/2005/8/layout/radial5"/>
    <dgm:cxn modelId="{6807ED90-C6A2-402F-AC89-23D357782D77}" type="presParOf" srcId="{C5828C4A-87FC-4146-A91B-4B78BF73FFB1}" destId="{50E53AE4-BA62-4A66-AADD-791D31BD6DE2}" srcOrd="8" destOrd="0" presId="urn:microsoft.com/office/officeart/2005/8/layout/radial5"/>
    <dgm:cxn modelId="{AF709412-9692-4F25-8AD4-2D9FEDDE75C6}" type="presParOf" srcId="{C5828C4A-87FC-4146-A91B-4B78BF73FFB1}" destId="{65C228A2-6E64-473C-B98A-CD0EEA9AC654}" srcOrd="9" destOrd="0" presId="urn:microsoft.com/office/officeart/2005/8/layout/radial5"/>
    <dgm:cxn modelId="{78C262CA-E6A0-4868-BD6E-670ACBC79980}" type="presParOf" srcId="{65C228A2-6E64-473C-B98A-CD0EEA9AC654}" destId="{CBD2BDB8-1A5F-4BCD-860C-377658B8D757}" srcOrd="0" destOrd="0" presId="urn:microsoft.com/office/officeart/2005/8/layout/radial5"/>
    <dgm:cxn modelId="{BFA4DCA8-5D5B-4BFA-AAF2-26B8C88327D6}" type="presParOf" srcId="{C5828C4A-87FC-4146-A91B-4B78BF73FFB1}" destId="{C81117DE-83DE-48A2-B17E-EE3BF2C25136}" srcOrd="10" destOrd="0" presId="urn:microsoft.com/office/officeart/2005/8/layout/radial5"/>
    <dgm:cxn modelId="{B52964B4-AFB0-4D0C-A376-C881BC335F53}" type="presParOf" srcId="{C5828C4A-87FC-4146-A91B-4B78BF73FFB1}" destId="{EC286EFD-0BFC-4963-B52B-F13F40257822}" srcOrd="11" destOrd="0" presId="urn:microsoft.com/office/officeart/2005/8/layout/radial5"/>
    <dgm:cxn modelId="{7A22F7CD-A7E1-4224-8316-A71F2FEC4ACD}" type="presParOf" srcId="{EC286EFD-0BFC-4963-B52B-F13F40257822}" destId="{AE23A1FB-54F7-42D4-91D6-0E0C92BBD6A7}" srcOrd="0" destOrd="0" presId="urn:microsoft.com/office/officeart/2005/8/layout/radial5"/>
    <dgm:cxn modelId="{08DF3576-32FA-4AD6-B47A-5178F712F317}" type="presParOf" srcId="{C5828C4A-87FC-4146-A91B-4B78BF73FFB1}" destId="{5A0DF447-8C30-473D-A72B-32818B8FD2CD}" srcOrd="12" destOrd="0" presId="urn:microsoft.com/office/officeart/2005/8/layout/radial5"/>
    <dgm:cxn modelId="{EBBB990A-B7D9-469F-B456-547BBBCC7676}" type="presParOf" srcId="{C5828C4A-87FC-4146-A91B-4B78BF73FFB1}" destId="{2092792C-D174-4D1C-822B-8B9755E61483}" srcOrd="13" destOrd="0" presId="urn:microsoft.com/office/officeart/2005/8/layout/radial5"/>
    <dgm:cxn modelId="{B132F000-5F0A-48ED-B96A-3BC23F76A7C0}" type="presParOf" srcId="{2092792C-D174-4D1C-822B-8B9755E61483}" destId="{154D39EA-30DE-408A-BFFD-03BF1DF5BE6D}" srcOrd="0" destOrd="0" presId="urn:microsoft.com/office/officeart/2005/8/layout/radial5"/>
    <dgm:cxn modelId="{BA2812F1-7D93-4831-860B-E3D04A115AA5}" type="presParOf" srcId="{C5828C4A-87FC-4146-A91B-4B78BF73FFB1}" destId="{06D8F08D-121D-409D-A5CD-F345D9A9AB5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43E070-E965-4C79-8232-7AEC405494C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UA"/>
        </a:p>
      </dgm:t>
    </dgm:pt>
    <dgm:pt modelId="{5BDC7FC4-5CF5-4639-B315-EF87F1030854}">
      <dgm:prSet phldrT="[Текст]" custT="1"/>
      <dgm:spPr/>
      <dgm:t>
        <a:bodyPr/>
        <a:lstStyle/>
        <a:p>
          <a:r>
            <a:rPr lang="uk-UA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Шляхи проникнення вірусів</a:t>
          </a:r>
          <a:endParaRPr lang="ru-UA" sz="4800" dirty="0"/>
        </a:p>
      </dgm:t>
    </dgm:pt>
    <dgm:pt modelId="{246FF424-068A-4F98-9713-5D80E3283477}" type="parTrans" cxnId="{642BA2B5-6EFE-4FA9-BD4E-F3B70D19B4B9}">
      <dgm:prSet/>
      <dgm:spPr/>
      <dgm:t>
        <a:bodyPr/>
        <a:lstStyle/>
        <a:p>
          <a:endParaRPr lang="ru-UA"/>
        </a:p>
      </dgm:t>
    </dgm:pt>
    <dgm:pt modelId="{D7662E38-0D78-4E98-BDC2-1D2A8B070A2B}" type="sibTrans" cxnId="{642BA2B5-6EFE-4FA9-BD4E-F3B70D19B4B9}">
      <dgm:prSet/>
      <dgm:spPr/>
      <dgm:t>
        <a:bodyPr/>
        <a:lstStyle/>
        <a:p>
          <a:endParaRPr lang="ru-UA"/>
        </a:p>
      </dgm:t>
    </dgm:pt>
    <dgm:pt modelId="{98D2FA33-4E54-4004-9FBC-2944C930B5A5}">
      <dgm:prSet phldrT="[Текст]"/>
      <dgm:spPr/>
      <dgm:t>
        <a:bodyPr/>
        <a:lstStyle/>
        <a:p>
          <a:r>
            <a:rPr lang="uk-UA" dirty="0"/>
            <a:t>З інфікованого ПК при копіюванні файлів, що містять вірус</a:t>
          </a:r>
          <a:endParaRPr lang="ru-UA" dirty="0"/>
        </a:p>
      </dgm:t>
    </dgm:pt>
    <dgm:pt modelId="{D0AF8B6B-D4D8-474F-BC35-2B961BF92EBB}" type="parTrans" cxnId="{09076C87-8EDC-4EF7-88D8-84276F9056B1}">
      <dgm:prSet/>
      <dgm:spPr/>
      <dgm:t>
        <a:bodyPr/>
        <a:lstStyle/>
        <a:p>
          <a:endParaRPr lang="ru-UA"/>
        </a:p>
      </dgm:t>
    </dgm:pt>
    <dgm:pt modelId="{1B992281-D31E-4DF6-B4A5-91FE28BB7F2A}" type="sibTrans" cxnId="{09076C87-8EDC-4EF7-88D8-84276F9056B1}">
      <dgm:prSet/>
      <dgm:spPr/>
      <dgm:t>
        <a:bodyPr/>
        <a:lstStyle/>
        <a:p>
          <a:endParaRPr lang="ru-UA"/>
        </a:p>
      </dgm:t>
    </dgm:pt>
    <dgm:pt modelId="{78F4011E-0F46-41A1-98B5-90AE5184F65C}">
      <dgm:prSet phldrT="[Текст]"/>
      <dgm:spPr/>
      <dgm:t>
        <a:bodyPr/>
        <a:lstStyle/>
        <a:p>
          <a:r>
            <a:rPr lang="uk-UA" dirty="0"/>
            <a:t>Через вкладені файли</a:t>
          </a:r>
          <a:endParaRPr lang="ru-UA" dirty="0"/>
        </a:p>
      </dgm:t>
    </dgm:pt>
    <dgm:pt modelId="{1CA7C50A-1679-40B5-BD66-608B70107246}" type="parTrans" cxnId="{FAF29156-8CBF-44CC-8F98-173081A6CC6C}">
      <dgm:prSet/>
      <dgm:spPr/>
      <dgm:t>
        <a:bodyPr/>
        <a:lstStyle/>
        <a:p>
          <a:endParaRPr lang="ru-UA"/>
        </a:p>
      </dgm:t>
    </dgm:pt>
    <dgm:pt modelId="{279FA738-143F-4092-A0E1-C8A60E5FBE11}" type="sibTrans" cxnId="{FAF29156-8CBF-44CC-8F98-173081A6CC6C}">
      <dgm:prSet/>
      <dgm:spPr/>
      <dgm:t>
        <a:bodyPr/>
        <a:lstStyle/>
        <a:p>
          <a:endParaRPr lang="ru-UA"/>
        </a:p>
      </dgm:t>
    </dgm:pt>
    <dgm:pt modelId="{0793C2B4-81A9-44E5-A8DB-2F8CC9CF76EE}">
      <dgm:prSet/>
      <dgm:spPr/>
      <dgm:t>
        <a:bodyPr/>
        <a:lstStyle/>
        <a:p>
          <a:r>
            <a:rPr lang="uk-UA" dirty="0"/>
            <a:t>Через Інтернет</a:t>
          </a:r>
          <a:endParaRPr lang="ru-UA" dirty="0"/>
        </a:p>
      </dgm:t>
    </dgm:pt>
    <dgm:pt modelId="{684B1DC3-330B-491B-91E3-29030C9299B9}" type="parTrans" cxnId="{9E8A6930-8A65-4D0E-806E-9DAC4F19D185}">
      <dgm:prSet/>
      <dgm:spPr/>
      <dgm:t>
        <a:bodyPr/>
        <a:lstStyle/>
        <a:p>
          <a:endParaRPr lang="ru-UA"/>
        </a:p>
      </dgm:t>
    </dgm:pt>
    <dgm:pt modelId="{83094834-8C76-44D0-A283-F7524FD977DE}" type="sibTrans" cxnId="{9E8A6930-8A65-4D0E-806E-9DAC4F19D185}">
      <dgm:prSet/>
      <dgm:spPr/>
      <dgm:t>
        <a:bodyPr/>
        <a:lstStyle/>
        <a:p>
          <a:endParaRPr lang="ru-UA"/>
        </a:p>
      </dgm:t>
    </dgm:pt>
    <dgm:pt modelId="{2DC7F7E3-A431-4C71-A784-C8ECEB1A607B}">
      <dgm:prSet/>
      <dgm:spPr/>
      <dgm:t>
        <a:bodyPr/>
        <a:lstStyle/>
        <a:p>
          <a:r>
            <a:rPr lang="uk-UA" dirty="0"/>
            <a:t>Завантаження через програми миттєвого обміну повідомленнями</a:t>
          </a:r>
          <a:endParaRPr lang="ru-UA" dirty="0"/>
        </a:p>
      </dgm:t>
    </dgm:pt>
    <dgm:pt modelId="{E51393A1-9A0A-4A9D-A472-2A9B5E422C21}" type="parTrans" cxnId="{ABE17196-661E-4CE3-8BAD-401CE9887CD3}">
      <dgm:prSet/>
      <dgm:spPr/>
      <dgm:t>
        <a:bodyPr/>
        <a:lstStyle/>
        <a:p>
          <a:endParaRPr lang="ru-UA"/>
        </a:p>
      </dgm:t>
    </dgm:pt>
    <dgm:pt modelId="{C284C417-D776-4987-B600-529D68A3FE7A}" type="sibTrans" cxnId="{ABE17196-661E-4CE3-8BAD-401CE9887CD3}">
      <dgm:prSet/>
      <dgm:spPr/>
      <dgm:t>
        <a:bodyPr/>
        <a:lstStyle/>
        <a:p>
          <a:endParaRPr lang="ru-UA"/>
        </a:p>
      </dgm:t>
    </dgm:pt>
    <dgm:pt modelId="{AAE8CCE7-96A0-4C26-9AE1-4A96A527F875}" type="pres">
      <dgm:prSet presAssocID="{1C43E070-E965-4C79-8232-7AEC405494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5028A0-EFF6-478B-9029-2466E4408960}" type="pres">
      <dgm:prSet presAssocID="{5BDC7FC4-5CF5-4639-B315-EF87F1030854}" presName="hierRoot1" presStyleCnt="0"/>
      <dgm:spPr/>
    </dgm:pt>
    <dgm:pt modelId="{F23C5B34-F258-4FE9-A9D8-7C44D5EC128C}" type="pres">
      <dgm:prSet presAssocID="{5BDC7FC4-5CF5-4639-B315-EF87F1030854}" presName="composite" presStyleCnt="0"/>
      <dgm:spPr/>
    </dgm:pt>
    <dgm:pt modelId="{8B39E3FC-356D-4A14-BC8F-330EFACA4221}" type="pres">
      <dgm:prSet presAssocID="{5BDC7FC4-5CF5-4639-B315-EF87F1030854}" presName="background" presStyleLbl="node0" presStyleIdx="0" presStyleCnt="1"/>
      <dgm:spPr/>
    </dgm:pt>
    <dgm:pt modelId="{C7B06E19-B19F-46DD-B5F1-D062FD607942}" type="pres">
      <dgm:prSet presAssocID="{5BDC7FC4-5CF5-4639-B315-EF87F1030854}" presName="text" presStyleLbl="fgAcc0" presStyleIdx="0" presStyleCnt="1" custScaleX="419088">
        <dgm:presLayoutVars>
          <dgm:chPref val="3"/>
        </dgm:presLayoutVars>
      </dgm:prSet>
      <dgm:spPr/>
    </dgm:pt>
    <dgm:pt modelId="{A2D5F038-94EF-4DD2-9704-F49F94320BA8}" type="pres">
      <dgm:prSet presAssocID="{5BDC7FC4-5CF5-4639-B315-EF87F1030854}" presName="hierChild2" presStyleCnt="0"/>
      <dgm:spPr/>
    </dgm:pt>
    <dgm:pt modelId="{4939BFEC-A8FD-4763-B7A3-B6E8A684E019}" type="pres">
      <dgm:prSet presAssocID="{D0AF8B6B-D4D8-474F-BC35-2B961BF92EBB}" presName="Name10" presStyleLbl="parChTrans1D2" presStyleIdx="0" presStyleCnt="4"/>
      <dgm:spPr/>
    </dgm:pt>
    <dgm:pt modelId="{E6042E68-F239-4503-A1A1-9F2343124398}" type="pres">
      <dgm:prSet presAssocID="{98D2FA33-4E54-4004-9FBC-2944C930B5A5}" presName="hierRoot2" presStyleCnt="0"/>
      <dgm:spPr/>
    </dgm:pt>
    <dgm:pt modelId="{84ACE768-0F2D-4238-9ABC-81BEBB04738D}" type="pres">
      <dgm:prSet presAssocID="{98D2FA33-4E54-4004-9FBC-2944C930B5A5}" presName="composite2" presStyleCnt="0"/>
      <dgm:spPr/>
    </dgm:pt>
    <dgm:pt modelId="{5599453D-A3FF-4A09-AB14-A6797C2C5542}" type="pres">
      <dgm:prSet presAssocID="{98D2FA33-4E54-4004-9FBC-2944C930B5A5}" presName="background2" presStyleLbl="node2" presStyleIdx="0" presStyleCnt="4"/>
      <dgm:spPr/>
    </dgm:pt>
    <dgm:pt modelId="{7113224F-2F6C-46A8-930B-1DDED169C6DD}" type="pres">
      <dgm:prSet presAssocID="{98D2FA33-4E54-4004-9FBC-2944C930B5A5}" presName="text2" presStyleLbl="fgAcc2" presStyleIdx="0" presStyleCnt="4">
        <dgm:presLayoutVars>
          <dgm:chPref val="3"/>
        </dgm:presLayoutVars>
      </dgm:prSet>
      <dgm:spPr/>
    </dgm:pt>
    <dgm:pt modelId="{4A6B56E4-482D-4ACF-9A68-A3329D1EF551}" type="pres">
      <dgm:prSet presAssocID="{98D2FA33-4E54-4004-9FBC-2944C930B5A5}" presName="hierChild3" presStyleCnt="0"/>
      <dgm:spPr/>
    </dgm:pt>
    <dgm:pt modelId="{622CE0D7-F744-4517-861F-B559D7A648BA}" type="pres">
      <dgm:prSet presAssocID="{1CA7C50A-1679-40B5-BD66-608B70107246}" presName="Name10" presStyleLbl="parChTrans1D2" presStyleIdx="1" presStyleCnt="4"/>
      <dgm:spPr/>
    </dgm:pt>
    <dgm:pt modelId="{383C936C-A266-42C7-96EF-0C1E973AF25B}" type="pres">
      <dgm:prSet presAssocID="{78F4011E-0F46-41A1-98B5-90AE5184F65C}" presName="hierRoot2" presStyleCnt="0"/>
      <dgm:spPr/>
    </dgm:pt>
    <dgm:pt modelId="{4ED4AFD4-2697-4C80-A5E0-415CDB35294A}" type="pres">
      <dgm:prSet presAssocID="{78F4011E-0F46-41A1-98B5-90AE5184F65C}" presName="composite2" presStyleCnt="0"/>
      <dgm:spPr/>
    </dgm:pt>
    <dgm:pt modelId="{0768386B-2D3C-42D8-8091-AF0CE7EB5ED6}" type="pres">
      <dgm:prSet presAssocID="{78F4011E-0F46-41A1-98B5-90AE5184F65C}" presName="background2" presStyleLbl="node2" presStyleIdx="1" presStyleCnt="4"/>
      <dgm:spPr/>
    </dgm:pt>
    <dgm:pt modelId="{6DED75FB-6A27-4119-B0B4-CD17DCAB063A}" type="pres">
      <dgm:prSet presAssocID="{78F4011E-0F46-41A1-98B5-90AE5184F65C}" presName="text2" presStyleLbl="fgAcc2" presStyleIdx="1" presStyleCnt="4">
        <dgm:presLayoutVars>
          <dgm:chPref val="3"/>
        </dgm:presLayoutVars>
      </dgm:prSet>
      <dgm:spPr/>
    </dgm:pt>
    <dgm:pt modelId="{F667DB76-CF81-4E4A-8BC3-4CB77FE245D6}" type="pres">
      <dgm:prSet presAssocID="{78F4011E-0F46-41A1-98B5-90AE5184F65C}" presName="hierChild3" presStyleCnt="0"/>
      <dgm:spPr/>
    </dgm:pt>
    <dgm:pt modelId="{62EB0C0A-F836-4030-81EE-686744E5EE3A}" type="pres">
      <dgm:prSet presAssocID="{684B1DC3-330B-491B-91E3-29030C9299B9}" presName="Name10" presStyleLbl="parChTrans1D2" presStyleIdx="2" presStyleCnt="4"/>
      <dgm:spPr/>
    </dgm:pt>
    <dgm:pt modelId="{05B33759-B668-4950-86C9-11BCCF293791}" type="pres">
      <dgm:prSet presAssocID="{0793C2B4-81A9-44E5-A8DB-2F8CC9CF76EE}" presName="hierRoot2" presStyleCnt="0"/>
      <dgm:spPr/>
    </dgm:pt>
    <dgm:pt modelId="{FA1AFC28-0FEF-4DD4-92FF-2CEB30AC12F1}" type="pres">
      <dgm:prSet presAssocID="{0793C2B4-81A9-44E5-A8DB-2F8CC9CF76EE}" presName="composite2" presStyleCnt="0"/>
      <dgm:spPr/>
    </dgm:pt>
    <dgm:pt modelId="{C5FE1C17-F3BE-4860-BD57-4D354298B065}" type="pres">
      <dgm:prSet presAssocID="{0793C2B4-81A9-44E5-A8DB-2F8CC9CF76EE}" presName="background2" presStyleLbl="node2" presStyleIdx="2" presStyleCnt="4"/>
      <dgm:spPr/>
    </dgm:pt>
    <dgm:pt modelId="{0CF28D0C-57D1-4483-A5EE-BB9200C5C593}" type="pres">
      <dgm:prSet presAssocID="{0793C2B4-81A9-44E5-A8DB-2F8CC9CF76EE}" presName="text2" presStyleLbl="fgAcc2" presStyleIdx="2" presStyleCnt="4">
        <dgm:presLayoutVars>
          <dgm:chPref val="3"/>
        </dgm:presLayoutVars>
      </dgm:prSet>
      <dgm:spPr/>
    </dgm:pt>
    <dgm:pt modelId="{6C746F91-C69E-41BA-95A1-16578B6D1045}" type="pres">
      <dgm:prSet presAssocID="{0793C2B4-81A9-44E5-A8DB-2F8CC9CF76EE}" presName="hierChild3" presStyleCnt="0"/>
      <dgm:spPr/>
    </dgm:pt>
    <dgm:pt modelId="{6D481B99-5361-4A4F-BAA2-502425A7003F}" type="pres">
      <dgm:prSet presAssocID="{E51393A1-9A0A-4A9D-A472-2A9B5E422C21}" presName="Name10" presStyleLbl="parChTrans1D2" presStyleIdx="3" presStyleCnt="4"/>
      <dgm:spPr/>
    </dgm:pt>
    <dgm:pt modelId="{B909A66E-2DA1-4A83-ABE6-FC4ECB04F411}" type="pres">
      <dgm:prSet presAssocID="{2DC7F7E3-A431-4C71-A784-C8ECEB1A607B}" presName="hierRoot2" presStyleCnt="0"/>
      <dgm:spPr/>
    </dgm:pt>
    <dgm:pt modelId="{C05238E3-457F-4466-9B3B-A62A33452F88}" type="pres">
      <dgm:prSet presAssocID="{2DC7F7E3-A431-4C71-A784-C8ECEB1A607B}" presName="composite2" presStyleCnt="0"/>
      <dgm:spPr/>
    </dgm:pt>
    <dgm:pt modelId="{F6D8021E-F869-4078-B472-A321DDAD789B}" type="pres">
      <dgm:prSet presAssocID="{2DC7F7E3-A431-4C71-A784-C8ECEB1A607B}" presName="background2" presStyleLbl="node2" presStyleIdx="3" presStyleCnt="4"/>
      <dgm:spPr/>
    </dgm:pt>
    <dgm:pt modelId="{2E38A7DC-149A-45D5-A535-20936B5A10FB}" type="pres">
      <dgm:prSet presAssocID="{2DC7F7E3-A431-4C71-A784-C8ECEB1A607B}" presName="text2" presStyleLbl="fgAcc2" presStyleIdx="3" presStyleCnt="4">
        <dgm:presLayoutVars>
          <dgm:chPref val="3"/>
        </dgm:presLayoutVars>
      </dgm:prSet>
      <dgm:spPr/>
    </dgm:pt>
    <dgm:pt modelId="{2FD1BA02-367F-42FF-82F7-C846441C5FCE}" type="pres">
      <dgm:prSet presAssocID="{2DC7F7E3-A431-4C71-A784-C8ECEB1A607B}" presName="hierChild3" presStyleCnt="0"/>
      <dgm:spPr/>
    </dgm:pt>
  </dgm:ptLst>
  <dgm:cxnLst>
    <dgm:cxn modelId="{63CE1429-9E72-4CEE-8DE7-CB1CD4E1BBE6}" type="presOf" srcId="{78F4011E-0F46-41A1-98B5-90AE5184F65C}" destId="{6DED75FB-6A27-4119-B0B4-CD17DCAB063A}" srcOrd="0" destOrd="0" presId="urn:microsoft.com/office/officeart/2005/8/layout/hierarchy1"/>
    <dgm:cxn modelId="{9E8A6930-8A65-4D0E-806E-9DAC4F19D185}" srcId="{5BDC7FC4-5CF5-4639-B315-EF87F1030854}" destId="{0793C2B4-81A9-44E5-A8DB-2F8CC9CF76EE}" srcOrd="2" destOrd="0" parTransId="{684B1DC3-330B-491B-91E3-29030C9299B9}" sibTransId="{83094834-8C76-44D0-A283-F7524FD977DE}"/>
    <dgm:cxn modelId="{2CB5DA44-3149-4694-9BDB-40D03E105609}" type="presOf" srcId="{E51393A1-9A0A-4A9D-A472-2A9B5E422C21}" destId="{6D481B99-5361-4A4F-BAA2-502425A7003F}" srcOrd="0" destOrd="0" presId="urn:microsoft.com/office/officeart/2005/8/layout/hierarchy1"/>
    <dgm:cxn modelId="{11834052-54AD-4FEB-8976-58E7883CECD1}" type="presOf" srcId="{5BDC7FC4-5CF5-4639-B315-EF87F1030854}" destId="{C7B06E19-B19F-46DD-B5F1-D062FD607942}" srcOrd="0" destOrd="0" presId="urn:microsoft.com/office/officeart/2005/8/layout/hierarchy1"/>
    <dgm:cxn modelId="{2AFD7475-A988-45A2-9BEC-7923590F2154}" type="presOf" srcId="{D0AF8B6B-D4D8-474F-BC35-2B961BF92EBB}" destId="{4939BFEC-A8FD-4763-B7A3-B6E8A684E019}" srcOrd="0" destOrd="0" presId="urn:microsoft.com/office/officeart/2005/8/layout/hierarchy1"/>
    <dgm:cxn modelId="{FAF29156-8CBF-44CC-8F98-173081A6CC6C}" srcId="{5BDC7FC4-5CF5-4639-B315-EF87F1030854}" destId="{78F4011E-0F46-41A1-98B5-90AE5184F65C}" srcOrd="1" destOrd="0" parTransId="{1CA7C50A-1679-40B5-BD66-608B70107246}" sibTransId="{279FA738-143F-4092-A0E1-C8A60E5FBE11}"/>
    <dgm:cxn modelId="{09076C87-8EDC-4EF7-88D8-84276F9056B1}" srcId="{5BDC7FC4-5CF5-4639-B315-EF87F1030854}" destId="{98D2FA33-4E54-4004-9FBC-2944C930B5A5}" srcOrd="0" destOrd="0" parTransId="{D0AF8B6B-D4D8-474F-BC35-2B961BF92EBB}" sibTransId="{1B992281-D31E-4DF6-B4A5-91FE28BB7F2A}"/>
    <dgm:cxn modelId="{ABE17196-661E-4CE3-8BAD-401CE9887CD3}" srcId="{5BDC7FC4-5CF5-4639-B315-EF87F1030854}" destId="{2DC7F7E3-A431-4C71-A784-C8ECEB1A607B}" srcOrd="3" destOrd="0" parTransId="{E51393A1-9A0A-4A9D-A472-2A9B5E422C21}" sibTransId="{C284C417-D776-4987-B600-529D68A3FE7A}"/>
    <dgm:cxn modelId="{86E241A6-4F50-406E-81D4-450734F7BF4A}" type="presOf" srcId="{1CA7C50A-1679-40B5-BD66-608B70107246}" destId="{622CE0D7-F744-4517-861F-B559D7A648BA}" srcOrd="0" destOrd="0" presId="urn:microsoft.com/office/officeart/2005/8/layout/hierarchy1"/>
    <dgm:cxn modelId="{516D01AA-637B-40C5-B947-0E3FE955DE5C}" type="presOf" srcId="{684B1DC3-330B-491B-91E3-29030C9299B9}" destId="{62EB0C0A-F836-4030-81EE-686744E5EE3A}" srcOrd="0" destOrd="0" presId="urn:microsoft.com/office/officeart/2005/8/layout/hierarchy1"/>
    <dgm:cxn modelId="{642BA2B5-6EFE-4FA9-BD4E-F3B70D19B4B9}" srcId="{1C43E070-E965-4C79-8232-7AEC405494C6}" destId="{5BDC7FC4-5CF5-4639-B315-EF87F1030854}" srcOrd="0" destOrd="0" parTransId="{246FF424-068A-4F98-9713-5D80E3283477}" sibTransId="{D7662E38-0D78-4E98-BDC2-1D2A8B070A2B}"/>
    <dgm:cxn modelId="{05775FB9-9CD8-4A12-9BBC-A638AFD9E51B}" type="presOf" srcId="{98D2FA33-4E54-4004-9FBC-2944C930B5A5}" destId="{7113224F-2F6C-46A8-930B-1DDED169C6DD}" srcOrd="0" destOrd="0" presId="urn:microsoft.com/office/officeart/2005/8/layout/hierarchy1"/>
    <dgm:cxn modelId="{E7FF0CDF-3CE1-4469-ACE5-F8E5B62F18CF}" type="presOf" srcId="{2DC7F7E3-A431-4C71-A784-C8ECEB1A607B}" destId="{2E38A7DC-149A-45D5-A535-20936B5A10FB}" srcOrd="0" destOrd="0" presId="urn:microsoft.com/office/officeart/2005/8/layout/hierarchy1"/>
    <dgm:cxn modelId="{0FD846ED-ADF4-4EF4-BBDC-9CF825847EA5}" type="presOf" srcId="{0793C2B4-81A9-44E5-A8DB-2F8CC9CF76EE}" destId="{0CF28D0C-57D1-4483-A5EE-BB9200C5C593}" srcOrd="0" destOrd="0" presId="urn:microsoft.com/office/officeart/2005/8/layout/hierarchy1"/>
    <dgm:cxn modelId="{AAB35DFD-6D75-4974-ADC7-B3BB99812D7F}" type="presOf" srcId="{1C43E070-E965-4C79-8232-7AEC405494C6}" destId="{AAE8CCE7-96A0-4C26-9AE1-4A96A527F875}" srcOrd="0" destOrd="0" presId="urn:microsoft.com/office/officeart/2005/8/layout/hierarchy1"/>
    <dgm:cxn modelId="{CE529471-FCD3-4A5D-8584-6001E72D5236}" type="presParOf" srcId="{AAE8CCE7-96A0-4C26-9AE1-4A96A527F875}" destId="{C45028A0-EFF6-478B-9029-2466E4408960}" srcOrd="0" destOrd="0" presId="urn:microsoft.com/office/officeart/2005/8/layout/hierarchy1"/>
    <dgm:cxn modelId="{99913002-8BBC-41F3-8EA6-7B5B641B0C44}" type="presParOf" srcId="{C45028A0-EFF6-478B-9029-2466E4408960}" destId="{F23C5B34-F258-4FE9-A9D8-7C44D5EC128C}" srcOrd="0" destOrd="0" presId="urn:microsoft.com/office/officeart/2005/8/layout/hierarchy1"/>
    <dgm:cxn modelId="{E277054F-5967-4A93-BB3F-3A2AC0E3045C}" type="presParOf" srcId="{F23C5B34-F258-4FE9-A9D8-7C44D5EC128C}" destId="{8B39E3FC-356D-4A14-BC8F-330EFACA4221}" srcOrd="0" destOrd="0" presId="urn:microsoft.com/office/officeart/2005/8/layout/hierarchy1"/>
    <dgm:cxn modelId="{5294E951-A8D5-4AE7-87F3-DCB418D1A056}" type="presParOf" srcId="{F23C5B34-F258-4FE9-A9D8-7C44D5EC128C}" destId="{C7B06E19-B19F-46DD-B5F1-D062FD607942}" srcOrd="1" destOrd="0" presId="urn:microsoft.com/office/officeart/2005/8/layout/hierarchy1"/>
    <dgm:cxn modelId="{4656A97B-E832-43A3-8D44-7FFA2BBAF611}" type="presParOf" srcId="{C45028A0-EFF6-478B-9029-2466E4408960}" destId="{A2D5F038-94EF-4DD2-9704-F49F94320BA8}" srcOrd="1" destOrd="0" presId="urn:microsoft.com/office/officeart/2005/8/layout/hierarchy1"/>
    <dgm:cxn modelId="{548DAF25-171D-41EB-BB4F-063C8A6E834F}" type="presParOf" srcId="{A2D5F038-94EF-4DD2-9704-F49F94320BA8}" destId="{4939BFEC-A8FD-4763-B7A3-B6E8A684E019}" srcOrd="0" destOrd="0" presId="urn:microsoft.com/office/officeart/2005/8/layout/hierarchy1"/>
    <dgm:cxn modelId="{4C5847A5-3389-451B-9B1F-72232A68C919}" type="presParOf" srcId="{A2D5F038-94EF-4DD2-9704-F49F94320BA8}" destId="{E6042E68-F239-4503-A1A1-9F2343124398}" srcOrd="1" destOrd="0" presId="urn:microsoft.com/office/officeart/2005/8/layout/hierarchy1"/>
    <dgm:cxn modelId="{D377F1A7-F5DD-4846-BB32-07C101F8E6B2}" type="presParOf" srcId="{E6042E68-F239-4503-A1A1-9F2343124398}" destId="{84ACE768-0F2D-4238-9ABC-81BEBB04738D}" srcOrd="0" destOrd="0" presId="urn:microsoft.com/office/officeart/2005/8/layout/hierarchy1"/>
    <dgm:cxn modelId="{507C2B45-8A4B-41E8-9C73-F9BB4D50C1A8}" type="presParOf" srcId="{84ACE768-0F2D-4238-9ABC-81BEBB04738D}" destId="{5599453D-A3FF-4A09-AB14-A6797C2C5542}" srcOrd="0" destOrd="0" presId="urn:microsoft.com/office/officeart/2005/8/layout/hierarchy1"/>
    <dgm:cxn modelId="{755E89A9-5E45-4F74-84B6-FD95027CEC39}" type="presParOf" srcId="{84ACE768-0F2D-4238-9ABC-81BEBB04738D}" destId="{7113224F-2F6C-46A8-930B-1DDED169C6DD}" srcOrd="1" destOrd="0" presId="urn:microsoft.com/office/officeart/2005/8/layout/hierarchy1"/>
    <dgm:cxn modelId="{91FA9013-8C24-4DD2-89FA-EA5344F34E7F}" type="presParOf" srcId="{E6042E68-F239-4503-A1A1-9F2343124398}" destId="{4A6B56E4-482D-4ACF-9A68-A3329D1EF551}" srcOrd="1" destOrd="0" presId="urn:microsoft.com/office/officeart/2005/8/layout/hierarchy1"/>
    <dgm:cxn modelId="{63FB6036-D0B4-4693-97D6-C1FD9E098F09}" type="presParOf" srcId="{A2D5F038-94EF-4DD2-9704-F49F94320BA8}" destId="{622CE0D7-F744-4517-861F-B559D7A648BA}" srcOrd="2" destOrd="0" presId="urn:microsoft.com/office/officeart/2005/8/layout/hierarchy1"/>
    <dgm:cxn modelId="{3794927F-329A-4DB8-9914-B1CF13E8632A}" type="presParOf" srcId="{A2D5F038-94EF-4DD2-9704-F49F94320BA8}" destId="{383C936C-A266-42C7-96EF-0C1E973AF25B}" srcOrd="3" destOrd="0" presId="urn:microsoft.com/office/officeart/2005/8/layout/hierarchy1"/>
    <dgm:cxn modelId="{CE179290-D3FA-40A9-B5CA-6CF09B4373AC}" type="presParOf" srcId="{383C936C-A266-42C7-96EF-0C1E973AF25B}" destId="{4ED4AFD4-2697-4C80-A5E0-415CDB35294A}" srcOrd="0" destOrd="0" presId="urn:microsoft.com/office/officeart/2005/8/layout/hierarchy1"/>
    <dgm:cxn modelId="{4F2D40D0-5A53-415D-AA61-73C09D6C534B}" type="presParOf" srcId="{4ED4AFD4-2697-4C80-A5E0-415CDB35294A}" destId="{0768386B-2D3C-42D8-8091-AF0CE7EB5ED6}" srcOrd="0" destOrd="0" presId="urn:microsoft.com/office/officeart/2005/8/layout/hierarchy1"/>
    <dgm:cxn modelId="{F84A50FB-0D13-43F8-A724-B5B8DDD5725E}" type="presParOf" srcId="{4ED4AFD4-2697-4C80-A5E0-415CDB35294A}" destId="{6DED75FB-6A27-4119-B0B4-CD17DCAB063A}" srcOrd="1" destOrd="0" presId="urn:microsoft.com/office/officeart/2005/8/layout/hierarchy1"/>
    <dgm:cxn modelId="{FBEFC521-233D-474C-AEA2-2E7648BFC000}" type="presParOf" srcId="{383C936C-A266-42C7-96EF-0C1E973AF25B}" destId="{F667DB76-CF81-4E4A-8BC3-4CB77FE245D6}" srcOrd="1" destOrd="0" presId="urn:microsoft.com/office/officeart/2005/8/layout/hierarchy1"/>
    <dgm:cxn modelId="{F869D520-89C0-4E61-B7AC-DAA6EBA0AC79}" type="presParOf" srcId="{A2D5F038-94EF-4DD2-9704-F49F94320BA8}" destId="{62EB0C0A-F836-4030-81EE-686744E5EE3A}" srcOrd="4" destOrd="0" presId="urn:microsoft.com/office/officeart/2005/8/layout/hierarchy1"/>
    <dgm:cxn modelId="{FF4D1CBB-76EE-43B7-BE01-431AA3737CEC}" type="presParOf" srcId="{A2D5F038-94EF-4DD2-9704-F49F94320BA8}" destId="{05B33759-B668-4950-86C9-11BCCF293791}" srcOrd="5" destOrd="0" presId="urn:microsoft.com/office/officeart/2005/8/layout/hierarchy1"/>
    <dgm:cxn modelId="{6237F160-2439-4D41-BBA5-FB09F4559542}" type="presParOf" srcId="{05B33759-B668-4950-86C9-11BCCF293791}" destId="{FA1AFC28-0FEF-4DD4-92FF-2CEB30AC12F1}" srcOrd="0" destOrd="0" presId="urn:microsoft.com/office/officeart/2005/8/layout/hierarchy1"/>
    <dgm:cxn modelId="{6A142C5A-687B-4FC1-9104-86D9FCFF83F0}" type="presParOf" srcId="{FA1AFC28-0FEF-4DD4-92FF-2CEB30AC12F1}" destId="{C5FE1C17-F3BE-4860-BD57-4D354298B065}" srcOrd="0" destOrd="0" presId="urn:microsoft.com/office/officeart/2005/8/layout/hierarchy1"/>
    <dgm:cxn modelId="{53308BDA-FB9B-4AF2-94BE-F16927156808}" type="presParOf" srcId="{FA1AFC28-0FEF-4DD4-92FF-2CEB30AC12F1}" destId="{0CF28D0C-57D1-4483-A5EE-BB9200C5C593}" srcOrd="1" destOrd="0" presId="urn:microsoft.com/office/officeart/2005/8/layout/hierarchy1"/>
    <dgm:cxn modelId="{41546142-7026-481D-AF82-747D4D29DE99}" type="presParOf" srcId="{05B33759-B668-4950-86C9-11BCCF293791}" destId="{6C746F91-C69E-41BA-95A1-16578B6D1045}" srcOrd="1" destOrd="0" presId="urn:microsoft.com/office/officeart/2005/8/layout/hierarchy1"/>
    <dgm:cxn modelId="{EFC43B60-FE4C-4D97-89EF-ED7C8025BF14}" type="presParOf" srcId="{A2D5F038-94EF-4DD2-9704-F49F94320BA8}" destId="{6D481B99-5361-4A4F-BAA2-502425A7003F}" srcOrd="6" destOrd="0" presId="urn:microsoft.com/office/officeart/2005/8/layout/hierarchy1"/>
    <dgm:cxn modelId="{4981EC21-E017-42A2-9600-6086EC4FF0CC}" type="presParOf" srcId="{A2D5F038-94EF-4DD2-9704-F49F94320BA8}" destId="{B909A66E-2DA1-4A83-ABE6-FC4ECB04F411}" srcOrd="7" destOrd="0" presId="urn:microsoft.com/office/officeart/2005/8/layout/hierarchy1"/>
    <dgm:cxn modelId="{15128FEE-E94E-4ABC-9F7B-52D657675ED2}" type="presParOf" srcId="{B909A66E-2DA1-4A83-ABE6-FC4ECB04F411}" destId="{C05238E3-457F-4466-9B3B-A62A33452F88}" srcOrd="0" destOrd="0" presId="urn:microsoft.com/office/officeart/2005/8/layout/hierarchy1"/>
    <dgm:cxn modelId="{42029384-5E8F-4F9A-A1CF-A89F1A8935B1}" type="presParOf" srcId="{C05238E3-457F-4466-9B3B-A62A33452F88}" destId="{F6D8021E-F869-4078-B472-A321DDAD789B}" srcOrd="0" destOrd="0" presId="urn:microsoft.com/office/officeart/2005/8/layout/hierarchy1"/>
    <dgm:cxn modelId="{4BD082B4-AB56-4857-BD1E-77231AD1369F}" type="presParOf" srcId="{C05238E3-457F-4466-9B3B-A62A33452F88}" destId="{2E38A7DC-149A-45D5-A535-20936B5A10FB}" srcOrd="1" destOrd="0" presId="urn:microsoft.com/office/officeart/2005/8/layout/hierarchy1"/>
    <dgm:cxn modelId="{B20E8823-4F98-4DF3-B728-0E57C188DA71}" type="presParOf" srcId="{B909A66E-2DA1-4A83-ABE6-FC4ECB04F411}" destId="{2FD1BA02-367F-42FF-82F7-C846441C5F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7E2B22-57D6-46A2-8A68-1B61A7CF637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UA"/>
        </a:p>
      </dgm:t>
    </dgm:pt>
    <dgm:pt modelId="{C802F0BB-5F9E-45B3-BFD7-161DAFF57125}">
      <dgm:prSet phldrT="[Текст]" custT="1"/>
      <dgm:spPr/>
      <dgm:t>
        <a:bodyPr/>
        <a:lstStyle/>
        <a:p>
          <a:r>
            <a:rPr lang="uk-UA" sz="2400" dirty="0">
              <a:solidFill>
                <a:schemeClr val="tx1"/>
              </a:solidFill>
            </a:rPr>
            <a:t>Спробувати вилікувати заражений файл </a:t>
          </a:r>
          <a:endParaRPr lang="ru-UA" sz="2400" dirty="0">
            <a:solidFill>
              <a:schemeClr val="tx1"/>
            </a:solidFill>
          </a:endParaRPr>
        </a:p>
      </dgm:t>
    </dgm:pt>
    <dgm:pt modelId="{89D3D094-C9C3-4595-9A69-4F5DBE7C42F6}" type="parTrans" cxnId="{5A6B70F0-6827-482C-8AD6-A2E1785C7F4A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E6439240-8D2E-4A32-9B42-574036E07789}" type="sibTrans" cxnId="{5A6B70F0-6827-482C-8AD6-A2E1785C7F4A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A3ED1D57-6141-4779-9791-C68AF268183B}">
      <dgm:prSet phldrT="[Текст]" custT="1"/>
      <dgm:spPr/>
      <dgm:t>
        <a:bodyPr/>
        <a:lstStyle/>
        <a:p>
          <a:r>
            <a:rPr lang="uk-UA" sz="2400" dirty="0">
              <a:solidFill>
                <a:schemeClr val="tx1"/>
              </a:solidFill>
            </a:rPr>
            <a:t>Помістити інфікований файл в карантин</a:t>
          </a:r>
          <a:endParaRPr lang="ru-UA" sz="2400" dirty="0">
            <a:solidFill>
              <a:schemeClr val="tx1"/>
            </a:solidFill>
          </a:endParaRPr>
        </a:p>
      </dgm:t>
    </dgm:pt>
    <dgm:pt modelId="{651B1BFD-515B-45D4-81C1-85F90A81735B}" type="parTrans" cxnId="{7F1CC208-B4C4-4DD4-9A70-F3A0885F60B4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E956881A-0280-4547-AD7B-D23AB0ED41B5}" type="sibTrans" cxnId="{7F1CC208-B4C4-4DD4-9A70-F3A0885F60B4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B73DFB57-3EE0-4AB4-91AF-E2ECD2EF020B}">
      <dgm:prSet phldrT="[Текст]" custT="1"/>
      <dgm:spPr/>
      <dgm:t>
        <a:bodyPr/>
        <a:lstStyle/>
        <a:p>
          <a:r>
            <a:rPr lang="uk-UA" sz="2400" dirty="0">
              <a:solidFill>
                <a:schemeClr val="tx1"/>
              </a:solidFill>
            </a:rPr>
            <a:t>Видалити інфікований файл</a:t>
          </a:r>
          <a:endParaRPr lang="ru-UA" sz="2400" dirty="0">
            <a:solidFill>
              <a:schemeClr val="tx1"/>
            </a:solidFill>
          </a:endParaRPr>
        </a:p>
      </dgm:t>
    </dgm:pt>
    <dgm:pt modelId="{BB1192D8-DC4C-4010-A807-9C842BE02D26}" type="parTrans" cxnId="{FE41201A-16EE-4EC5-B9A8-6B294BC87D77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9B4CB95B-AA0B-4369-93DE-70C988641216}" type="sibTrans" cxnId="{FE41201A-16EE-4EC5-B9A8-6B294BC87D77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44A03520-ABCA-4238-AF44-8345CD207742}">
      <dgm:prSet custT="1"/>
      <dgm:spPr/>
      <dgm:t>
        <a:bodyPr/>
        <a:lstStyle/>
        <a:p>
          <a:r>
            <a:rPr lang="uk-UA" sz="2400" dirty="0">
              <a:solidFill>
                <a:schemeClr val="tx1"/>
              </a:solidFill>
            </a:rPr>
            <a:t>Нічого не робити</a:t>
          </a:r>
          <a:endParaRPr lang="ru-UA" sz="2400" dirty="0">
            <a:solidFill>
              <a:schemeClr val="tx1"/>
            </a:solidFill>
          </a:endParaRPr>
        </a:p>
      </dgm:t>
    </dgm:pt>
    <dgm:pt modelId="{A55893A6-389C-43FB-A29B-C974A8B23B37}" type="parTrans" cxnId="{2BE9C933-D3C0-44C3-BCFF-9B2E601742A0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7454DDF7-5FB0-4A49-B213-C1954994A044}" type="sibTrans" cxnId="{2BE9C933-D3C0-44C3-BCFF-9B2E601742A0}">
      <dgm:prSet/>
      <dgm:spPr/>
      <dgm:t>
        <a:bodyPr/>
        <a:lstStyle/>
        <a:p>
          <a:endParaRPr lang="ru-UA" sz="2400">
            <a:solidFill>
              <a:schemeClr val="tx1"/>
            </a:solidFill>
          </a:endParaRPr>
        </a:p>
      </dgm:t>
    </dgm:pt>
    <dgm:pt modelId="{B7517FED-2188-43B9-80B3-8CD1DFDF8F8F}" type="pres">
      <dgm:prSet presAssocID="{037E2B22-57D6-46A2-8A68-1B61A7CF6370}" presName="linear" presStyleCnt="0">
        <dgm:presLayoutVars>
          <dgm:dir/>
          <dgm:animLvl val="lvl"/>
          <dgm:resizeHandles val="exact"/>
        </dgm:presLayoutVars>
      </dgm:prSet>
      <dgm:spPr/>
    </dgm:pt>
    <dgm:pt modelId="{3433EC29-A521-41EA-9C87-3AB507BD9C2B}" type="pres">
      <dgm:prSet presAssocID="{C802F0BB-5F9E-45B3-BFD7-161DAFF57125}" presName="parentLin" presStyleCnt="0"/>
      <dgm:spPr/>
    </dgm:pt>
    <dgm:pt modelId="{E135946A-3F8F-4950-950D-641EE1C2BA9B}" type="pres">
      <dgm:prSet presAssocID="{C802F0BB-5F9E-45B3-BFD7-161DAFF57125}" presName="parentLeftMargin" presStyleLbl="node1" presStyleIdx="0" presStyleCnt="4"/>
      <dgm:spPr/>
    </dgm:pt>
    <dgm:pt modelId="{B03C9F49-3863-4B1A-B0A4-9CBF63ADC2F6}" type="pres">
      <dgm:prSet presAssocID="{C802F0BB-5F9E-45B3-BFD7-161DAFF5712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B9D070-2A5D-427F-9616-A91AEB614E36}" type="pres">
      <dgm:prSet presAssocID="{C802F0BB-5F9E-45B3-BFD7-161DAFF57125}" presName="negativeSpace" presStyleCnt="0"/>
      <dgm:spPr/>
    </dgm:pt>
    <dgm:pt modelId="{0085F133-9C67-4979-9BDE-433C4D82F936}" type="pres">
      <dgm:prSet presAssocID="{C802F0BB-5F9E-45B3-BFD7-161DAFF57125}" presName="childText" presStyleLbl="conFgAcc1" presStyleIdx="0" presStyleCnt="4">
        <dgm:presLayoutVars>
          <dgm:bulletEnabled val="1"/>
        </dgm:presLayoutVars>
      </dgm:prSet>
      <dgm:spPr/>
    </dgm:pt>
    <dgm:pt modelId="{4743D5B9-74C1-41F0-A9B0-2339FBEFED3A}" type="pres">
      <dgm:prSet presAssocID="{E6439240-8D2E-4A32-9B42-574036E07789}" presName="spaceBetweenRectangles" presStyleCnt="0"/>
      <dgm:spPr/>
    </dgm:pt>
    <dgm:pt modelId="{7A36ABA6-3698-4658-9F11-362746B229C7}" type="pres">
      <dgm:prSet presAssocID="{A3ED1D57-6141-4779-9791-C68AF268183B}" presName="parentLin" presStyleCnt="0"/>
      <dgm:spPr/>
    </dgm:pt>
    <dgm:pt modelId="{FB090C1B-4F32-4732-87CE-5B22D5399DBD}" type="pres">
      <dgm:prSet presAssocID="{A3ED1D57-6141-4779-9791-C68AF268183B}" presName="parentLeftMargin" presStyleLbl="node1" presStyleIdx="0" presStyleCnt="4"/>
      <dgm:spPr/>
    </dgm:pt>
    <dgm:pt modelId="{6D325BC4-9300-4A46-B316-63540EB2036D}" type="pres">
      <dgm:prSet presAssocID="{A3ED1D57-6141-4779-9791-C68AF26818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A30A5B2-D85E-43D3-8E1C-441962C219BE}" type="pres">
      <dgm:prSet presAssocID="{A3ED1D57-6141-4779-9791-C68AF268183B}" presName="negativeSpace" presStyleCnt="0"/>
      <dgm:spPr/>
    </dgm:pt>
    <dgm:pt modelId="{76BAD7E9-0A35-4C13-B536-683907C738EA}" type="pres">
      <dgm:prSet presAssocID="{A3ED1D57-6141-4779-9791-C68AF268183B}" presName="childText" presStyleLbl="conFgAcc1" presStyleIdx="1" presStyleCnt="4">
        <dgm:presLayoutVars>
          <dgm:bulletEnabled val="1"/>
        </dgm:presLayoutVars>
      </dgm:prSet>
      <dgm:spPr/>
    </dgm:pt>
    <dgm:pt modelId="{C3F89E29-E3F4-4358-9793-C8E94EED79BD}" type="pres">
      <dgm:prSet presAssocID="{E956881A-0280-4547-AD7B-D23AB0ED41B5}" presName="spaceBetweenRectangles" presStyleCnt="0"/>
      <dgm:spPr/>
    </dgm:pt>
    <dgm:pt modelId="{5FE6308A-ED3D-4912-9519-D0DA36838775}" type="pres">
      <dgm:prSet presAssocID="{B73DFB57-3EE0-4AB4-91AF-E2ECD2EF020B}" presName="parentLin" presStyleCnt="0"/>
      <dgm:spPr/>
    </dgm:pt>
    <dgm:pt modelId="{D8CFA43A-9A36-46C2-A314-F404E2D90383}" type="pres">
      <dgm:prSet presAssocID="{B73DFB57-3EE0-4AB4-91AF-E2ECD2EF020B}" presName="parentLeftMargin" presStyleLbl="node1" presStyleIdx="1" presStyleCnt="4"/>
      <dgm:spPr/>
    </dgm:pt>
    <dgm:pt modelId="{7E2671EB-BA73-4D59-827D-11BF97D7B04D}" type="pres">
      <dgm:prSet presAssocID="{B73DFB57-3EE0-4AB4-91AF-E2ECD2EF020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559830D-43E4-47D3-AA44-3425EA852B81}" type="pres">
      <dgm:prSet presAssocID="{B73DFB57-3EE0-4AB4-91AF-E2ECD2EF020B}" presName="negativeSpace" presStyleCnt="0"/>
      <dgm:spPr/>
    </dgm:pt>
    <dgm:pt modelId="{39BA3AE2-60FF-4D8A-8075-5F53A2B497B4}" type="pres">
      <dgm:prSet presAssocID="{B73DFB57-3EE0-4AB4-91AF-E2ECD2EF020B}" presName="childText" presStyleLbl="conFgAcc1" presStyleIdx="2" presStyleCnt="4">
        <dgm:presLayoutVars>
          <dgm:bulletEnabled val="1"/>
        </dgm:presLayoutVars>
      </dgm:prSet>
      <dgm:spPr/>
    </dgm:pt>
    <dgm:pt modelId="{8C1A4C74-E266-4AFC-BEA3-9E63DC21A4D4}" type="pres">
      <dgm:prSet presAssocID="{9B4CB95B-AA0B-4369-93DE-70C988641216}" presName="spaceBetweenRectangles" presStyleCnt="0"/>
      <dgm:spPr/>
    </dgm:pt>
    <dgm:pt modelId="{6DDDBFE8-7C7D-4A34-9126-877F9D2D2DC4}" type="pres">
      <dgm:prSet presAssocID="{44A03520-ABCA-4238-AF44-8345CD207742}" presName="parentLin" presStyleCnt="0"/>
      <dgm:spPr/>
    </dgm:pt>
    <dgm:pt modelId="{D6A4D6CB-B02F-4A79-8AAE-23EF118E7E2D}" type="pres">
      <dgm:prSet presAssocID="{44A03520-ABCA-4238-AF44-8345CD207742}" presName="parentLeftMargin" presStyleLbl="node1" presStyleIdx="2" presStyleCnt="4"/>
      <dgm:spPr/>
    </dgm:pt>
    <dgm:pt modelId="{8B7B6F69-4D5D-485B-8F5E-D0DBBEF15A2D}" type="pres">
      <dgm:prSet presAssocID="{44A03520-ABCA-4238-AF44-8345CD20774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A6D25E9-E4E4-4560-9A38-10831494F09D}" type="pres">
      <dgm:prSet presAssocID="{44A03520-ABCA-4238-AF44-8345CD207742}" presName="negativeSpace" presStyleCnt="0"/>
      <dgm:spPr/>
    </dgm:pt>
    <dgm:pt modelId="{4113908A-6B9B-4EA1-883C-F9B26AB9860A}" type="pres">
      <dgm:prSet presAssocID="{44A03520-ABCA-4238-AF44-8345CD20774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F7BD601-40DB-48AD-9C61-3E5590E20C39}" type="presOf" srcId="{B73DFB57-3EE0-4AB4-91AF-E2ECD2EF020B}" destId="{7E2671EB-BA73-4D59-827D-11BF97D7B04D}" srcOrd="1" destOrd="0" presId="urn:microsoft.com/office/officeart/2005/8/layout/list1"/>
    <dgm:cxn modelId="{7F1CC208-B4C4-4DD4-9A70-F3A0885F60B4}" srcId="{037E2B22-57D6-46A2-8A68-1B61A7CF6370}" destId="{A3ED1D57-6141-4779-9791-C68AF268183B}" srcOrd="1" destOrd="0" parTransId="{651B1BFD-515B-45D4-81C1-85F90A81735B}" sibTransId="{E956881A-0280-4547-AD7B-D23AB0ED41B5}"/>
    <dgm:cxn modelId="{FE41201A-16EE-4EC5-B9A8-6B294BC87D77}" srcId="{037E2B22-57D6-46A2-8A68-1B61A7CF6370}" destId="{B73DFB57-3EE0-4AB4-91AF-E2ECD2EF020B}" srcOrd="2" destOrd="0" parTransId="{BB1192D8-DC4C-4010-A807-9C842BE02D26}" sibTransId="{9B4CB95B-AA0B-4369-93DE-70C988641216}"/>
    <dgm:cxn modelId="{1BA7A11A-7DBD-458E-BAD4-7B254DB20A54}" type="presOf" srcId="{A3ED1D57-6141-4779-9791-C68AF268183B}" destId="{FB090C1B-4F32-4732-87CE-5B22D5399DBD}" srcOrd="0" destOrd="0" presId="urn:microsoft.com/office/officeart/2005/8/layout/list1"/>
    <dgm:cxn modelId="{CBBE2220-A8D1-4164-A829-1750F9B1E741}" type="presOf" srcId="{A3ED1D57-6141-4779-9791-C68AF268183B}" destId="{6D325BC4-9300-4A46-B316-63540EB2036D}" srcOrd="1" destOrd="0" presId="urn:microsoft.com/office/officeart/2005/8/layout/list1"/>
    <dgm:cxn modelId="{2BE9C933-D3C0-44C3-BCFF-9B2E601742A0}" srcId="{037E2B22-57D6-46A2-8A68-1B61A7CF6370}" destId="{44A03520-ABCA-4238-AF44-8345CD207742}" srcOrd="3" destOrd="0" parTransId="{A55893A6-389C-43FB-A29B-C974A8B23B37}" sibTransId="{7454DDF7-5FB0-4A49-B213-C1954994A044}"/>
    <dgm:cxn modelId="{912A5D38-45FA-4223-9884-7112AD970DD8}" type="presOf" srcId="{B73DFB57-3EE0-4AB4-91AF-E2ECD2EF020B}" destId="{D8CFA43A-9A36-46C2-A314-F404E2D90383}" srcOrd="0" destOrd="0" presId="urn:microsoft.com/office/officeart/2005/8/layout/list1"/>
    <dgm:cxn modelId="{D226137F-B49E-4D98-B68B-3728ABFE03F3}" type="presOf" srcId="{C802F0BB-5F9E-45B3-BFD7-161DAFF57125}" destId="{E135946A-3F8F-4950-950D-641EE1C2BA9B}" srcOrd="0" destOrd="0" presId="urn:microsoft.com/office/officeart/2005/8/layout/list1"/>
    <dgm:cxn modelId="{482E4EA3-D599-41B9-AEE3-0C3824853E31}" type="presOf" srcId="{037E2B22-57D6-46A2-8A68-1B61A7CF6370}" destId="{B7517FED-2188-43B9-80B3-8CD1DFDF8F8F}" srcOrd="0" destOrd="0" presId="urn:microsoft.com/office/officeart/2005/8/layout/list1"/>
    <dgm:cxn modelId="{D7B58DDA-455C-4C25-82C0-3E3E1CF36E81}" type="presOf" srcId="{44A03520-ABCA-4238-AF44-8345CD207742}" destId="{D6A4D6CB-B02F-4A79-8AAE-23EF118E7E2D}" srcOrd="0" destOrd="0" presId="urn:microsoft.com/office/officeart/2005/8/layout/list1"/>
    <dgm:cxn modelId="{328406DB-592A-474E-9F2C-A555C20EF37C}" type="presOf" srcId="{44A03520-ABCA-4238-AF44-8345CD207742}" destId="{8B7B6F69-4D5D-485B-8F5E-D0DBBEF15A2D}" srcOrd="1" destOrd="0" presId="urn:microsoft.com/office/officeart/2005/8/layout/list1"/>
    <dgm:cxn modelId="{71023CE6-F37F-4788-BFE8-2AEDC8894D77}" type="presOf" srcId="{C802F0BB-5F9E-45B3-BFD7-161DAFF57125}" destId="{B03C9F49-3863-4B1A-B0A4-9CBF63ADC2F6}" srcOrd="1" destOrd="0" presId="urn:microsoft.com/office/officeart/2005/8/layout/list1"/>
    <dgm:cxn modelId="{5A6B70F0-6827-482C-8AD6-A2E1785C7F4A}" srcId="{037E2B22-57D6-46A2-8A68-1B61A7CF6370}" destId="{C802F0BB-5F9E-45B3-BFD7-161DAFF57125}" srcOrd="0" destOrd="0" parTransId="{89D3D094-C9C3-4595-9A69-4F5DBE7C42F6}" sibTransId="{E6439240-8D2E-4A32-9B42-574036E07789}"/>
    <dgm:cxn modelId="{B2AC5450-6F37-4584-B812-980DD057CB00}" type="presParOf" srcId="{B7517FED-2188-43B9-80B3-8CD1DFDF8F8F}" destId="{3433EC29-A521-41EA-9C87-3AB507BD9C2B}" srcOrd="0" destOrd="0" presId="urn:microsoft.com/office/officeart/2005/8/layout/list1"/>
    <dgm:cxn modelId="{AD5116D0-A415-46E0-9E4C-F48D8E8CB75C}" type="presParOf" srcId="{3433EC29-A521-41EA-9C87-3AB507BD9C2B}" destId="{E135946A-3F8F-4950-950D-641EE1C2BA9B}" srcOrd="0" destOrd="0" presId="urn:microsoft.com/office/officeart/2005/8/layout/list1"/>
    <dgm:cxn modelId="{258E97D9-CE09-4C81-9765-7A567C2BD160}" type="presParOf" srcId="{3433EC29-A521-41EA-9C87-3AB507BD9C2B}" destId="{B03C9F49-3863-4B1A-B0A4-9CBF63ADC2F6}" srcOrd="1" destOrd="0" presId="urn:microsoft.com/office/officeart/2005/8/layout/list1"/>
    <dgm:cxn modelId="{8F8A3752-859F-4000-98B6-A6DF8B182806}" type="presParOf" srcId="{B7517FED-2188-43B9-80B3-8CD1DFDF8F8F}" destId="{BCB9D070-2A5D-427F-9616-A91AEB614E36}" srcOrd="1" destOrd="0" presId="urn:microsoft.com/office/officeart/2005/8/layout/list1"/>
    <dgm:cxn modelId="{BDEFD9E1-FF58-4A81-B084-257851E0FBF0}" type="presParOf" srcId="{B7517FED-2188-43B9-80B3-8CD1DFDF8F8F}" destId="{0085F133-9C67-4979-9BDE-433C4D82F936}" srcOrd="2" destOrd="0" presId="urn:microsoft.com/office/officeart/2005/8/layout/list1"/>
    <dgm:cxn modelId="{63DA809C-798E-43EF-9B0D-772253409981}" type="presParOf" srcId="{B7517FED-2188-43B9-80B3-8CD1DFDF8F8F}" destId="{4743D5B9-74C1-41F0-A9B0-2339FBEFED3A}" srcOrd="3" destOrd="0" presId="urn:microsoft.com/office/officeart/2005/8/layout/list1"/>
    <dgm:cxn modelId="{A1B1C34E-0F61-4418-BFB1-47A30D22AA57}" type="presParOf" srcId="{B7517FED-2188-43B9-80B3-8CD1DFDF8F8F}" destId="{7A36ABA6-3698-4658-9F11-362746B229C7}" srcOrd="4" destOrd="0" presId="urn:microsoft.com/office/officeart/2005/8/layout/list1"/>
    <dgm:cxn modelId="{CD1E0DB6-FCC3-41F2-A432-81DBAD115CEB}" type="presParOf" srcId="{7A36ABA6-3698-4658-9F11-362746B229C7}" destId="{FB090C1B-4F32-4732-87CE-5B22D5399DBD}" srcOrd="0" destOrd="0" presId="urn:microsoft.com/office/officeart/2005/8/layout/list1"/>
    <dgm:cxn modelId="{7F4926B6-6584-4B9E-9701-344CFD1B9381}" type="presParOf" srcId="{7A36ABA6-3698-4658-9F11-362746B229C7}" destId="{6D325BC4-9300-4A46-B316-63540EB2036D}" srcOrd="1" destOrd="0" presId="urn:microsoft.com/office/officeart/2005/8/layout/list1"/>
    <dgm:cxn modelId="{BF00B179-8A23-4D95-A27C-599ED37F4EDB}" type="presParOf" srcId="{B7517FED-2188-43B9-80B3-8CD1DFDF8F8F}" destId="{2A30A5B2-D85E-43D3-8E1C-441962C219BE}" srcOrd="5" destOrd="0" presId="urn:microsoft.com/office/officeart/2005/8/layout/list1"/>
    <dgm:cxn modelId="{C33699C2-A7BA-45BD-A1EB-128C65EF8A93}" type="presParOf" srcId="{B7517FED-2188-43B9-80B3-8CD1DFDF8F8F}" destId="{76BAD7E9-0A35-4C13-B536-683907C738EA}" srcOrd="6" destOrd="0" presId="urn:microsoft.com/office/officeart/2005/8/layout/list1"/>
    <dgm:cxn modelId="{C1821ACC-DB36-4FF8-B012-8C53E968AD1D}" type="presParOf" srcId="{B7517FED-2188-43B9-80B3-8CD1DFDF8F8F}" destId="{C3F89E29-E3F4-4358-9793-C8E94EED79BD}" srcOrd="7" destOrd="0" presId="urn:microsoft.com/office/officeart/2005/8/layout/list1"/>
    <dgm:cxn modelId="{C18C3BA8-B759-4892-A36D-E77036B85525}" type="presParOf" srcId="{B7517FED-2188-43B9-80B3-8CD1DFDF8F8F}" destId="{5FE6308A-ED3D-4912-9519-D0DA36838775}" srcOrd="8" destOrd="0" presId="urn:microsoft.com/office/officeart/2005/8/layout/list1"/>
    <dgm:cxn modelId="{D0F0853B-8773-4CD7-BAC2-0515607CAF23}" type="presParOf" srcId="{5FE6308A-ED3D-4912-9519-D0DA36838775}" destId="{D8CFA43A-9A36-46C2-A314-F404E2D90383}" srcOrd="0" destOrd="0" presId="urn:microsoft.com/office/officeart/2005/8/layout/list1"/>
    <dgm:cxn modelId="{F9BBDB70-6B84-4214-8F57-E87A740CB82D}" type="presParOf" srcId="{5FE6308A-ED3D-4912-9519-D0DA36838775}" destId="{7E2671EB-BA73-4D59-827D-11BF97D7B04D}" srcOrd="1" destOrd="0" presId="urn:microsoft.com/office/officeart/2005/8/layout/list1"/>
    <dgm:cxn modelId="{63EDC14F-FB7C-41B4-9864-54CEFFC07817}" type="presParOf" srcId="{B7517FED-2188-43B9-80B3-8CD1DFDF8F8F}" destId="{1559830D-43E4-47D3-AA44-3425EA852B81}" srcOrd="9" destOrd="0" presId="urn:microsoft.com/office/officeart/2005/8/layout/list1"/>
    <dgm:cxn modelId="{9D7230A5-4FB2-4649-A0B2-CABBCC295822}" type="presParOf" srcId="{B7517FED-2188-43B9-80B3-8CD1DFDF8F8F}" destId="{39BA3AE2-60FF-4D8A-8075-5F53A2B497B4}" srcOrd="10" destOrd="0" presId="urn:microsoft.com/office/officeart/2005/8/layout/list1"/>
    <dgm:cxn modelId="{F0BAEB37-B4CA-4140-86F8-E5D42CD58A71}" type="presParOf" srcId="{B7517FED-2188-43B9-80B3-8CD1DFDF8F8F}" destId="{8C1A4C74-E266-4AFC-BEA3-9E63DC21A4D4}" srcOrd="11" destOrd="0" presId="urn:microsoft.com/office/officeart/2005/8/layout/list1"/>
    <dgm:cxn modelId="{5A4A2F45-C395-461C-A788-6B0932E4CF71}" type="presParOf" srcId="{B7517FED-2188-43B9-80B3-8CD1DFDF8F8F}" destId="{6DDDBFE8-7C7D-4A34-9126-877F9D2D2DC4}" srcOrd="12" destOrd="0" presId="urn:microsoft.com/office/officeart/2005/8/layout/list1"/>
    <dgm:cxn modelId="{B582E0A8-F2B4-4F4A-8C0F-5AE6A79128FE}" type="presParOf" srcId="{6DDDBFE8-7C7D-4A34-9126-877F9D2D2DC4}" destId="{D6A4D6CB-B02F-4A79-8AAE-23EF118E7E2D}" srcOrd="0" destOrd="0" presId="urn:microsoft.com/office/officeart/2005/8/layout/list1"/>
    <dgm:cxn modelId="{93B4FE85-7C07-47D2-81B7-1B308A93DCD0}" type="presParOf" srcId="{6DDDBFE8-7C7D-4A34-9126-877F9D2D2DC4}" destId="{8B7B6F69-4D5D-485B-8F5E-D0DBBEF15A2D}" srcOrd="1" destOrd="0" presId="urn:microsoft.com/office/officeart/2005/8/layout/list1"/>
    <dgm:cxn modelId="{C2E0CE7D-96E3-4AF6-90F3-EAD8B6D35452}" type="presParOf" srcId="{B7517FED-2188-43B9-80B3-8CD1DFDF8F8F}" destId="{EA6D25E9-E4E4-4560-9A38-10831494F09D}" srcOrd="13" destOrd="0" presId="urn:microsoft.com/office/officeart/2005/8/layout/list1"/>
    <dgm:cxn modelId="{D387044E-2303-440B-9D1F-DC6538DF7A04}" type="presParOf" srcId="{B7517FED-2188-43B9-80B3-8CD1DFDF8F8F}" destId="{4113908A-6B9B-4EA1-883C-F9B26AB986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50DE41-D241-45E3-81A7-33A6BDA9214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UA"/>
        </a:p>
      </dgm:t>
    </dgm:pt>
    <dgm:pt modelId="{E2079F83-05C6-460C-9426-ECF9E96099EA}">
      <dgm:prSet phldrT="[Текст]" custT="1"/>
      <dgm:spPr/>
      <dgm:t>
        <a:bodyPr/>
        <a:lstStyle/>
        <a:p>
          <a:r>
            <a:rPr lang="uk-UA" sz="2800" dirty="0"/>
            <a:t> </a:t>
          </a:r>
          <a:r>
            <a:rPr lang="uk-UA" sz="3600" b="1" dirty="0"/>
            <a:t>1 рівень</a:t>
          </a:r>
          <a:endParaRPr lang="ru-UA" sz="2800" b="1" dirty="0"/>
        </a:p>
      </dgm:t>
    </dgm:pt>
    <dgm:pt modelId="{03455DB8-3B7C-4E9D-A612-4A45055BF8E5}" type="parTrans" cxnId="{2855EB13-890A-48CD-A1EB-8277A8CAB0D3}">
      <dgm:prSet/>
      <dgm:spPr/>
      <dgm:t>
        <a:bodyPr/>
        <a:lstStyle/>
        <a:p>
          <a:endParaRPr lang="ru-UA" sz="2400"/>
        </a:p>
      </dgm:t>
    </dgm:pt>
    <dgm:pt modelId="{ECCA0E23-5A3E-47CF-B949-7800BCDFB75A}" type="sibTrans" cxnId="{2855EB13-890A-48CD-A1EB-8277A8CAB0D3}">
      <dgm:prSet/>
      <dgm:spPr/>
      <dgm:t>
        <a:bodyPr/>
        <a:lstStyle/>
        <a:p>
          <a:endParaRPr lang="ru-UA" sz="2400"/>
        </a:p>
      </dgm:t>
    </dgm:pt>
    <dgm:pt modelId="{88573629-E5AA-4471-901D-D2D6E47C3C25}">
      <dgm:prSet phldrT="[Текст]" custT="1"/>
      <dgm:spPr/>
      <dgm:t>
        <a:bodyPr/>
        <a:lstStyle/>
        <a:p>
          <a:r>
            <a:rPr lang="uk-UA" sz="2800" dirty="0"/>
            <a:t>Захист інформаційної системи</a:t>
          </a:r>
          <a:endParaRPr lang="ru-UA" sz="2800" dirty="0"/>
        </a:p>
      </dgm:t>
    </dgm:pt>
    <dgm:pt modelId="{9BA558D1-429A-4020-A741-E100E3EEACB1}" type="parTrans" cxnId="{102D1B56-B4A4-47CB-8F42-0987B073A13E}">
      <dgm:prSet/>
      <dgm:spPr/>
      <dgm:t>
        <a:bodyPr/>
        <a:lstStyle/>
        <a:p>
          <a:endParaRPr lang="ru-UA" sz="2400"/>
        </a:p>
      </dgm:t>
    </dgm:pt>
    <dgm:pt modelId="{6659A992-1531-4CCD-8572-AB6D91BA6CFE}" type="sibTrans" cxnId="{102D1B56-B4A4-47CB-8F42-0987B073A13E}">
      <dgm:prSet/>
      <dgm:spPr/>
      <dgm:t>
        <a:bodyPr/>
        <a:lstStyle/>
        <a:p>
          <a:endParaRPr lang="ru-UA" sz="2400"/>
        </a:p>
      </dgm:t>
    </dgm:pt>
    <dgm:pt modelId="{62168929-DED0-4C6A-BEC6-D9640711AF94}">
      <dgm:prSet phldrT="[Текст]" custT="1"/>
      <dgm:spPr/>
      <dgm:t>
        <a:bodyPr/>
        <a:lstStyle/>
        <a:p>
          <a:r>
            <a:rPr lang="uk-UA" sz="3600" b="1" dirty="0"/>
            <a:t>2 рівень</a:t>
          </a:r>
          <a:endParaRPr lang="ru-UA" sz="3600" b="1" dirty="0"/>
        </a:p>
      </dgm:t>
    </dgm:pt>
    <dgm:pt modelId="{490EDCB8-9854-4575-86FF-54315494BFC2}" type="parTrans" cxnId="{7837CAE2-731F-461D-B3DB-AE0155B19A7A}">
      <dgm:prSet/>
      <dgm:spPr/>
      <dgm:t>
        <a:bodyPr/>
        <a:lstStyle/>
        <a:p>
          <a:endParaRPr lang="ru-UA" sz="2400"/>
        </a:p>
      </dgm:t>
    </dgm:pt>
    <dgm:pt modelId="{451A232E-24BA-4BA7-B1E6-9E331457502A}" type="sibTrans" cxnId="{7837CAE2-731F-461D-B3DB-AE0155B19A7A}">
      <dgm:prSet/>
      <dgm:spPr/>
      <dgm:t>
        <a:bodyPr/>
        <a:lstStyle/>
        <a:p>
          <a:endParaRPr lang="ru-UA" sz="2400"/>
        </a:p>
      </dgm:t>
    </dgm:pt>
    <dgm:pt modelId="{B81B6A4D-BE68-4F0E-A87A-729604532F46}">
      <dgm:prSet phldrT="[Текст]" custT="1"/>
      <dgm:spPr/>
      <dgm:t>
        <a:bodyPr/>
        <a:lstStyle/>
        <a:p>
          <a:r>
            <a:rPr lang="uk-UA" sz="2800" dirty="0"/>
            <a:t>Захист сервера електронної пошти</a:t>
          </a:r>
          <a:endParaRPr lang="ru-UA" sz="2800" dirty="0"/>
        </a:p>
      </dgm:t>
    </dgm:pt>
    <dgm:pt modelId="{F3D5C2EA-3775-421E-BB2B-7929DDFA98B1}" type="parTrans" cxnId="{F5BF6380-AC40-4D1A-9968-2D31003AA659}">
      <dgm:prSet/>
      <dgm:spPr/>
      <dgm:t>
        <a:bodyPr/>
        <a:lstStyle/>
        <a:p>
          <a:endParaRPr lang="ru-UA" sz="2400"/>
        </a:p>
      </dgm:t>
    </dgm:pt>
    <dgm:pt modelId="{4F9F8390-CF89-4E65-8C3D-CC5DDE976999}" type="sibTrans" cxnId="{F5BF6380-AC40-4D1A-9968-2D31003AA659}">
      <dgm:prSet/>
      <dgm:spPr/>
      <dgm:t>
        <a:bodyPr/>
        <a:lstStyle/>
        <a:p>
          <a:endParaRPr lang="ru-UA" sz="2400"/>
        </a:p>
      </dgm:t>
    </dgm:pt>
    <dgm:pt modelId="{AF199EDC-3A91-4F3B-91C8-40041DDCDA87}">
      <dgm:prSet phldrT="[Текст]" custT="1"/>
      <dgm:spPr/>
      <dgm:t>
        <a:bodyPr/>
        <a:lstStyle/>
        <a:p>
          <a:r>
            <a:rPr lang="uk-UA" sz="3600" b="1" dirty="0"/>
            <a:t>3 рівень</a:t>
          </a:r>
          <a:endParaRPr lang="ru-UA" sz="3600" b="1" dirty="0"/>
        </a:p>
      </dgm:t>
    </dgm:pt>
    <dgm:pt modelId="{E83217FF-A8B0-4C09-8A6E-F5A173EC8F67}" type="parTrans" cxnId="{4575BA0C-01C9-4814-875D-F5DF3253C7CE}">
      <dgm:prSet/>
      <dgm:spPr/>
      <dgm:t>
        <a:bodyPr/>
        <a:lstStyle/>
        <a:p>
          <a:endParaRPr lang="ru-UA" sz="2400"/>
        </a:p>
      </dgm:t>
    </dgm:pt>
    <dgm:pt modelId="{BAD35B9C-8612-4A6A-B7F7-692F91FBBC85}" type="sibTrans" cxnId="{4575BA0C-01C9-4814-875D-F5DF3253C7CE}">
      <dgm:prSet/>
      <dgm:spPr/>
      <dgm:t>
        <a:bodyPr/>
        <a:lstStyle/>
        <a:p>
          <a:endParaRPr lang="ru-UA" sz="2400"/>
        </a:p>
      </dgm:t>
    </dgm:pt>
    <dgm:pt modelId="{C0DA0B71-E47C-4699-A3BF-89ADC0A34F87}">
      <dgm:prSet phldrT="[Текст]" custT="1"/>
      <dgm:spPr/>
      <dgm:t>
        <a:bodyPr/>
        <a:lstStyle/>
        <a:p>
          <a:r>
            <a:rPr lang="uk-UA" sz="2800" dirty="0"/>
            <a:t>Захист файлових серверів системи</a:t>
          </a:r>
          <a:endParaRPr lang="ru-UA" sz="2800" dirty="0"/>
        </a:p>
      </dgm:t>
    </dgm:pt>
    <dgm:pt modelId="{501480A4-DB01-4A11-9977-AD4C0C546DE8}" type="parTrans" cxnId="{E61F42CE-38B6-47DA-882D-595215D01310}">
      <dgm:prSet/>
      <dgm:spPr/>
      <dgm:t>
        <a:bodyPr/>
        <a:lstStyle/>
        <a:p>
          <a:endParaRPr lang="ru-UA" sz="2400"/>
        </a:p>
      </dgm:t>
    </dgm:pt>
    <dgm:pt modelId="{A435F49F-B4A5-44A5-8825-ED85671076FC}" type="sibTrans" cxnId="{E61F42CE-38B6-47DA-882D-595215D01310}">
      <dgm:prSet/>
      <dgm:spPr/>
      <dgm:t>
        <a:bodyPr/>
        <a:lstStyle/>
        <a:p>
          <a:endParaRPr lang="ru-UA" sz="2400"/>
        </a:p>
      </dgm:t>
    </dgm:pt>
    <dgm:pt modelId="{6D62E2AE-1E6C-4881-BA73-BCB41B2DCFC5}">
      <dgm:prSet phldrT="[Текст]" custT="1"/>
      <dgm:spPr/>
      <dgm:t>
        <a:bodyPr/>
        <a:lstStyle/>
        <a:p>
          <a:endParaRPr lang="ru-UA" sz="2800" dirty="0"/>
        </a:p>
      </dgm:t>
    </dgm:pt>
    <dgm:pt modelId="{5B39021F-73BA-4110-B83C-98DF02A169CC}" type="parTrans" cxnId="{D465EB59-3A58-4A75-9388-7C5B104EDC45}">
      <dgm:prSet/>
      <dgm:spPr/>
      <dgm:t>
        <a:bodyPr/>
        <a:lstStyle/>
        <a:p>
          <a:endParaRPr lang="ru-UA" sz="2400"/>
        </a:p>
      </dgm:t>
    </dgm:pt>
    <dgm:pt modelId="{544F0095-F2AF-4D27-8C5D-D38E86B3C6A9}" type="sibTrans" cxnId="{D465EB59-3A58-4A75-9388-7C5B104EDC45}">
      <dgm:prSet/>
      <dgm:spPr/>
      <dgm:t>
        <a:bodyPr/>
        <a:lstStyle/>
        <a:p>
          <a:endParaRPr lang="ru-UA" sz="2400"/>
        </a:p>
      </dgm:t>
    </dgm:pt>
    <dgm:pt modelId="{06B9DD5C-0CF3-40DE-8EC6-00D4EE8859BB}">
      <dgm:prSet custT="1"/>
      <dgm:spPr/>
      <dgm:t>
        <a:bodyPr/>
        <a:lstStyle/>
        <a:p>
          <a:r>
            <a:rPr lang="uk-UA" sz="3600" b="1" dirty="0"/>
            <a:t>4 рівень</a:t>
          </a:r>
          <a:endParaRPr lang="ru-UA" sz="3600" b="1" dirty="0"/>
        </a:p>
      </dgm:t>
    </dgm:pt>
    <dgm:pt modelId="{2E5E8DEC-FDAA-4706-B392-F10DD6D7E1D0}" type="parTrans" cxnId="{B36414E6-B493-4568-8607-BE631DBECE60}">
      <dgm:prSet/>
      <dgm:spPr/>
      <dgm:t>
        <a:bodyPr/>
        <a:lstStyle/>
        <a:p>
          <a:endParaRPr lang="ru-UA" sz="2400"/>
        </a:p>
      </dgm:t>
    </dgm:pt>
    <dgm:pt modelId="{AD3390CD-1311-4114-879D-D4BF71F83D83}" type="sibTrans" cxnId="{B36414E6-B493-4568-8607-BE631DBECE60}">
      <dgm:prSet/>
      <dgm:spPr/>
      <dgm:t>
        <a:bodyPr/>
        <a:lstStyle/>
        <a:p>
          <a:endParaRPr lang="ru-UA" sz="2400"/>
        </a:p>
      </dgm:t>
    </dgm:pt>
    <dgm:pt modelId="{D97D4380-FD35-4E00-8498-66248622E10B}">
      <dgm:prSet custT="1"/>
      <dgm:spPr/>
      <dgm:t>
        <a:bodyPr/>
        <a:lstStyle/>
        <a:p>
          <a:r>
            <a:rPr lang="uk-UA" sz="2800" dirty="0"/>
            <a:t>Захист </a:t>
          </a:r>
          <a:r>
            <a:rPr lang="uk-UA" sz="2800" dirty="0" err="1"/>
            <a:t>автомаизованих</a:t>
          </a:r>
          <a:r>
            <a:rPr lang="uk-UA" sz="2800" dirty="0"/>
            <a:t> робочих місць, користувачів</a:t>
          </a:r>
          <a:endParaRPr lang="ru-UA" sz="2800" dirty="0"/>
        </a:p>
      </dgm:t>
    </dgm:pt>
    <dgm:pt modelId="{5AA61B14-6E12-4DBF-8373-2D17506273DC}" type="parTrans" cxnId="{EEF43D34-3D11-49C1-8BFE-1F437AE278F9}">
      <dgm:prSet/>
      <dgm:spPr/>
      <dgm:t>
        <a:bodyPr/>
        <a:lstStyle/>
        <a:p>
          <a:endParaRPr lang="ru-UA" sz="2400"/>
        </a:p>
      </dgm:t>
    </dgm:pt>
    <dgm:pt modelId="{D61B20E3-8C5D-40DC-B426-C2F6BD932207}" type="sibTrans" cxnId="{EEF43D34-3D11-49C1-8BFE-1F437AE278F9}">
      <dgm:prSet/>
      <dgm:spPr/>
      <dgm:t>
        <a:bodyPr/>
        <a:lstStyle/>
        <a:p>
          <a:endParaRPr lang="ru-UA" sz="2400"/>
        </a:p>
      </dgm:t>
    </dgm:pt>
    <dgm:pt modelId="{BD56FED0-1F7A-4C79-86C3-AA17C889C3F2}" type="pres">
      <dgm:prSet presAssocID="{F050DE41-D241-45E3-81A7-33A6BDA92147}" presName="Name0" presStyleCnt="0">
        <dgm:presLayoutVars>
          <dgm:dir/>
          <dgm:animLvl val="lvl"/>
          <dgm:resizeHandles val="exact"/>
        </dgm:presLayoutVars>
      </dgm:prSet>
      <dgm:spPr/>
    </dgm:pt>
    <dgm:pt modelId="{9E519586-016F-4DB8-B5FF-94557D8A15B6}" type="pres">
      <dgm:prSet presAssocID="{E2079F83-05C6-460C-9426-ECF9E96099EA}" presName="composite" presStyleCnt="0"/>
      <dgm:spPr/>
    </dgm:pt>
    <dgm:pt modelId="{0FD69962-4BEC-4E71-A461-D6052657FAD7}" type="pres">
      <dgm:prSet presAssocID="{E2079F83-05C6-460C-9426-ECF9E96099E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C90021A4-B94E-44F7-9C9D-991A4785BD19}" type="pres">
      <dgm:prSet presAssocID="{E2079F83-05C6-460C-9426-ECF9E96099EA}" presName="desTx" presStyleLbl="alignAccFollowNode1" presStyleIdx="0" presStyleCnt="4">
        <dgm:presLayoutVars>
          <dgm:bulletEnabled val="1"/>
        </dgm:presLayoutVars>
      </dgm:prSet>
      <dgm:spPr/>
    </dgm:pt>
    <dgm:pt modelId="{5D91A342-738B-472A-AF42-4065289B258D}" type="pres">
      <dgm:prSet presAssocID="{ECCA0E23-5A3E-47CF-B949-7800BCDFB75A}" presName="space" presStyleCnt="0"/>
      <dgm:spPr/>
    </dgm:pt>
    <dgm:pt modelId="{7A28B8DE-FB47-4E1E-B0DD-A643E957D3AE}" type="pres">
      <dgm:prSet presAssocID="{62168929-DED0-4C6A-BEC6-D9640711AF94}" presName="composite" presStyleCnt="0"/>
      <dgm:spPr/>
    </dgm:pt>
    <dgm:pt modelId="{4002312A-03D3-4AB9-BD5A-8F2FB0A2D0E5}" type="pres">
      <dgm:prSet presAssocID="{62168929-DED0-4C6A-BEC6-D9640711AF9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E6E72FB-7EA4-4316-966E-540346DB9B2A}" type="pres">
      <dgm:prSet presAssocID="{62168929-DED0-4C6A-BEC6-D9640711AF94}" presName="desTx" presStyleLbl="alignAccFollowNode1" presStyleIdx="1" presStyleCnt="4">
        <dgm:presLayoutVars>
          <dgm:bulletEnabled val="1"/>
        </dgm:presLayoutVars>
      </dgm:prSet>
      <dgm:spPr/>
    </dgm:pt>
    <dgm:pt modelId="{6BDA88F1-2313-4928-A741-B88AA0ABE9DE}" type="pres">
      <dgm:prSet presAssocID="{451A232E-24BA-4BA7-B1E6-9E331457502A}" presName="space" presStyleCnt="0"/>
      <dgm:spPr/>
    </dgm:pt>
    <dgm:pt modelId="{9E2BE922-969C-4510-A8EB-04F0C531F2DD}" type="pres">
      <dgm:prSet presAssocID="{AF199EDC-3A91-4F3B-91C8-40041DDCDA87}" presName="composite" presStyleCnt="0"/>
      <dgm:spPr/>
    </dgm:pt>
    <dgm:pt modelId="{998D1422-CBF9-475C-8929-E3ED2E94CA50}" type="pres">
      <dgm:prSet presAssocID="{AF199EDC-3A91-4F3B-91C8-40041DDCDA8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2506E52-0CC2-4BD4-B882-745AE0A2794A}" type="pres">
      <dgm:prSet presAssocID="{AF199EDC-3A91-4F3B-91C8-40041DDCDA87}" presName="desTx" presStyleLbl="alignAccFollowNode1" presStyleIdx="2" presStyleCnt="4">
        <dgm:presLayoutVars>
          <dgm:bulletEnabled val="1"/>
        </dgm:presLayoutVars>
      </dgm:prSet>
      <dgm:spPr/>
    </dgm:pt>
    <dgm:pt modelId="{F703EE48-D73F-4BC4-A985-E93ECC4BBB9E}" type="pres">
      <dgm:prSet presAssocID="{BAD35B9C-8612-4A6A-B7F7-692F91FBBC85}" presName="space" presStyleCnt="0"/>
      <dgm:spPr/>
    </dgm:pt>
    <dgm:pt modelId="{3146ED98-D87F-422D-9FE6-3ACAF56AA59F}" type="pres">
      <dgm:prSet presAssocID="{06B9DD5C-0CF3-40DE-8EC6-00D4EE8859BB}" presName="composite" presStyleCnt="0"/>
      <dgm:spPr/>
    </dgm:pt>
    <dgm:pt modelId="{F00E7EC2-2AB1-4376-8432-E55CBB496C0C}" type="pres">
      <dgm:prSet presAssocID="{06B9DD5C-0CF3-40DE-8EC6-00D4EE8859B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6D4E780-E6CA-467C-81BA-BAE24183061F}" type="pres">
      <dgm:prSet presAssocID="{06B9DD5C-0CF3-40DE-8EC6-00D4EE8859B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575BA0C-01C9-4814-875D-F5DF3253C7CE}" srcId="{F050DE41-D241-45E3-81A7-33A6BDA92147}" destId="{AF199EDC-3A91-4F3B-91C8-40041DDCDA87}" srcOrd="2" destOrd="0" parTransId="{E83217FF-A8B0-4C09-8A6E-F5A173EC8F67}" sibTransId="{BAD35B9C-8612-4A6A-B7F7-692F91FBBC85}"/>
    <dgm:cxn modelId="{AD04D013-7BCD-46A5-A17C-91C9E2983E2C}" type="presOf" srcId="{88573629-E5AA-4471-901D-D2D6E47C3C25}" destId="{C90021A4-B94E-44F7-9C9D-991A4785BD19}" srcOrd="0" destOrd="0" presId="urn:microsoft.com/office/officeart/2005/8/layout/hList1"/>
    <dgm:cxn modelId="{2855EB13-890A-48CD-A1EB-8277A8CAB0D3}" srcId="{F050DE41-D241-45E3-81A7-33A6BDA92147}" destId="{E2079F83-05C6-460C-9426-ECF9E96099EA}" srcOrd="0" destOrd="0" parTransId="{03455DB8-3B7C-4E9D-A612-4A45055BF8E5}" sibTransId="{ECCA0E23-5A3E-47CF-B949-7800BCDFB75A}"/>
    <dgm:cxn modelId="{7CBA8D15-2373-4CD6-B76D-32446C1C07A2}" type="presOf" srcId="{06B9DD5C-0CF3-40DE-8EC6-00D4EE8859BB}" destId="{F00E7EC2-2AB1-4376-8432-E55CBB496C0C}" srcOrd="0" destOrd="0" presId="urn:microsoft.com/office/officeart/2005/8/layout/hList1"/>
    <dgm:cxn modelId="{82D8D11F-F3E2-442A-869E-814E821E38BA}" type="presOf" srcId="{F050DE41-D241-45E3-81A7-33A6BDA92147}" destId="{BD56FED0-1F7A-4C79-86C3-AA17C889C3F2}" srcOrd="0" destOrd="0" presId="urn:microsoft.com/office/officeart/2005/8/layout/hList1"/>
    <dgm:cxn modelId="{EEF43D34-3D11-49C1-8BFE-1F437AE278F9}" srcId="{06B9DD5C-0CF3-40DE-8EC6-00D4EE8859BB}" destId="{D97D4380-FD35-4E00-8498-66248622E10B}" srcOrd="0" destOrd="0" parTransId="{5AA61B14-6E12-4DBF-8373-2D17506273DC}" sibTransId="{D61B20E3-8C5D-40DC-B426-C2F6BD932207}"/>
    <dgm:cxn modelId="{49E2DD5F-E250-485B-9D1B-A839380E6DE9}" type="presOf" srcId="{C0DA0B71-E47C-4699-A3BF-89ADC0A34F87}" destId="{72506E52-0CC2-4BD4-B882-745AE0A2794A}" srcOrd="0" destOrd="0" presId="urn:microsoft.com/office/officeart/2005/8/layout/hList1"/>
    <dgm:cxn modelId="{79DA0242-63B9-4E6D-8F1A-9FE3C5E662EE}" type="presOf" srcId="{AF199EDC-3A91-4F3B-91C8-40041DDCDA87}" destId="{998D1422-CBF9-475C-8929-E3ED2E94CA50}" srcOrd="0" destOrd="0" presId="urn:microsoft.com/office/officeart/2005/8/layout/hList1"/>
    <dgm:cxn modelId="{4D99EE64-6E6F-47EB-9582-60C177DF0134}" type="presOf" srcId="{B81B6A4D-BE68-4F0E-A87A-729604532F46}" destId="{AE6E72FB-7EA4-4316-966E-540346DB9B2A}" srcOrd="0" destOrd="0" presId="urn:microsoft.com/office/officeart/2005/8/layout/hList1"/>
    <dgm:cxn modelId="{102D1B56-B4A4-47CB-8F42-0987B073A13E}" srcId="{E2079F83-05C6-460C-9426-ECF9E96099EA}" destId="{88573629-E5AA-4471-901D-D2D6E47C3C25}" srcOrd="0" destOrd="0" parTransId="{9BA558D1-429A-4020-A741-E100E3EEACB1}" sibTransId="{6659A992-1531-4CCD-8572-AB6D91BA6CFE}"/>
    <dgm:cxn modelId="{D465EB59-3A58-4A75-9388-7C5B104EDC45}" srcId="{AF199EDC-3A91-4F3B-91C8-40041DDCDA87}" destId="{6D62E2AE-1E6C-4881-BA73-BCB41B2DCFC5}" srcOrd="1" destOrd="0" parTransId="{5B39021F-73BA-4110-B83C-98DF02A169CC}" sibTransId="{544F0095-F2AF-4D27-8C5D-D38E86B3C6A9}"/>
    <dgm:cxn modelId="{F5BF6380-AC40-4D1A-9968-2D31003AA659}" srcId="{62168929-DED0-4C6A-BEC6-D9640711AF94}" destId="{B81B6A4D-BE68-4F0E-A87A-729604532F46}" srcOrd="0" destOrd="0" parTransId="{F3D5C2EA-3775-421E-BB2B-7929DDFA98B1}" sibTransId="{4F9F8390-CF89-4E65-8C3D-CC5DDE976999}"/>
    <dgm:cxn modelId="{1310B09A-848D-43C6-BC42-50C496EE21DD}" type="presOf" srcId="{62168929-DED0-4C6A-BEC6-D9640711AF94}" destId="{4002312A-03D3-4AB9-BD5A-8F2FB0A2D0E5}" srcOrd="0" destOrd="0" presId="urn:microsoft.com/office/officeart/2005/8/layout/hList1"/>
    <dgm:cxn modelId="{67B429B8-7207-4E3B-A04F-C8539DD5C495}" type="presOf" srcId="{E2079F83-05C6-460C-9426-ECF9E96099EA}" destId="{0FD69962-4BEC-4E71-A461-D6052657FAD7}" srcOrd="0" destOrd="0" presId="urn:microsoft.com/office/officeart/2005/8/layout/hList1"/>
    <dgm:cxn modelId="{D52972C2-E640-4F62-80B4-CF50988B9D28}" type="presOf" srcId="{6D62E2AE-1E6C-4881-BA73-BCB41B2DCFC5}" destId="{72506E52-0CC2-4BD4-B882-745AE0A2794A}" srcOrd="0" destOrd="1" presId="urn:microsoft.com/office/officeart/2005/8/layout/hList1"/>
    <dgm:cxn modelId="{E61F42CE-38B6-47DA-882D-595215D01310}" srcId="{AF199EDC-3A91-4F3B-91C8-40041DDCDA87}" destId="{C0DA0B71-E47C-4699-A3BF-89ADC0A34F87}" srcOrd="0" destOrd="0" parTransId="{501480A4-DB01-4A11-9977-AD4C0C546DE8}" sibTransId="{A435F49F-B4A5-44A5-8825-ED85671076FC}"/>
    <dgm:cxn modelId="{5C72CBD3-E204-452D-A7B5-692B651D3E94}" type="presOf" srcId="{D97D4380-FD35-4E00-8498-66248622E10B}" destId="{26D4E780-E6CA-467C-81BA-BAE24183061F}" srcOrd="0" destOrd="0" presId="urn:microsoft.com/office/officeart/2005/8/layout/hList1"/>
    <dgm:cxn modelId="{7837CAE2-731F-461D-B3DB-AE0155B19A7A}" srcId="{F050DE41-D241-45E3-81A7-33A6BDA92147}" destId="{62168929-DED0-4C6A-BEC6-D9640711AF94}" srcOrd="1" destOrd="0" parTransId="{490EDCB8-9854-4575-86FF-54315494BFC2}" sibTransId="{451A232E-24BA-4BA7-B1E6-9E331457502A}"/>
    <dgm:cxn modelId="{B36414E6-B493-4568-8607-BE631DBECE60}" srcId="{F050DE41-D241-45E3-81A7-33A6BDA92147}" destId="{06B9DD5C-0CF3-40DE-8EC6-00D4EE8859BB}" srcOrd="3" destOrd="0" parTransId="{2E5E8DEC-FDAA-4706-B392-F10DD6D7E1D0}" sibTransId="{AD3390CD-1311-4114-879D-D4BF71F83D83}"/>
    <dgm:cxn modelId="{B483372E-F917-466E-9235-6FF29399BC6E}" type="presParOf" srcId="{BD56FED0-1F7A-4C79-86C3-AA17C889C3F2}" destId="{9E519586-016F-4DB8-B5FF-94557D8A15B6}" srcOrd="0" destOrd="0" presId="urn:microsoft.com/office/officeart/2005/8/layout/hList1"/>
    <dgm:cxn modelId="{0205F9A8-FB98-4B7B-B906-45F7F803251B}" type="presParOf" srcId="{9E519586-016F-4DB8-B5FF-94557D8A15B6}" destId="{0FD69962-4BEC-4E71-A461-D6052657FAD7}" srcOrd="0" destOrd="0" presId="urn:microsoft.com/office/officeart/2005/8/layout/hList1"/>
    <dgm:cxn modelId="{BAF94D68-AE54-46E0-9E24-0438A501706C}" type="presParOf" srcId="{9E519586-016F-4DB8-B5FF-94557D8A15B6}" destId="{C90021A4-B94E-44F7-9C9D-991A4785BD19}" srcOrd="1" destOrd="0" presId="urn:microsoft.com/office/officeart/2005/8/layout/hList1"/>
    <dgm:cxn modelId="{91D49A00-C5A0-4C67-A70B-BA3D10871E94}" type="presParOf" srcId="{BD56FED0-1F7A-4C79-86C3-AA17C889C3F2}" destId="{5D91A342-738B-472A-AF42-4065289B258D}" srcOrd="1" destOrd="0" presId="urn:microsoft.com/office/officeart/2005/8/layout/hList1"/>
    <dgm:cxn modelId="{57478F61-97BB-4FC0-91F8-0659E600E361}" type="presParOf" srcId="{BD56FED0-1F7A-4C79-86C3-AA17C889C3F2}" destId="{7A28B8DE-FB47-4E1E-B0DD-A643E957D3AE}" srcOrd="2" destOrd="0" presId="urn:microsoft.com/office/officeart/2005/8/layout/hList1"/>
    <dgm:cxn modelId="{18118C82-9ABF-4634-8127-2A1FC28B3DDE}" type="presParOf" srcId="{7A28B8DE-FB47-4E1E-B0DD-A643E957D3AE}" destId="{4002312A-03D3-4AB9-BD5A-8F2FB0A2D0E5}" srcOrd="0" destOrd="0" presId="urn:microsoft.com/office/officeart/2005/8/layout/hList1"/>
    <dgm:cxn modelId="{70B7E6AD-7AB3-487F-9A93-4DEB31B8EEC9}" type="presParOf" srcId="{7A28B8DE-FB47-4E1E-B0DD-A643E957D3AE}" destId="{AE6E72FB-7EA4-4316-966E-540346DB9B2A}" srcOrd="1" destOrd="0" presId="urn:microsoft.com/office/officeart/2005/8/layout/hList1"/>
    <dgm:cxn modelId="{A490DFF7-8E99-48DB-8DC9-8CA1C63D2FC2}" type="presParOf" srcId="{BD56FED0-1F7A-4C79-86C3-AA17C889C3F2}" destId="{6BDA88F1-2313-4928-A741-B88AA0ABE9DE}" srcOrd="3" destOrd="0" presId="urn:microsoft.com/office/officeart/2005/8/layout/hList1"/>
    <dgm:cxn modelId="{F37F7D8D-EC29-4AC3-A968-881EC45AE2FF}" type="presParOf" srcId="{BD56FED0-1F7A-4C79-86C3-AA17C889C3F2}" destId="{9E2BE922-969C-4510-A8EB-04F0C531F2DD}" srcOrd="4" destOrd="0" presId="urn:microsoft.com/office/officeart/2005/8/layout/hList1"/>
    <dgm:cxn modelId="{26E08755-17FF-48B2-B898-4430853A21ED}" type="presParOf" srcId="{9E2BE922-969C-4510-A8EB-04F0C531F2DD}" destId="{998D1422-CBF9-475C-8929-E3ED2E94CA50}" srcOrd="0" destOrd="0" presId="urn:microsoft.com/office/officeart/2005/8/layout/hList1"/>
    <dgm:cxn modelId="{ED37B3E4-D183-456E-9F30-F121E0B622AF}" type="presParOf" srcId="{9E2BE922-969C-4510-A8EB-04F0C531F2DD}" destId="{72506E52-0CC2-4BD4-B882-745AE0A2794A}" srcOrd="1" destOrd="0" presId="urn:microsoft.com/office/officeart/2005/8/layout/hList1"/>
    <dgm:cxn modelId="{11128285-395B-4121-B82C-C0D4A444D7CF}" type="presParOf" srcId="{BD56FED0-1F7A-4C79-86C3-AA17C889C3F2}" destId="{F703EE48-D73F-4BC4-A985-E93ECC4BBB9E}" srcOrd="5" destOrd="0" presId="urn:microsoft.com/office/officeart/2005/8/layout/hList1"/>
    <dgm:cxn modelId="{E7F2BB8A-5CB0-4583-AD45-6BB8A3C62056}" type="presParOf" srcId="{BD56FED0-1F7A-4C79-86C3-AA17C889C3F2}" destId="{3146ED98-D87F-422D-9FE6-3ACAF56AA59F}" srcOrd="6" destOrd="0" presId="urn:microsoft.com/office/officeart/2005/8/layout/hList1"/>
    <dgm:cxn modelId="{1E956478-1F61-4FEE-8EEB-D1C786946A2D}" type="presParOf" srcId="{3146ED98-D87F-422D-9FE6-3ACAF56AA59F}" destId="{F00E7EC2-2AB1-4376-8432-E55CBB496C0C}" srcOrd="0" destOrd="0" presId="urn:microsoft.com/office/officeart/2005/8/layout/hList1"/>
    <dgm:cxn modelId="{E11BD2B0-44F6-44C8-B729-6B08CEAD64F7}" type="presParOf" srcId="{3146ED98-D87F-422D-9FE6-3ACAF56AA59F}" destId="{26D4E780-E6CA-467C-81BA-BAE2418306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04C21-BDEA-46CA-B249-105E500E875E}">
      <dsp:nvSpPr>
        <dsp:cNvPr id="0" name=""/>
        <dsp:cNvSpPr/>
      </dsp:nvSpPr>
      <dsp:spPr>
        <a:xfrm>
          <a:off x="4598400" y="2517881"/>
          <a:ext cx="1935024" cy="19350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Ознаки зараження вірусами</a:t>
          </a:r>
          <a:endParaRPr lang="ru-UA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81778" y="2801259"/>
        <a:ext cx="1368268" cy="1368268"/>
      </dsp:txXfrm>
    </dsp:sp>
    <dsp:sp modelId="{D941A40F-8327-4398-9495-5BA7E65D2A65}">
      <dsp:nvSpPr>
        <dsp:cNvPr id="0" name=""/>
        <dsp:cNvSpPr/>
      </dsp:nvSpPr>
      <dsp:spPr>
        <a:xfrm rot="16200000">
          <a:off x="5361161" y="1814194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>
        <a:off x="5422586" y="2007201"/>
        <a:ext cx="286651" cy="394744"/>
      </dsp:txXfrm>
    </dsp:sp>
    <dsp:sp modelId="{299A81B9-4373-433D-8D92-182805210D22}">
      <dsp:nvSpPr>
        <dsp:cNvPr id="0" name=""/>
        <dsp:cNvSpPr/>
      </dsp:nvSpPr>
      <dsp:spPr>
        <a:xfrm>
          <a:off x="4695151" y="3714"/>
          <a:ext cx="1741521" cy="17415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Зменшення вільної пам'яті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4950191" y="258754"/>
        <a:ext cx="1231441" cy="1231441"/>
      </dsp:txXfrm>
    </dsp:sp>
    <dsp:sp modelId="{735EAD27-9E7E-4D3D-BB7C-BB3E3118CC6A}">
      <dsp:nvSpPr>
        <dsp:cNvPr id="0" name=""/>
        <dsp:cNvSpPr/>
      </dsp:nvSpPr>
      <dsp:spPr>
        <a:xfrm rot="19285714">
          <a:off x="6410570" y="2319563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>
        <a:off x="6423971" y="2489443"/>
        <a:ext cx="286651" cy="394744"/>
      </dsp:txXfrm>
    </dsp:sp>
    <dsp:sp modelId="{C1E74204-40FD-4BD6-BDE2-3C95BCE28A61}">
      <dsp:nvSpPr>
        <dsp:cNvPr id="0" name=""/>
        <dsp:cNvSpPr/>
      </dsp:nvSpPr>
      <dsp:spPr>
        <a:xfrm>
          <a:off x="6736449" y="986752"/>
          <a:ext cx="1741521" cy="1741521"/>
        </a:xfrm>
        <a:prstGeom prst="ellipse">
          <a:avLst/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Уповільнення роботи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6991489" y="1241792"/>
        <a:ext cx="1231441" cy="1231441"/>
      </dsp:txXfrm>
    </dsp:sp>
    <dsp:sp modelId="{5EE8B9A7-0D15-441C-ACC7-80226C6EE1ED}">
      <dsp:nvSpPr>
        <dsp:cNvPr id="0" name=""/>
        <dsp:cNvSpPr/>
      </dsp:nvSpPr>
      <dsp:spPr>
        <a:xfrm rot="771429">
          <a:off x="6669753" y="3455117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>
        <a:off x="6671293" y="3573031"/>
        <a:ext cx="286651" cy="394744"/>
      </dsp:txXfrm>
    </dsp:sp>
    <dsp:sp modelId="{54428F93-D4A7-441C-8896-7F9905FE138C}">
      <dsp:nvSpPr>
        <dsp:cNvPr id="0" name=""/>
        <dsp:cNvSpPr/>
      </dsp:nvSpPr>
      <dsp:spPr>
        <a:xfrm>
          <a:off x="7240608" y="3195617"/>
          <a:ext cx="1741521" cy="1741521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Затримка при виконанні програм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7495648" y="3450657"/>
        <a:ext cx="1231441" cy="1231441"/>
      </dsp:txXfrm>
    </dsp:sp>
    <dsp:sp modelId="{12CB9180-77F5-4ADC-AE73-9E1F449BAE1B}">
      <dsp:nvSpPr>
        <dsp:cNvPr id="0" name=""/>
        <dsp:cNvSpPr/>
      </dsp:nvSpPr>
      <dsp:spPr>
        <a:xfrm rot="3857143">
          <a:off x="5943539" y="4365760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>
        <a:off x="5978313" y="4442000"/>
        <a:ext cx="286651" cy="394744"/>
      </dsp:txXfrm>
    </dsp:sp>
    <dsp:sp modelId="{50E53AE4-BA62-4A66-AADD-791D31BD6DE2}">
      <dsp:nvSpPr>
        <dsp:cNvPr id="0" name=""/>
        <dsp:cNvSpPr/>
      </dsp:nvSpPr>
      <dsp:spPr>
        <a:xfrm>
          <a:off x="5827986" y="4966989"/>
          <a:ext cx="1741521" cy="1741521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Помилки при інсталяції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6083026" y="5222029"/>
        <a:ext cx="1231441" cy="1231441"/>
      </dsp:txXfrm>
    </dsp:sp>
    <dsp:sp modelId="{65C228A2-6E64-473C-B98A-CD0EEA9AC654}">
      <dsp:nvSpPr>
        <dsp:cNvPr id="0" name=""/>
        <dsp:cNvSpPr/>
      </dsp:nvSpPr>
      <dsp:spPr>
        <a:xfrm rot="6942857">
          <a:off x="4778783" y="4365760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 rot="10800000">
        <a:off x="4866859" y="4442000"/>
        <a:ext cx="286651" cy="394744"/>
      </dsp:txXfrm>
    </dsp:sp>
    <dsp:sp modelId="{C81117DE-83DE-48A2-B17E-EE3BF2C25136}">
      <dsp:nvSpPr>
        <dsp:cNvPr id="0" name=""/>
        <dsp:cNvSpPr/>
      </dsp:nvSpPr>
      <dsp:spPr>
        <a:xfrm>
          <a:off x="3562316" y="4966989"/>
          <a:ext cx="1741521" cy="1741521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Файли невідомого походження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3817356" y="5222029"/>
        <a:ext cx="1231441" cy="1231441"/>
      </dsp:txXfrm>
    </dsp:sp>
    <dsp:sp modelId="{EC286EFD-0BFC-4963-B52B-F13F40257822}">
      <dsp:nvSpPr>
        <dsp:cNvPr id="0" name=""/>
        <dsp:cNvSpPr/>
      </dsp:nvSpPr>
      <dsp:spPr>
        <a:xfrm rot="10028571">
          <a:off x="4052569" y="3455117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 rot="10800000">
        <a:off x="4173879" y="3573031"/>
        <a:ext cx="286651" cy="394744"/>
      </dsp:txXfrm>
    </dsp:sp>
    <dsp:sp modelId="{5A0DF447-8C30-473D-A72B-32818B8FD2CD}">
      <dsp:nvSpPr>
        <dsp:cNvPr id="0" name=""/>
        <dsp:cNvSpPr/>
      </dsp:nvSpPr>
      <dsp:spPr>
        <a:xfrm>
          <a:off x="2149694" y="3195617"/>
          <a:ext cx="1741521" cy="1741521"/>
        </a:xfrm>
        <a:prstGeom prst="ellipse">
          <a:avLst/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Не зрозумілі зміни в файлах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2404734" y="3450657"/>
        <a:ext cx="1231441" cy="1231441"/>
      </dsp:txXfrm>
    </dsp:sp>
    <dsp:sp modelId="{2092792C-D174-4D1C-822B-8B9755E61483}">
      <dsp:nvSpPr>
        <dsp:cNvPr id="0" name=""/>
        <dsp:cNvSpPr/>
      </dsp:nvSpPr>
      <dsp:spPr>
        <a:xfrm rot="13114286">
          <a:off x="4311752" y="2319563"/>
          <a:ext cx="409501" cy="657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UA" sz="1500" b="1" kern="1200">
            <a:solidFill>
              <a:schemeClr val="tx1"/>
            </a:solidFill>
          </a:endParaRPr>
        </a:p>
      </dsp:txBody>
      <dsp:txXfrm rot="10800000">
        <a:off x="4421201" y="2489443"/>
        <a:ext cx="286651" cy="394744"/>
      </dsp:txXfrm>
    </dsp:sp>
    <dsp:sp modelId="{06D8F08D-121D-409D-A5CD-F345D9A9AB54}">
      <dsp:nvSpPr>
        <dsp:cNvPr id="0" name=""/>
        <dsp:cNvSpPr/>
      </dsp:nvSpPr>
      <dsp:spPr>
        <a:xfrm>
          <a:off x="2653853" y="986752"/>
          <a:ext cx="1741521" cy="1741521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chemeClr val="tx1"/>
              </a:solidFill>
            </a:rPr>
            <a:t>Зміна дати модифікації файлів</a:t>
          </a:r>
          <a:endParaRPr lang="ru-UA" sz="1500" b="1" kern="1200" dirty="0">
            <a:solidFill>
              <a:schemeClr val="tx1"/>
            </a:solidFill>
          </a:endParaRPr>
        </a:p>
      </dsp:txBody>
      <dsp:txXfrm>
        <a:off x="2908893" y="1241792"/>
        <a:ext cx="1231441" cy="1231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81B99-5361-4A4F-BAA2-502425A7003F}">
      <dsp:nvSpPr>
        <dsp:cNvPr id="0" name=""/>
        <dsp:cNvSpPr/>
      </dsp:nvSpPr>
      <dsp:spPr>
        <a:xfrm>
          <a:off x="5386002" y="1372513"/>
          <a:ext cx="3956832" cy="627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757"/>
              </a:lnTo>
              <a:lnTo>
                <a:pt x="3956832" y="427757"/>
              </a:lnTo>
              <a:lnTo>
                <a:pt x="3956832" y="62769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B0C0A-F836-4030-81EE-686744E5EE3A}">
      <dsp:nvSpPr>
        <dsp:cNvPr id="0" name=""/>
        <dsp:cNvSpPr/>
      </dsp:nvSpPr>
      <dsp:spPr>
        <a:xfrm>
          <a:off x="5386002" y="1372513"/>
          <a:ext cx="1318944" cy="627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757"/>
              </a:lnTo>
              <a:lnTo>
                <a:pt x="1318944" y="427757"/>
              </a:lnTo>
              <a:lnTo>
                <a:pt x="1318944" y="62769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CE0D7-F744-4517-861F-B559D7A648BA}">
      <dsp:nvSpPr>
        <dsp:cNvPr id="0" name=""/>
        <dsp:cNvSpPr/>
      </dsp:nvSpPr>
      <dsp:spPr>
        <a:xfrm>
          <a:off x="4067058" y="1372513"/>
          <a:ext cx="1318944" cy="627697"/>
        </a:xfrm>
        <a:custGeom>
          <a:avLst/>
          <a:gdLst/>
          <a:ahLst/>
          <a:cxnLst/>
          <a:rect l="0" t="0" r="0" b="0"/>
          <a:pathLst>
            <a:path>
              <a:moveTo>
                <a:pt x="1318944" y="0"/>
              </a:moveTo>
              <a:lnTo>
                <a:pt x="1318944" y="427757"/>
              </a:lnTo>
              <a:lnTo>
                <a:pt x="0" y="427757"/>
              </a:lnTo>
              <a:lnTo>
                <a:pt x="0" y="62769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9BFEC-A8FD-4763-B7A3-B6E8A684E019}">
      <dsp:nvSpPr>
        <dsp:cNvPr id="0" name=""/>
        <dsp:cNvSpPr/>
      </dsp:nvSpPr>
      <dsp:spPr>
        <a:xfrm>
          <a:off x="1429170" y="1372513"/>
          <a:ext cx="3956832" cy="627697"/>
        </a:xfrm>
        <a:custGeom>
          <a:avLst/>
          <a:gdLst/>
          <a:ahLst/>
          <a:cxnLst/>
          <a:rect l="0" t="0" r="0" b="0"/>
          <a:pathLst>
            <a:path>
              <a:moveTo>
                <a:pt x="3956832" y="0"/>
              </a:moveTo>
              <a:lnTo>
                <a:pt x="3956832" y="427757"/>
              </a:lnTo>
              <a:lnTo>
                <a:pt x="0" y="427757"/>
              </a:lnTo>
              <a:lnTo>
                <a:pt x="0" y="62769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9E3FC-356D-4A14-BC8F-330EFACA4221}">
      <dsp:nvSpPr>
        <dsp:cNvPr id="0" name=""/>
        <dsp:cNvSpPr/>
      </dsp:nvSpPr>
      <dsp:spPr>
        <a:xfrm>
          <a:off x="863472" y="2010"/>
          <a:ext cx="9045061" cy="13705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06E19-B19F-46DD-B5F1-D062FD607942}">
      <dsp:nvSpPr>
        <dsp:cNvPr id="0" name=""/>
        <dsp:cNvSpPr/>
      </dsp:nvSpPr>
      <dsp:spPr>
        <a:xfrm>
          <a:off x="1103280" y="229828"/>
          <a:ext cx="9045061" cy="137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Шляхи проникнення вірусів</a:t>
          </a:r>
          <a:endParaRPr lang="ru-UA" sz="4800" kern="1200" dirty="0"/>
        </a:p>
      </dsp:txBody>
      <dsp:txXfrm>
        <a:off x="1143421" y="269969"/>
        <a:ext cx="8964779" cy="1290221"/>
      </dsp:txXfrm>
    </dsp:sp>
    <dsp:sp modelId="{5599453D-A3FF-4A09-AB14-A6797C2C5542}">
      <dsp:nvSpPr>
        <dsp:cNvPr id="0" name=""/>
        <dsp:cNvSpPr/>
      </dsp:nvSpPr>
      <dsp:spPr>
        <a:xfrm>
          <a:off x="350033" y="2000211"/>
          <a:ext cx="2158272" cy="13705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3224F-2F6C-46A8-930B-1DDED169C6DD}">
      <dsp:nvSpPr>
        <dsp:cNvPr id="0" name=""/>
        <dsp:cNvSpPr/>
      </dsp:nvSpPr>
      <dsp:spPr>
        <a:xfrm>
          <a:off x="589841" y="2228029"/>
          <a:ext cx="2158272" cy="137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З інфікованого ПК при копіюванні файлів, що містять вірус</a:t>
          </a:r>
          <a:endParaRPr lang="ru-UA" sz="2000" kern="1200" dirty="0"/>
        </a:p>
      </dsp:txBody>
      <dsp:txXfrm>
        <a:off x="629982" y="2268170"/>
        <a:ext cx="2077990" cy="1290221"/>
      </dsp:txXfrm>
    </dsp:sp>
    <dsp:sp modelId="{0768386B-2D3C-42D8-8091-AF0CE7EB5ED6}">
      <dsp:nvSpPr>
        <dsp:cNvPr id="0" name=""/>
        <dsp:cNvSpPr/>
      </dsp:nvSpPr>
      <dsp:spPr>
        <a:xfrm>
          <a:off x="2987922" y="2000211"/>
          <a:ext cx="2158272" cy="13705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D75FB-6A27-4119-B0B4-CD17DCAB063A}">
      <dsp:nvSpPr>
        <dsp:cNvPr id="0" name=""/>
        <dsp:cNvSpPr/>
      </dsp:nvSpPr>
      <dsp:spPr>
        <a:xfrm>
          <a:off x="3227730" y="2228029"/>
          <a:ext cx="2158272" cy="137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Через вкладені файли</a:t>
          </a:r>
          <a:endParaRPr lang="ru-UA" sz="2000" kern="1200" dirty="0"/>
        </a:p>
      </dsp:txBody>
      <dsp:txXfrm>
        <a:off x="3267871" y="2268170"/>
        <a:ext cx="2077990" cy="1290221"/>
      </dsp:txXfrm>
    </dsp:sp>
    <dsp:sp modelId="{C5FE1C17-F3BE-4860-BD57-4D354298B065}">
      <dsp:nvSpPr>
        <dsp:cNvPr id="0" name=""/>
        <dsp:cNvSpPr/>
      </dsp:nvSpPr>
      <dsp:spPr>
        <a:xfrm>
          <a:off x="5625811" y="2000211"/>
          <a:ext cx="2158272" cy="13705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28D0C-57D1-4483-A5EE-BB9200C5C593}">
      <dsp:nvSpPr>
        <dsp:cNvPr id="0" name=""/>
        <dsp:cNvSpPr/>
      </dsp:nvSpPr>
      <dsp:spPr>
        <a:xfrm>
          <a:off x="5865619" y="2228029"/>
          <a:ext cx="2158272" cy="137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Через Інтернет</a:t>
          </a:r>
          <a:endParaRPr lang="ru-UA" sz="2000" kern="1200" dirty="0"/>
        </a:p>
      </dsp:txBody>
      <dsp:txXfrm>
        <a:off x="5905760" y="2268170"/>
        <a:ext cx="2077990" cy="1290221"/>
      </dsp:txXfrm>
    </dsp:sp>
    <dsp:sp modelId="{F6D8021E-F869-4078-B472-A321DDAD789B}">
      <dsp:nvSpPr>
        <dsp:cNvPr id="0" name=""/>
        <dsp:cNvSpPr/>
      </dsp:nvSpPr>
      <dsp:spPr>
        <a:xfrm>
          <a:off x="8263699" y="2000211"/>
          <a:ext cx="2158272" cy="13705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8A7DC-149A-45D5-A535-20936B5A10FB}">
      <dsp:nvSpPr>
        <dsp:cNvPr id="0" name=""/>
        <dsp:cNvSpPr/>
      </dsp:nvSpPr>
      <dsp:spPr>
        <a:xfrm>
          <a:off x="8503507" y="2228029"/>
          <a:ext cx="2158272" cy="137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Завантаження через програми миттєвого обміну повідомленнями</a:t>
          </a:r>
          <a:endParaRPr lang="ru-UA" sz="2000" kern="1200" dirty="0"/>
        </a:p>
      </dsp:txBody>
      <dsp:txXfrm>
        <a:off x="8543648" y="2268170"/>
        <a:ext cx="2077990" cy="1290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5F133-9C67-4979-9BDE-433C4D82F936}">
      <dsp:nvSpPr>
        <dsp:cNvPr id="0" name=""/>
        <dsp:cNvSpPr/>
      </dsp:nvSpPr>
      <dsp:spPr>
        <a:xfrm>
          <a:off x="0" y="478776"/>
          <a:ext cx="76552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C9F49-3863-4B1A-B0A4-9CBF63ADC2F6}">
      <dsp:nvSpPr>
        <dsp:cNvPr id="0" name=""/>
        <dsp:cNvSpPr/>
      </dsp:nvSpPr>
      <dsp:spPr>
        <a:xfrm>
          <a:off x="382762" y="50736"/>
          <a:ext cx="5358679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545" tIns="0" rIns="20254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tx1"/>
              </a:solidFill>
            </a:rPr>
            <a:t>Спробувати вилікувати заражений файл </a:t>
          </a:r>
          <a:endParaRPr lang="ru-UA" sz="2400" kern="1200" dirty="0">
            <a:solidFill>
              <a:schemeClr val="tx1"/>
            </a:solidFill>
          </a:endParaRPr>
        </a:p>
      </dsp:txBody>
      <dsp:txXfrm>
        <a:off x="424552" y="92526"/>
        <a:ext cx="5275099" cy="772500"/>
      </dsp:txXfrm>
    </dsp:sp>
    <dsp:sp modelId="{76BAD7E9-0A35-4C13-B536-683907C738EA}">
      <dsp:nvSpPr>
        <dsp:cNvPr id="0" name=""/>
        <dsp:cNvSpPr/>
      </dsp:nvSpPr>
      <dsp:spPr>
        <a:xfrm>
          <a:off x="0" y="1794216"/>
          <a:ext cx="76552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25BC4-9300-4A46-B316-63540EB2036D}">
      <dsp:nvSpPr>
        <dsp:cNvPr id="0" name=""/>
        <dsp:cNvSpPr/>
      </dsp:nvSpPr>
      <dsp:spPr>
        <a:xfrm>
          <a:off x="382762" y="1366176"/>
          <a:ext cx="5358679" cy="856080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545" tIns="0" rIns="20254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tx1"/>
              </a:solidFill>
            </a:rPr>
            <a:t>Помістити інфікований файл в карантин</a:t>
          </a:r>
          <a:endParaRPr lang="ru-UA" sz="2400" kern="1200" dirty="0">
            <a:solidFill>
              <a:schemeClr val="tx1"/>
            </a:solidFill>
          </a:endParaRPr>
        </a:p>
      </dsp:txBody>
      <dsp:txXfrm>
        <a:off x="424552" y="1407966"/>
        <a:ext cx="5275099" cy="772500"/>
      </dsp:txXfrm>
    </dsp:sp>
    <dsp:sp modelId="{39BA3AE2-60FF-4D8A-8075-5F53A2B497B4}">
      <dsp:nvSpPr>
        <dsp:cNvPr id="0" name=""/>
        <dsp:cNvSpPr/>
      </dsp:nvSpPr>
      <dsp:spPr>
        <a:xfrm>
          <a:off x="0" y="3109656"/>
          <a:ext cx="76552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671EB-BA73-4D59-827D-11BF97D7B04D}">
      <dsp:nvSpPr>
        <dsp:cNvPr id="0" name=""/>
        <dsp:cNvSpPr/>
      </dsp:nvSpPr>
      <dsp:spPr>
        <a:xfrm>
          <a:off x="382762" y="2681616"/>
          <a:ext cx="5358679" cy="856080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545" tIns="0" rIns="20254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tx1"/>
              </a:solidFill>
            </a:rPr>
            <a:t>Видалити інфікований файл</a:t>
          </a:r>
          <a:endParaRPr lang="ru-UA" sz="2400" kern="1200" dirty="0">
            <a:solidFill>
              <a:schemeClr val="tx1"/>
            </a:solidFill>
          </a:endParaRPr>
        </a:p>
      </dsp:txBody>
      <dsp:txXfrm>
        <a:off x="424552" y="2723406"/>
        <a:ext cx="5275099" cy="772500"/>
      </dsp:txXfrm>
    </dsp:sp>
    <dsp:sp modelId="{4113908A-6B9B-4EA1-883C-F9B26AB9860A}">
      <dsp:nvSpPr>
        <dsp:cNvPr id="0" name=""/>
        <dsp:cNvSpPr/>
      </dsp:nvSpPr>
      <dsp:spPr>
        <a:xfrm>
          <a:off x="0" y="4425096"/>
          <a:ext cx="765525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B6F69-4D5D-485B-8F5E-D0DBBEF15A2D}">
      <dsp:nvSpPr>
        <dsp:cNvPr id="0" name=""/>
        <dsp:cNvSpPr/>
      </dsp:nvSpPr>
      <dsp:spPr>
        <a:xfrm>
          <a:off x="382762" y="3997056"/>
          <a:ext cx="5358679" cy="85608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545" tIns="0" rIns="20254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tx1"/>
              </a:solidFill>
            </a:rPr>
            <a:t>Нічого не робити</a:t>
          </a:r>
          <a:endParaRPr lang="ru-UA" sz="2400" kern="1200" dirty="0">
            <a:solidFill>
              <a:schemeClr val="tx1"/>
            </a:solidFill>
          </a:endParaRPr>
        </a:p>
      </dsp:txBody>
      <dsp:txXfrm>
        <a:off x="424552" y="4038846"/>
        <a:ext cx="5275099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69962-4BEC-4E71-A461-D6052657FAD7}">
      <dsp:nvSpPr>
        <dsp:cNvPr id="0" name=""/>
        <dsp:cNvSpPr/>
      </dsp:nvSpPr>
      <dsp:spPr>
        <a:xfrm>
          <a:off x="4128" y="175000"/>
          <a:ext cx="2482664" cy="9930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 </a:t>
          </a:r>
          <a:r>
            <a:rPr lang="uk-UA" sz="3600" b="1" kern="1200" dirty="0"/>
            <a:t>1 рівень</a:t>
          </a:r>
          <a:endParaRPr lang="ru-UA" sz="2800" b="1" kern="1200" dirty="0"/>
        </a:p>
      </dsp:txBody>
      <dsp:txXfrm>
        <a:off x="4128" y="175000"/>
        <a:ext cx="2482664" cy="993065"/>
      </dsp:txXfrm>
    </dsp:sp>
    <dsp:sp modelId="{C90021A4-B94E-44F7-9C9D-991A4785BD19}">
      <dsp:nvSpPr>
        <dsp:cNvPr id="0" name=""/>
        <dsp:cNvSpPr/>
      </dsp:nvSpPr>
      <dsp:spPr>
        <a:xfrm>
          <a:off x="4128" y="1168065"/>
          <a:ext cx="2482664" cy="28108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Захист інформаційної системи</a:t>
          </a:r>
          <a:endParaRPr lang="ru-UA" sz="2800" kern="1200" dirty="0"/>
        </a:p>
      </dsp:txBody>
      <dsp:txXfrm>
        <a:off x="4128" y="1168065"/>
        <a:ext cx="2482664" cy="2810880"/>
      </dsp:txXfrm>
    </dsp:sp>
    <dsp:sp modelId="{4002312A-03D3-4AB9-BD5A-8F2FB0A2D0E5}">
      <dsp:nvSpPr>
        <dsp:cNvPr id="0" name=""/>
        <dsp:cNvSpPr/>
      </dsp:nvSpPr>
      <dsp:spPr>
        <a:xfrm>
          <a:off x="2834366" y="175000"/>
          <a:ext cx="2482664" cy="993065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2 рівень</a:t>
          </a:r>
          <a:endParaRPr lang="ru-UA" sz="3600" b="1" kern="1200" dirty="0"/>
        </a:p>
      </dsp:txBody>
      <dsp:txXfrm>
        <a:off x="2834366" y="175000"/>
        <a:ext cx="2482664" cy="993065"/>
      </dsp:txXfrm>
    </dsp:sp>
    <dsp:sp modelId="{AE6E72FB-7EA4-4316-966E-540346DB9B2A}">
      <dsp:nvSpPr>
        <dsp:cNvPr id="0" name=""/>
        <dsp:cNvSpPr/>
      </dsp:nvSpPr>
      <dsp:spPr>
        <a:xfrm>
          <a:off x="2834366" y="1168065"/>
          <a:ext cx="2482664" cy="2810880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Захист сервера електронної пошти</a:t>
          </a:r>
          <a:endParaRPr lang="ru-UA" sz="2800" kern="1200" dirty="0"/>
        </a:p>
      </dsp:txBody>
      <dsp:txXfrm>
        <a:off x="2834366" y="1168065"/>
        <a:ext cx="2482664" cy="2810880"/>
      </dsp:txXfrm>
    </dsp:sp>
    <dsp:sp modelId="{998D1422-CBF9-475C-8929-E3ED2E94CA50}">
      <dsp:nvSpPr>
        <dsp:cNvPr id="0" name=""/>
        <dsp:cNvSpPr/>
      </dsp:nvSpPr>
      <dsp:spPr>
        <a:xfrm>
          <a:off x="5664604" y="175000"/>
          <a:ext cx="2482664" cy="993065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3 рівень</a:t>
          </a:r>
          <a:endParaRPr lang="ru-UA" sz="3600" b="1" kern="1200" dirty="0"/>
        </a:p>
      </dsp:txBody>
      <dsp:txXfrm>
        <a:off x="5664604" y="175000"/>
        <a:ext cx="2482664" cy="993065"/>
      </dsp:txXfrm>
    </dsp:sp>
    <dsp:sp modelId="{72506E52-0CC2-4BD4-B882-745AE0A2794A}">
      <dsp:nvSpPr>
        <dsp:cNvPr id="0" name=""/>
        <dsp:cNvSpPr/>
      </dsp:nvSpPr>
      <dsp:spPr>
        <a:xfrm>
          <a:off x="5664604" y="1168065"/>
          <a:ext cx="2482664" cy="2810880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Захист файлових серверів системи</a:t>
          </a:r>
          <a:endParaRPr lang="ru-UA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UA" sz="2800" kern="1200" dirty="0"/>
        </a:p>
      </dsp:txBody>
      <dsp:txXfrm>
        <a:off x="5664604" y="1168065"/>
        <a:ext cx="2482664" cy="2810880"/>
      </dsp:txXfrm>
    </dsp:sp>
    <dsp:sp modelId="{F00E7EC2-2AB1-4376-8432-E55CBB496C0C}">
      <dsp:nvSpPr>
        <dsp:cNvPr id="0" name=""/>
        <dsp:cNvSpPr/>
      </dsp:nvSpPr>
      <dsp:spPr>
        <a:xfrm>
          <a:off x="8494841" y="175000"/>
          <a:ext cx="2482664" cy="99306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4 рівень</a:t>
          </a:r>
          <a:endParaRPr lang="ru-UA" sz="3600" b="1" kern="1200" dirty="0"/>
        </a:p>
      </dsp:txBody>
      <dsp:txXfrm>
        <a:off x="8494841" y="175000"/>
        <a:ext cx="2482664" cy="993065"/>
      </dsp:txXfrm>
    </dsp:sp>
    <dsp:sp modelId="{26D4E780-E6CA-467C-81BA-BAE24183061F}">
      <dsp:nvSpPr>
        <dsp:cNvPr id="0" name=""/>
        <dsp:cNvSpPr/>
      </dsp:nvSpPr>
      <dsp:spPr>
        <a:xfrm>
          <a:off x="8494841" y="1168065"/>
          <a:ext cx="2482664" cy="281088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/>
            <a:t>Захист </a:t>
          </a:r>
          <a:r>
            <a:rPr lang="uk-UA" sz="2800" kern="1200" dirty="0" err="1"/>
            <a:t>автомаизованих</a:t>
          </a:r>
          <a:r>
            <a:rPr lang="uk-UA" sz="2800" kern="1200" dirty="0"/>
            <a:t> робочих місць, користувачів</a:t>
          </a:r>
          <a:endParaRPr lang="ru-UA" sz="2800" kern="1200" dirty="0"/>
        </a:p>
      </dsp:txBody>
      <dsp:txXfrm>
        <a:off x="8494841" y="1168065"/>
        <a:ext cx="2482664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DFE76-7ACA-45CB-EB20-7CCDA9336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5C4B995-537B-99C4-5549-EB451D29C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AD6D47-5ADA-3D53-DD03-4E609103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C9AE40-0191-3DDB-C63E-CCF73DEA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208A95C-C5CE-540E-E017-C6A894C1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379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4D836-8B30-16D7-E604-4BFEC1BD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68A925F-DA71-6F67-FB08-3D70D1E7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A8FCCBA-28AD-E0F3-8651-EB9F5650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0DEF558-D68A-CAD5-19CC-AC8C2722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7CC2847-5787-94D9-7449-EED58319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4168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79A7C6F-BA82-9E6C-38FC-7AA8A7108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35552AA-96D9-6933-0273-78C302940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0E10C59-4EC7-0723-AE3C-7E7498B1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1B0180A-A5B0-94B1-6EDE-DC6810B3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A0B7AD3-A74D-FD3C-4940-36FCC35A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348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EB737-613E-23D9-DE93-83749406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34EE0A-87F0-DE3B-ACB3-5E7D6CCB1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C69C23-32A3-07D9-07DF-F7992E15D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FB3707F-FC46-5DEF-79EA-3F3E9D6F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1686BA1-AA54-8EE6-3BEC-3CDAA53B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539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F3C13-7079-015D-E0B4-DD4DCE27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09083E8-8BB2-1790-E543-37064FF80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96EE32B-9874-763E-8EC1-6F935DCE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0A11774-8189-9F36-71EE-9A9D02AF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D4E8EFD-A123-4719-7351-6900520C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867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DFF3D-B347-866D-B386-0F9EA45E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8FADB4-1CB4-8E10-A8DC-8BD772172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48699E0-BF0D-F442-ED8A-2542C190D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A0D988A-04B3-17B3-74EB-DEC669264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EC9504E-C0B0-ECA8-32D1-7926067A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BAC7B76-CF66-913C-640A-699F4FAD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70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1B874-6B35-5C6F-97F6-6C53E347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86A141F-BD8E-E8F9-78D6-2DB6C47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EFA3B73-8F6C-0E31-9E12-84C0BED75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58B42FE-35AE-83F3-5C60-2959B1398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45C99D4-F844-51A4-B82C-5158B62FA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2F278FE-05A1-26B6-5892-53E8528D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F299A7C-240C-F624-EE2E-73E0E21D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5B260CC-BDDF-2207-A8AD-E789ACF0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5674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09B50-C9AF-1AA7-2E28-AECA6384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ABDF240-89B9-3E68-C1F3-05977DB3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19B6DB0-C07B-D2CF-7D04-B8E1705E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17425E6-4269-96A1-B11A-24B28F37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047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D35D9B7-2A0C-7EEB-AE76-3268B9D8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037E08C-7B91-ECB2-A16E-BA313BFF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DA36F3D-A7BC-2AAF-D407-C966CFD0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569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39C6C-504E-085F-D33F-84C3D666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A767B4E-BC80-4986-3B58-AF7122383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741E0B6-5A91-2733-601A-A0B2CE2B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429F454-C758-4F51-A474-306EB5BF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F26E537-5034-1273-BACE-914B91320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C6D44FB-AD88-18F8-6B2A-A5A27A25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278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A4B6B-C9CB-7162-9BB3-26B1CCA8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EB4547E-757F-8898-A9CD-14E73124F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F420AC5-5391-EB20-CCFD-F150FF347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D6133D0-28CE-5591-5F32-F1868E9F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3729149-CF9B-DEA4-7DB9-2079C32E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FE71311-5F8A-EC4F-FEFA-E422BAAD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502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3E817F6B-40E5-896D-2D73-AE9A21709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25FD455-3043-A0A4-35F1-1C87EF059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4F33516-357E-C4FC-5CA2-397D15FF2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EA9ED-A57E-4FB4-AAE4-EB4FEE0D73C4}" type="datetimeFigureOut">
              <a:rPr lang="ru-UA" smtClean="0"/>
              <a:t>29.05.2023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DFF25A2-1A8D-CDCD-148A-3A61944D1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B709B2C-60F5-42C3-7047-B63FA6FF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C747-461D-4418-A51B-51271A7E9130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25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illya.ua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90333-5E7E-402A-CB0B-7AFEADCA9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Антивірусні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захисту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антивірусних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автоматизованих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системах.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варіанти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розміщення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антивірусних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U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A27AEFE-7EF3-3242-457F-938F9917E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5098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95819-D775-5205-5BE4-20A15AF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</a:t>
            </a:r>
            <a:r>
              <a:rPr lang="ru-RU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антивірусного</a:t>
            </a:r>
            <a:r>
              <a:rPr lang="ru-RU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захисту</a:t>
            </a:r>
            <a:endParaRPr lang="ru-UA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A3754E4A-26B9-AC8B-A084-987EF438C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5002811"/>
              </p:ext>
            </p:extLst>
          </p:nvPr>
        </p:nvGraphicFramePr>
        <p:xfrm>
          <a:off x="605182" y="1484243"/>
          <a:ext cx="10981635" cy="4153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74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1420E-CB70-27DB-5565-DC80DCFA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модулі антивірусних програм</a:t>
            </a:r>
            <a:endParaRPr lang="ru-UA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A3281-5F03-8BF7-5D28-AD0F0EA3C3F8}"/>
              </a:ext>
            </a:extLst>
          </p:cNvPr>
          <p:cNvSpPr txBox="1"/>
          <p:nvPr/>
        </p:nvSpPr>
        <p:spPr>
          <a:xfrm>
            <a:off x="838199" y="1690688"/>
            <a:ext cx="105155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3600" dirty="0" err="1"/>
              <a:t>Скануванні</a:t>
            </a:r>
            <a:r>
              <a:rPr lang="ru-RU" sz="3600" dirty="0"/>
              <a:t> </a:t>
            </a:r>
            <a:r>
              <a:rPr lang="ru-RU" sz="3600" dirty="0" err="1"/>
              <a:t>файлів</a:t>
            </a:r>
            <a:r>
              <a:rPr lang="ru-RU" sz="3600" dirty="0"/>
              <a:t> і </a:t>
            </a:r>
            <a:r>
              <a:rPr lang="ru-RU" sz="3600" dirty="0" err="1"/>
              <a:t>програм</a:t>
            </a:r>
            <a:r>
              <a:rPr lang="ru-RU" sz="3600" dirty="0"/>
              <a:t> в </a:t>
            </a:r>
            <a:r>
              <a:rPr lang="ru-RU" sz="3600" dirty="0" err="1"/>
              <a:t>режимі</a:t>
            </a:r>
            <a:r>
              <a:rPr lang="ru-RU" sz="3600" dirty="0"/>
              <a:t> реального часу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600" dirty="0"/>
              <a:t>Модуль </a:t>
            </a:r>
            <a:r>
              <a:rPr lang="ru-RU" sz="3600" dirty="0" err="1"/>
              <a:t>управління</a:t>
            </a:r>
            <a:endParaRPr lang="ru-RU" sz="3600" dirty="0"/>
          </a:p>
          <a:p>
            <a:pPr marL="514350" indent="-514350" algn="l">
              <a:buFont typeface="+mj-lt"/>
              <a:buAutoNum type="arabicPeriod"/>
            </a:pPr>
            <a:r>
              <a:rPr lang="ru-RU" sz="3600" dirty="0"/>
              <a:t>Модуль </a:t>
            </a:r>
            <a:r>
              <a:rPr lang="ru-RU" sz="3600" dirty="0" err="1"/>
              <a:t>планування</a:t>
            </a:r>
            <a:endParaRPr lang="ru-RU" sz="3600" dirty="0"/>
          </a:p>
          <a:p>
            <a:pPr marL="514350" indent="-514350" algn="l">
              <a:buFont typeface="+mj-lt"/>
              <a:buAutoNum type="arabicPeriod"/>
            </a:pPr>
            <a:r>
              <a:rPr lang="ru-RU" sz="3600" dirty="0"/>
              <a:t>Модуль </a:t>
            </a:r>
            <a:r>
              <a:rPr lang="ru-RU" sz="3600" dirty="0" err="1"/>
              <a:t>оновлення</a:t>
            </a:r>
            <a:endParaRPr lang="ru-RU" sz="3600" dirty="0"/>
          </a:p>
          <a:p>
            <a:pPr marL="514350" indent="-514350" algn="l">
              <a:buFont typeface="+mj-lt"/>
              <a:buAutoNum type="arabicPeriod"/>
            </a:pPr>
            <a:r>
              <a:rPr lang="ru-RU" sz="3600" dirty="0"/>
              <a:t>Карантин</a:t>
            </a:r>
          </a:p>
        </p:txBody>
      </p:sp>
    </p:spTree>
    <p:extLst>
      <p:ext uri="{BB962C8B-B14F-4D97-AF65-F5344CB8AC3E}">
        <p14:creationId xmlns:p14="http://schemas.microsoft.com/office/powerpoint/2010/main" val="212629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67B28-7A30-B7B2-23BE-BE517C4D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E05162-B9CC-71CA-AD50-02E59780DED8}"/>
              </a:ext>
            </a:extLst>
          </p:cNvPr>
          <p:cNvSpPr txBox="1"/>
          <p:nvPr/>
        </p:nvSpPr>
        <p:spPr>
          <a:xfrm>
            <a:off x="838201" y="2105561"/>
            <a:ext cx="105155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dirty="0"/>
              <a:t>Ознайомитися з таблицею модулів </a:t>
            </a:r>
            <a:r>
              <a:rPr lang="ru-UA" sz="4000" dirty="0">
                <a:hlinkClick r:id="rId2"/>
              </a:rPr>
              <a:t>https://zillya.ua/</a:t>
            </a:r>
            <a:r>
              <a:rPr lang="uk-UA" sz="4000" dirty="0"/>
              <a:t> </a:t>
            </a:r>
            <a:endParaRPr lang="ru-UA" sz="4000" dirty="0"/>
          </a:p>
        </p:txBody>
      </p:sp>
    </p:spTree>
    <p:extLst>
      <p:ext uri="{BB962C8B-B14F-4D97-AF65-F5344CB8AC3E}">
        <p14:creationId xmlns:p14="http://schemas.microsoft.com/office/powerpoint/2010/main" val="171158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C0245-1AEE-3CEF-46C9-E83E9EA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Недоліки антивірусних програм</a:t>
            </a:r>
            <a:endParaRPr lang="ru-UA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61546D-F77C-D680-44D1-80B6890BFFD6}"/>
              </a:ext>
            </a:extLst>
          </p:cNvPr>
          <p:cNvSpPr txBox="1"/>
          <p:nvPr/>
        </p:nvSpPr>
        <p:spPr>
          <a:xfrm>
            <a:off x="838199" y="1690688"/>
            <a:ext cx="1051559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sz="3200" dirty="0"/>
              <a:t>Антивірусна програма забирає частину обчислювальних ресурсів системи, навантажуючи ЦП, жорсткий диск.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/>
              <a:t>Антивірусні програми можуть бачити загрозу там, де її немає.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/>
              <a:t>Антивірусні програми завантажують оновлення з Інтернету, тим самим витрачаючи трафік.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3200" dirty="0"/>
              <a:t>Жодна існуюча антивірусна програма не забезпечує 100% захист.</a:t>
            </a:r>
          </a:p>
        </p:txBody>
      </p:sp>
    </p:spTree>
    <p:extLst>
      <p:ext uri="{BB962C8B-B14F-4D97-AF65-F5344CB8AC3E}">
        <p14:creationId xmlns:p14="http://schemas.microsoft.com/office/powerpoint/2010/main" val="94211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C422A-2380-E8BB-2DE3-0A822054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588990C-0A94-05C2-52FF-05578A8B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24" y="708991"/>
            <a:ext cx="10514876" cy="578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55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69CE5-61B6-0B17-075A-8AA8ECAE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876650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антивірусні програми</a:t>
            </a:r>
            <a:b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/>
              <a:t>вказати переваги, недоліки</a:t>
            </a:r>
            <a:br>
              <a:rPr lang="uk-UA" dirty="0"/>
            </a:br>
            <a:r>
              <a:rPr lang="uk-UA" dirty="0"/>
              <a:t>вказати основні характеристики</a:t>
            </a:r>
            <a:br>
              <a:rPr lang="uk-UA" dirty="0"/>
            </a:br>
            <a:br>
              <a:rPr lang="uk-UA" sz="1800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61616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69CE5-61B6-0B17-075A-8AA8ECAED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12962"/>
          </a:xfrm>
        </p:spPr>
        <p:txBody>
          <a:bodyPr>
            <a:normAutofit fontScale="90000"/>
          </a:bodyPr>
          <a:lstStyle/>
          <a:p>
            <a: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антивірусні програми для смартфона</a:t>
            </a:r>
            <a:b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/>
              <a:t>вказати переваги, недоліки</a:t>
            </a:r>
            <a:br>
              <a:rPr lang="uk-UA" dirty="0"/>
            </a:br>
            <a:r>
              <a:rPr lang="uk-UA" dirty="0"/>
              <a:t>вказати основні характеристики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783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AA48539-CDE0-5212-DA4E-B006073C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Комп'ютерний вірус</a:t>
            </a:r>
            <a:endParaRPr lang="ru-UA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358A1-74A6-2654-20D5-65619386E6A2}"/>
              </a:ext>
            </a:extLst>
          </p:cNvPr>
          <p:cNvSpPr txBox="1"/>
          <p:nvPr/>
        </p:nvSpPr>
        <p:spPr>
          <a:xfrm>
            <a:off x="838200" y="1690688"/>
            <a:ext cx="692757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2800" dirty="0"/>
              <a:t>Комп'ютерний </a:t>
            </a:r>
            <a:r>
              <a:rPr lang="uk-UA" sz="2800"/>
              <a:t>вірус (англ.</a:t>
            </a:r>
            <a:r>
              <a:rPr lang="en-US" sz="2800" dirty="0"/>
              <a:t> computer</a:t>
            </a:r>
            <a:br>
              <a:rPr lang="en-US" sz="2800" dirty="0"/>
            </a:br>
            <a:r>
              <a:rPr lang="en-US" sz="2800"/>
              <a:t>virus)</a:t>
            </a:r>
            <a:r>
              <a:rPr lang="uk-UA" sz="2800" dirty="0"/>
              <a:t> — комп'ютерна програма, яка</a:t>
            </a:r>
            <a:br>
              <a:rPr lang="uk-UA" sz="2800" dirty="0"/>
            </a:br>
            <a:r>
              <a:rPr lang="uk-UA" sz="2800" dirty="0"/>
              <a:t>має здатність до прихованого</a:t>
            </a:r>
            <a:br>
              <a:rPr lang="uk-UA" sz="2800"/>
            </a:br>
            <a:r>
              <a:rPr lang="uk-UA" sz="2800"/>
              <a:t>самопоширення</a:t>
            </a:r>
            <a:r>
              <a:rPr lang="uk-UA" sz="2800" dirty="0"/>
              <a:t>. Одночасно зі</a:t>
            </a:r>
            <a:br>
              <a:rPr lang="uk-UA" sz="2800" dirty="0"/>
            </a:br>
            <a:r>
              <a:rPr lang="uk-UA" sz="2800" dirty="0"/>
              <a:t>створенням власних копій вірус</a:t>
            </a:r>
            <a:br>
              <a:rPr lang="uk-UA" sz="2800" dirty="0"/>
            </a:br>
            <a:r>
              <a:rPr lang="uk-UA" sz="2800" dirty="0"/>
              <a:t>можуть завдавати шкоди: знищувати,</a:t>
            </a:r>
            <a:br>
              <a:rPr lang="uk-UA" sz="2800" dirty="0"/>
            </a:br>
            <a:r>
              <a:rPr lang="uk-UA" sz="2800" dirty="0"/>
              <a:t>пошкоджувати, викрадати дані,</a:t>
            </a:r>
            <a:br>
              <a:rPr lang="uk-UA" sz="2800" dirty="0"/>
            </a:br>
            <a:r>
              <a:rPr lang="uk-UA" sz="2800" dirty="0"/>
              <a:t>знижувати або й зовсім</a:t>
            </a:r>
            <a:br>
              <a:rPr lang="uk-UA" sz="2800" dirty="0"/>
            </a:br>
            <a:r>
              <a:rPr lang="uk-UA" sz="2800" dirty="0"/>
              <a:t>унеможливлювати подальшу</a:t>
            </a:r>
            <a:br>
              <a:rPr lang="uk-UA" sz="2800" dirty="0"/>
            </a:br>
            <a:r>
              <a:rPr lang="uk-UA" sz="2800" dirty="0"/>
              <a:t>працездатність операційної</a:t>
            </a:r>
          </a:p>
        </p:txBody>
      </p:sp>
      <p:pic>
        <p:nvPicPr>
          <p:cNvPr id="1026" name="Picture 2" descr="Комп'ютерний вірус - що таке вірусні програми, основні види | ESET">
            <a:extLst>
              <a:ext uri="{FF2B5EF4-FFF2-40B4-BE49-F238E27FC236}">
                <a16:creationId xmlns:a16="http://schemas.microsoft.com/office/drawing/2014/main" id="{C64B74BB-4810-DEF8-03EE-BFB80A48C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79" y="1455704"/>
            <a:ext cx="4636189" cy="463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6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C7B51F-E9F0-FAE0-0FC4-E83708E5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ED68AF66-A058-5D49-335E-99B9D77D8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6125134"/>
              </p:ext>
            </p:extLst>
          </p:nvPr>
        </p:nvGraphicFramePr>
        <p:xfrm>
          <a:off x="397565" y="145774"/>
          <a:ext cx="11131825" cy="6712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86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B6228A56-DF8A-E303-A138-3A0D73D3C5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0947959"/>
              </p:ext>
            </p:extLst>
          </p:nvPr>
        </p:nvGraphicFramePr>
        <p:xfrm>
          <a:off x="506896" y="471488"/>
          <a:ext cx="11011814" cy="3600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68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56EC5-5543-5CFA-230C-4E4902FD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Антивірусна програма</a:t>
            </a:r>
            <a:endParaRPr lang="ru-UA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255622-C5A8-5BC2-2F0A-053AFC4846B8}"/>
              </a:ext>
            </a:extLst>
          </p:cNvPr>
          <p:cNvSpPr txBox="1"/>
          <p:nvPr/>
        </p:nvSpPr>
        <p:spPr>
          <a:xfrm>
            <a:off x="838200" y="2025908"/>
            <a:ext cx="765975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2800" dirty="0"/>
              <a:t>Антивірусна програма (антивірус) —</a:t>
            </a:r>
          </a:p>
          <a:p>
            <a:pPr rtl="0"/>
            <a:r>
              <a:rPr lang="ru-RU" sz="2800" dirty="0" err="1"/>
              <a:t>спеціалізована</a:t>
            </a:r>
            <a:r>
              <a:rPr lang="ru-RU" sz="2800" dirty="0"/>
              <a:t> </a:t>
            </a:r>
            <a:r>
              <a:rPr lang="ru-RU" sz="2800" dirty="0" err="1"/>
              <a:t>програма</a:t>
            </a:r>
            <a:r>
              <a:rPr lang="ru-RU" sz="2800" dirty="0"/>
              <a:t> для</a:t>
            </a:r>
            <a:br>
              <a:rPr lang="ru-RU" sz="2800" dirty="0"/>
            </a:br>
            <a:r>
              <a:rPr lang="ru-RU" sz="2800" dirty="0" err="1"/>
              <a:t>знаходження</a:t>
            </a:r>
            <a:r>
              <a:rPr lang="ru-RU" sz="2800" dirty="0"/>
              <a:t> </a:t>
            </a:r>
            <a:r>
              <a:rPr lang="ru-RU" sz="2800" dirty="0" err="1"/>
              <a:t>комп'ютерних</a:t>
            </a:r>
            <a:r>
              <a:rPr lang="ru-RU" sz="2800" dirty="0"/>
              <a:t> </a:t>
            </a:r>
            <a:r>
              <a:rPr lang="ru-RU" sz="2800" dirty="0" err="1"/>
              <a:t>вірусу</a:t>
            </a:r>
            <a:br>
              <a:rPr lang="ru-RU" sz="2800" dirty="0"/>
            </a:br>
            <a:r>
              <a:rPr lang="ru-RU" sz="2800" dirty="0"/>
              <a:t>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небажаних</a:t>
            </a:r>
            <a:r>
              <a:rPr lang="ru-RU" sz="2800" dirty="0"/>
              <a:t> (</a:t>
            </a:r>
            <a:r>
              <a:rPr lang="ru-RU" sz="2800" dirty="0" err="1"/>
              <a:t>шкідливих</a:t>
            </a:r>
            <a:br>
              <a:rPr lang="ru-RU" sz="2800" dirty="0"/>
            </a:br>
            <a:r>
              <a:rPr lang="ru-RU" sz="2800" dirty="0" err="1"/>
              <a:t>програм</a:t>
            </a:r>
            <a:r>
              <a:rPr lang="ru-RU" sz="2800" dirty="0"/>
              <a:t> </a:t>
            </a:r>
            <a:r>
              <a:rPr lang="ru-RU" sz="2800" dirty="0" err="1"/>
              <a:t>загалом</a:t>
            </a:r>
            <a:r>
              <a:rPr lang="ru-RU" sz="2800" dirty="0"/>
              <a:t> та </a:t>
            </a:r>
            <a:r>
              <a:rPr lang="ru-RU" sz="2800" dirty="0" err="1"/>
              <a:t>відновлення</a:t>
            </a:r>
            <a:br>
              <a:rPr lang="ru-RU" sz="2800" dirty="0"/>
            </a:br>
            <a:r>
              <a:rPr lang="ru-RU" sz="2800" dirty="0" err="1"/>
              <a:t>заражених</a:t>
            </a:r>
            <a:r>
              <a:rPr lang="ru-RU" sz="2800" dirty="0"/>
              <a:t> (</a:t>
            </a:r>
            <a:r>
              <a:rPr lang="ru-RU" sz="2800" dirty="0" err="1"/>
              <a:t>модифікованих</a:t>
            </a:r>
            <a:r>
              <a:rPr lang="ru-RU" sz="2800" dirty="0"/>
              <a:t>) такими</a:t>
            </a:r>
            <a:br>
              <a:rPr lang="ru-RU" sz="2800" dirty="0"/>
            </a:br>
            <a:r>
              <a:rPr lang="ru-RU" sz="2800" dirty="0" err="1"/>
              <a:t>програмами</a:t>
            </a:r>
            <a:r>
              <a:rPr lang="ru-RU" sz="2800" dirty="0"/>
              <a:t> </a:t>
            </a:r>
            <a:r>
              <a:rPr lang="ru-RU" sz="2800" dirty="0" err="1"/>
              <a:t>файлів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для</a:t>
            </a:r>
          </a:p>
          <a:p>
            <a:pPr rtl="0"/>
            <a:r>
              <a:rPr lang="ru-RU" sz="2800" dirty="0" err="1"/>
              <a:t>профілактики</a:t>
            </a:r>
            <a:r>
              <a:rPr lang="ru-RU" sz="2800" dirty="0"/>
              <a:t> — </a:t>
            </a:r>
            <a:r>
              <a:rPr lang="ru-RU" sz="2800" dirty="0" err="1"/>
              <a:t>запобігання</a:t>
            </a:r>
            <a:br>
              <a:rPr lang="ru-RU" sz="2800" dirty="0"/>
            </a:br>
            <a:r>
              <a:rPr lang="ru-RU" sz="2800" dirty="0" err="1"/>
              <a:t>зараження</a:t>
            </a:r>
            <a:r>
              <a:rPr lang="ru-RU" sz="2800" dirty="0"/>
              <a:t> (</a:t>
            </a:r>
            <a:r>
              <a:rPr lang="ru-RU" sz="2800" dirty="0" err="1"/>
              <a:t>модифікації</a:t>
            </a:r>
            <a:r>
              <a:rPr lang="ru-RU" sz="2800" dirty="0"/>
              <a:t>) </a:t>
            </a:r>
            <a:r>
              <a:rPr lang="ru-RU" sz="2800" dirty="0" err="1"/>
              <a:t>файлів</a:t>
            </a:r>
            <a:br>
              <a:rPr lang="ru-RU" sz="2800" dirty="0"/>
            </a:b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операційної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шкідливим</a:t>
            </a:r>
            <a:br>
              <a:rPr lang="ru-RU" sz="2800" dirty="0"/>
            </a:br>
            <a:r>
              <a:rPr lang="ru-RU" sz="2800" dirty="0"/>
              <a:t>кодом. </a:t>
            </a:r>
          </a:p>
        </p:txBody>
      </p:sp>
      <p:pic>
        <p:nvPicPr>
          <p:cNvPr id="1026" name="Picture 2" descr="Завдяки прокуратурі в школах Чигиринщини з'явилася нова антивірусна програма  — ПРОЧЕРК.інфо">
            <a:extLst>
              <a:ext uri="{FF2B5EF4-FFF2-40B4-BE49-F238E27FC236}">
                <a16:creationId xmlns:a16="http://schemas.microsoft.com/office/drawing/2014/main" id="{C940051D-E34F-F704-FD79-353242AF8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62" y="1974979"/>
            <a:ext cx="5271880" cy="390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94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BE95B-5A4A-198D-04D5-EE714C23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Різновиди антивірусних програм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50A22-887B-2319-C726-C6F8AA62F058}"/>
              </a:ext>
            </a:extLst>
          </p:cNvPr>
          <p:cNvSpPr txBox="1"/>
          <p:nvPr/>
        </p:nvSpPr>
        <p:spPr>
          <a:xfrm>
            <a:off x="838200" y="1894852"/>
            <a:ext cx="10515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ru-RU" sz="3200"/>
              <a:t>програми-детектори</a:t>
            </a:r>
            <a:endParaRPr lang="ru-RU" sz="3200" dirty="0"/>
          </a:p>
          <a:p>
            <a:pPr algn="l">
              <a:buFont typeface="+mj-lt"/>
              <a:buAutoNum type="arabicPeriod"/>
            </a:pPr>
            <a:r>
              <a:rPr lang="ru-RU" sz="3200"/>
              <a:t>програми-лікарі</a:t>
            </a:r>
            <a:endParaRPr lang="ru-RU" sz="3200" dirty="0"/>
          </a:p>
          <a:p>
            <a:pPr algn="l">
              <a:buFont typeface="+mj-lt"/>
              <a:buAutoNum type="arabicPeriod"/>
            </a:pPr>
            <a:r>
              <a:rPr lang="ru-RU" sz="3200"/>
              <a:t>програми-ревізори</a:t>
            </a:r>
            <a:endParaRPr lang="ru-RU" sz="3200" dirty="0"/>
          </a:p>
          <a:p>
            <a:pPr algn="l">
              <a:buFont typeface="+mj-lt"/>
              <a:buAutoNum type="arabicPeriod"/>
            </a:pPr>
            <a:r>
              <a:rPr lang="ru-RU" sz="3200"/>
              <a:t>лікарі-ревізори</a:t>
            </a:r>
            <a:endParaRPr lang="ru-RU" sz="3200" dirty="0"/>
          </a:p>
          <a:p>
            <a:pPr algn="l">
              <a:buFont typeface="+mj-lt"/>
              <a:buAutoNum type="arabicPeriod"/>
            </a:pPr>
            <a:r>
              <a:rPr lang="ru-RU" sz="3200"/>
              <a:t>програми-фільтри</a:t>
            </a:r>
            <a:endParaRPr lang="ru-RU" sz="3200" dirty="0"/>
          </a:p>
          <a:p>
            <a:pPr algn="l">
              <a:buFont typeface="+mj-lt"/>
              <a:buAutoNum type="arabicPeriod"/>
            </a:pPr>
            <a:r>
              <a:rPr lang="ru-RU" sz="3200"/>
              <a:t>програми-вакцини</a:t>
            </a:r>
            <a:endParaRPr lang="ru-RU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8B9DDD-47D5-7AAA-E3CE-7DC16DA7024A}"/>
              </a:ext>
            </a:extLst>
          </p:cNvPr>
          <p:cNvSpPr txBox="1"/>
          <p:nvPr/>
        </p:nvSpPr>
        <p:spPr>
          <a:xfrm>
            <a:off x="3869635" y="551376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/>
              <a:t>http://pz.ptngu.com/lectures/lectures/lecture_9.html</a:t>
            </a:r>
          </a:p>
        </p:txBody>
      </p:sp>
      <p:pic>
        <p:nvPicPr>
          <p:cNvPr id="2050" name="Picture 2" descr="Антивірусна програма: Антивірусна програма">
            <a:extLst>
              <a:ext uri="{FF2B5EF4-FFF2-40B4-BE49-F238E27FC236}">
                <a16:creationId xmlns:a16="http://schemas.microsoft.com/office/drawing/2014/main" id="{36D77AC0-F7CF-D726-2A04-ACBE9BC24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1741946"/>
            <a:ext cx="33623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03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65E47-49BA-D8C0-D538-C804CC82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антивірусного захисту</a:t>
            </a:r>
            <a:endParaRPr lang="ru-UA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57E4D525-3562-B270-6712-C5D8AD636FD6}"/>
              </a:ext>
            </a:extLst>
          </p:cNvPr>
          <p:cNvSpPr/>
          <p:nvPr/>
        </p:nvSpPr>
        <p:spPr>
          <a:xfrm>
            <a:off x="954157" y="1592158"/>
            <a:ext cx="5804452" cy="2298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Сигнатурні точні методи виявлення вірусів, засновані на порівнянні файлів з відомими зразками вірусів</a:t>
            </a:r>
          </a:p>
          <a:p>
            <a:pPr algn="ctr"/>
            <a:endParaRPr lang="ru-UA" sz="3200" b="1" dirty="0"/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3FCA41E7-5E95-7D50-AAC7-CA933A77D5CB}"/>
              </a:ext>
            </a:extLst>
          </p:cNvPr>
          <p:cNvSpPr/>
          <p:nvPr/>
        </p:nvSpPr>
        <p:spPr>
          <a:xfrm>
            <a:off x="6206987" y="3890374"/>
            <a:ext cx="5804452" cy="28481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Евристичні</a:t>
            </a:r>
          </a:p>
          <a:p>
            <a:pPr algn="ctr"/>
            <a:r>
              <a:rPr lang="uk-UA" sz="3200" b="1" dirty="0"/>
              <a:t>приблизні методи виявлення, які дозволяють з певною вірогідністю припустити, що файл заражений  </a:t>
            </a:r>
            <a:endParaRPr lang="uk-UA" sz="2800" b="1" dirty="0"/>
          </a:p>
          <a:p>
            <a:endParaRPr lang="ru-UA" sz="2800" b="1" dirty="0"/>
          </a:p>
        </p:txBody>
      </p:sp>
    </p:spTree>
    <p:extLst>
      <p:ext uri="{BB962C8B-B14F-4D97-AF65-F5344CB8AC3E}">
        <p14:creationId xmlns:p14="http://schemas.microsoft.com/office/powerpoint/2010/main" val="324562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B90B8-E3C3-0A4C-54B9-ADF19550B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завдання антивірусу</a:t>
            </a:r>
            <a:endParaRPr lang="ru-UA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48E50-89A7-A06E-76CA-6BA82F8FB49F}"/>
              </a:ext>
            </a:extLst>
          </p:cNvPr>
          <p:cNvSpPr txBox="1"/>
          <p:nvPr/>
        </p:nvSpPr>
        <p:spPr>
          <a:xfrm>
            <a:off x="838199" y="1690688"/>
            <a:ext cx="105155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3200" b="1" dirty="0" err="1"/>
              <a:t>Перешкоджання</a:t>
            </a:r>
            <a:r>
              <a:rPr lang="ru-RU" sz="3200" dirty="0"/>
              <a:t> </a:t>
            </a:r>
            <a:r>
              <a:rPr lang="ru-RU" sz="3200" dirty="0" err="1"/>
              <a:t>проникненню</a:t>
            </a:r>
            <a:r>
              <a:rPr lang="ru-RU" sz="3200" dirty="0"/>
              <a:t> </a:t>
            </a:r>
            <a:r>
              <a:rPr lang="ru-RU" sz="3200" dirty="0" err="1"/>
              <a:t>вірусів</a:t>
            </a:r>
            <a:r>
              <a:rPr lang="ru-RU" sz="3200" dirty="0"/>
              <a:t> у </a:t>
            </a:r>
            <a:r>
              <a:rPr lang="ru-RU" sz="3200" dirty="0" err="1"/>
              <a:t>комп'ютерну</a:t>
            </a:r>
            <a:r>
              <a:rPr lang="ru-RU" sz="3200" dirty="0"/>
              <a:t> систему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dirty="0" err="1"/>
              <a:t>Виявлення</a:t>
            </a:r>
            <a:r>
              <a:rPr lang="ru-RU" sz="3200" dirty="0"/>
              <a:t> </a:t>
            </a:r>
            <a:r>
              <a:rPr lang="ru-RU" sz="3200" dirty="0" err="1"/>
              <a:t>наявності</a:t>
            </a:r>
            <a:r>
              <a:rPr lang="ru-RU" sz="3200" dirty="0"/>
              <a:t> </a:t>
            </a:r>
            <a:r>
              <a:rPr lang="ru-RU" sz="3200" dirty="0" err="1"/>
              <a:t>вірусів</a:t>
            </a:r>
            <a:r>
              <a:rPr lang="ru-RU" sz="3200" dirty="0"/>
              <a:t> у </a:t>
            </a:r>
            <a:r>
              <a:rPr lang="ru-RU" sz="3200" dirty="0" err="1"/>
              <a:t>комп'ютерній</a:t>
            </a:r>
            <a:r>
              <a:rPr lang="ru-RU" sz="3200" dirty="0"/>
              <a:t> </a:t>
            </a:r>
            <a:r>
              <a:rPr lang="ru-RU" sz="3200" dirty="0" err="1"/>
              <a:t>системі</a:t>
            </a:r>
            <a:endParaRPr lang="ru-RU" sz="32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dirty="0" err="1"/>
              <a:t>Усунення</a:t>
            </a:r>
            <a:r>
              <a:rPr lang="ru-RU" sz="3200" dirty="0"/>
              <a:t> </a:t>
            </a:r>
            <a:r>
              <a:rPr lang="ru-RU" sz="3200" dirty="0" err="1"/>
              <a:t>вірусів</a:t>
            </a:r>
            <a:r>
              <a:rPr lang="ru-RU" sz="3200" dirty="0"/>
              <a:t> з </a:t>
            </a:r>
            <a:r>
              <a:rPr lang="ru-RU" sz="3200" dirty="0" err="1"/>
              <a:t>комп'ютерної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 без </a:t>
            </a:r>
            <a:r>
              <a:rPr lang="ru-RU" sz="3200" dirty="0" err="1"/>
              <a:t>нанесення</a:t>
            </a:r>
            <a:r>
              <a:rPr lang="ru-RU" sz="3200" dirty="0"/>
              <a:t> </a:t>
            </a:r>
            <a:r>
              <a:rPr lang="ru-RU" sz="3200" dirty="0" err="1"/>
              <a:t>ушкоджень</a:t>
            </a:r>
            <a:r>
              <a:rPr lang="ru-RU" sz="3200" dirty="0"/>
              <a:t> </a:t>
            </a:r>
            <a:r>
              <a:rPr lang="ru-RU" sz="3200" dirty="0" err="1"/>
              <a:t>іншим</a:t>
            </a:r>
            <a:r>
              <a:rPr lang="ru-RU" sz="3200" dirty="0"/>
              <a:t> </a:t>
            </a:r>
            <a:r>
              <a:rPr lang="ru-RU" sz="3200" dirty="0" err="1"/>
              <a:t>об'єктам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endParaRPr lang="ru-RU" sz="32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dirty="0" err="1"/>
              <a:t>Відновлення</a:t>
            </a:r>
            <a:r>
              <a:rPr lang="ru-RU" sz="3200" dirty="0"/>
              <a:t> </a:t>
            </a:r>
            <a:r>
              <a:rPr lang="ru-RU" sz="3200" dirty="0" err="1"/>
              <a:t>файлів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 </a:t>
            </a:r>
            <a:r>
              <a:rPr lang="ru-RU" sz="3200" dirty="0" err="1"/>
              <a:t>вірусів</a:t>
            </a:r>
            <a:endParaRPr lang="ru-RU" sz="32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dirty="0" err="1"/>
              <a:t>Захист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атак на веб </a:t>
            </a:r>
            <a:r>
              <a:rPr lang="ru-RU" sz="3200" dirty="0" err="1"/>
              <a:t>вузли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627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F92B2-1679-20E3-5C03-70ACC410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дії виявлення вірусу</a:t>
            </a:r>
            <a:endParaRPr lang="ru-UA" sz="6000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83C720A-CBAA-369F-0C0C-435212298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800543"/>
              </p:ext>
            </p:extLst>
          </p:nvPr>
        </p:nvGraphicFramePr>
        <p:xfrm>
          <a:off x="2565779" y="1651367"/>
          <a:ext cx="7655257" cy="520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098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433</Words>
  <Application>Microsoft Office PowerPoint</Application>
  <PresentationFormat>Широкий екран</PresentationFormat>
  <Paragraphs>66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Антивірусні засоби захисту. Загальні правила застосування антивірусних засобів в автоматизованих системах. Можливі варіанти розміщення антивірусних засобів. </vt:lpstr>
      <vt:lpstr>Комп'ютерний вірус</vt:lpstr>
      <vt:lpstr>Презентація PowerPoint</vt:lpstr>
      <vt:lpstr>Презентація PowerPoint</vt:lpstr>
      <vt:lpstr>Антивірусна програма</vt:lpstr>
      <vt:lpstr>Різновиди антивірусних програм</vt:lpstr>
      <vt:lpstr>Методи антивірусного захисту</vt:lpstr>
      <vt:lpstr>Основні завдання антивірусу</vt:lpstr>
      <vt:lpstr>Принцип дії виявлення вірусу</vt:lpstr>
      <vt:lpstr>Рівні антивірусного захисту</vt:lpstr>
      <vt:lpstr>Основні модулі антивірусних програм</vt:lpstr>
      <vt:lpstr>Презентація PowerPoint</vt:lpstr>
      <vt:lpstr>Недоліки антивірусних програм</vt:lpstr>
      <vt:lpstr>Презентація PowerPoint</vt:lpstr>
      <vt:lpstr>Топ антивірусні програми  вказати переваги, недоліки вказати основні характеристики  </vt:lpstr>
      <vt:lpstr>Топ антивірусні програми для смартфона  вказати переваги, недоліки вказати основні характеристики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Антивірусні засоби захисту. Загальні правила застосування антивірусних засобів в автоматизованих системах. Технології виявлення вірусів. Можливі варіанти розміщення антивірусних засобів.</dc:title>
  <dc:creator>sytni</dc:creator>
  <cp:lastModifiedBy>sytni</cp:lastModifiedBy>
  <cp:revision>12</cp:revision>
  <dcterms:created xsi:type="dcterms:W3CDTF">2023-05-25T07:26:58Z</dcterms:created>
  <dcterms:modified xsi:type="dcterms:W3CDTF">2023-05-29T13:19:54Z</dcterms:modified>
</cp:coreProperties>
</file>