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56" r:id="rId3"/>
    <p:sldId id="270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7" r:id="rId13"/>
    <p:sldId id="264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4538-B76C-4A8E-94F1-933373E8F51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EC53-DFE4-42E3-8A96-7F059FD1A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EC53-DFE4-42E3-8A96-7F059FD1A2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F050FD-0531-4CBC-99EC-28A21888A4A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59D5A8-227F-4E30-8022-4144EDF8C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000000kupala\first_aid_kit_-_wolf_zaycev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509120"/>
            <a:ext cx="6116216" cy="151216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Д</a:t>
            </a:r>
            <a:r>
              <a:rPr lang="en-US" sz="3600" dirty="0" smtClean="0"/>
              <a:t>’</a:t>
            </a:r>
            <a:r>
              <a:rPr lang="ru-RU" sz="3600" dirty="0" smtClean="0"/>
              <a:t>ячкова Дар</a:t>
            </a:r>
            <a:r>
              <a:rPr lang="uk-UA" sz="3600" dirty="0" smtClean="0"/>
              <a:t>і</a:t>
            </a:r>
            <a:r>
              <a:rPr lang="ru-RU" sz="3600" dirty="0" smtClean="0"/>
              <a:t>я</a:t>
            </a:r>
            <a:br>
              <a:rPr lang="ru-RU" sz="3600" dirty="0" smtClean="0"/>
            </a:br>
            <a:r>
              <a:rPr lang="ru-RU" sz="3600" dirty="0" smtClean="0"/>
              <a:t>к 14-14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840760" cy="2088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МІНІСТЕРСТВО ОСВІТИ І НАУКИ УКРАЇНИ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ДЕРЖАВНИЙ ВИЩИЙ НАВЧАЛЬНИЙ ЗАКЛАД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«ЗАПОРІЗЬКИЙ НАЦІОНАЛЬНИЙ УНІВЕРСИТЕТ»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ЕКОНОМІКО-ПРАВНИЧИЙ КОЛЕДЖ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80033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СВЯТО</a:t>
            </a:r>
          </a:p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ІВАНА КУПАЛА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first_aid_kit_-_wolf_zaycev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309320"/>
            <a:ext cx="88776" cy="887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499992" y="332656"/>
            <a:ext cx="4248472" cy="27032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It is believed that you’ll be successful if you do it safely.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Рисунок 10" descr="tumblr_nesc32WgnZ1snsxino1_50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360580"/>
            <a:ext cx="5159896" cy="3588699"/>
          </a:xfrm>
          <a:prstGeom prst="rect">
            <a:avLst/>
          </a:prstGeom>
        </p:spPr>
      </p:pic>
      <p:pic>
        <p:nvPicPr>
          <p:cNvPr id="9" name="Содержимое 8" descr="tumblr_mc7ushokKv1r6j0a7o1_4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3" y="476672"/>
            <a:ext cx="4032449" cy="54726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620688"/>
            <a:ext cx="4248472" cy="56166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In St.John’s Night searched fern flower which was to bring the finder happiness and wisdom. 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tumblr_n0ayxjvuxa1qhngsjo1_12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816424" cy="55086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764704"/>
            <a:ext cx="7971095" cy="20882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Unusual fern flower blooms once a year – just in Midsummer Night.</a:t>
            </a:r>
            <a:endParaRPr lang="ru-RU" sz="4000" dirty="0"/>
          </a:p>
        </p:txBody>
      </p:sp>
      <p:pic>
        <p:nvPicPr>
          <p:cNvPr id="5" name="Содержимое 4" descr="tumblr_mpxm2r1Pe41re1snbo1_r1_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602195" cy="2664296"/>
          </a:xfrm>
        </p:spPr>
      </p:pic>
      <p:pic>
        <p:nvPicPr>
          <p:cNvPr id="6" name="Рисунок 5" descr="tumblr_mprw7ziG2p1rbub5d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3930569" cy="2664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39952" y="404664"/>
            <a:ext cx="4555976" cy="56886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It is believed that those who take part in the celebration of Ivan Kupala Day, will find happiness and love.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tumblr_n4sybum50f1rwilrno1_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655078" cy="552126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836712"/>
            <a:ext cx="7611055" cy="481720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sources of information:</a:t>
            </a:r>
          </a:p>
          <a:p>
            <a:pPr algn="ctr"/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Solutions Intermediate Student’s Book</a:t>
            </a: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Solutions Intermediate workbook</a:t>
            </a: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tumblr.com</a:t>
            </a: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http://www.slideshare.net/sobiana/night-of-kupala-4567535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708920"/>
            <a:ext cx="84905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Thank you for watching 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4689" y="1412776"/>
            <a:ext cx="4089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The end!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Daria Dyachkova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K 14-14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9208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KUPALA</a:t>
            </a:r>
            <a:endParaRPr lang="ru-RU" sz="11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332656"/>
            <a:ext cx="3816424" cy="21602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The holiday of the summer sun - Kupala.</a:t>
            </a:r>
            <a:endParaRPr lang="ru-RU" sz="3600" dirty="0"/>
          </a:p>
        </p:txBody>
      </p:sp>
      <p:pic>
        <p:nvPicPr>
          <p:cNvPr id="5" name="Содержимое 4" descr="tumblr_n7wfmsnnzm1tyxxluo1_5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060848"/>
            <a:ext cx="4392488" cy="4320480"/>
          </a:xfrm>
        </p:spPr>
      </p:pic>
      <p:pic>
        <p:nvPicPr>
          <p:cNvPr id="6" name="Рисунок 5" descr="tumblr_n9lehpUMe81s3g7k4o1_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3991239" cy="59766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548680"/>
            <a:ext cx="3816424" cy="518457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It is devoted to the summer solstice and the continuing of life. It is celebrated 0n 7</a:t>
            </a:r>
            <a:r>
              <a:rPr lang="en-US" sz="4000" baseline="30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July. 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tumblr_miec7wNPU61r12egho1_12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071570" cy="52724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20850806">
            <a:off x="404277" y="594762"/>
            <a:ext cx="4032448" cy="25202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Each girl makes garlands of flowers – for herself and her beloved.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tumblr_nfbg4x36KS1tqbd4to1_4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76672"/>
            <a:ext cx="3809800" cy="5409916"/>
          </a:xfrm>
        </p:spPr>
      </p:pic>
      <p:pic>
        <p:nvPicPr>
          <p:cNvPr id="7" name="Рисунок 6" descr="tumblr_nck32aGetF1r3lckbo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4248472" cy="28083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506352">
            <a:off x="4222765" y="655974"/>
            <a:ext cx="4586719" cy="244827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Then she puts them on the water while singing Kupala songs and thinking of her future destiny.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tumblr_nd8xo2Sk5L1td96sqo1_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068960"/>
            <a:ext cx="4464496" cy="2808312"/>
          </a:xfrm>
        </p:spPr>
      </p:pic>
      <p:pic>
        <p:nvPicPr>
          <p:cNvPr id="6" name="Рисунок 5" descr="tumblr_n8ildh91ce1s4hb0s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744416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764704"/>
            <a:ext cx="3816424" cy="488921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Another symbol of the festival is Marena. This is a life-sized doll which looks like a scarecrow.</a:t>
            </a:r>
            <a:endParaRPr lang="ru-RU" sz="3600" dirty="0"/>
          </a:p>
        </p:txBody>
      </p:sp>
      <p:pic>
        <p:nvPicPr>
          <p:cNvPr id="5" name="Содержимое 4" descr="tumblr_myn4aiMqOl1s401zto1_r1_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680290" cy="55130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836712"/>
            <a:ext cx="3672408" cy="5544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Girls secretly make it out of straw  on the Kupala eve and place it in the sand to dance around.</a:t>
            </a:r>
            <a:endParaRPr lang="ru-RU" sz="3600" dirty="0" smtClean="0"/>
          </a:p>
          <a:p>
            <a:pPr algn="ctr"/>
            <a:endParaRPr lang="ru-RU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5" name="Содержимое 4" descr="tumblr_lz25zbKt0e1qdhv02o1_12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3966825" cy="2684218"/>
          </a:xfrm>
        </p:spPr>
      </p:pic>
      <p:pic>
        <p:nvPicPr>
          <p:cNvPr id="7" name="Рисунок 6" descr="kupa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476672"/>
            <a:ext cx="3960440" cy="2635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869160"/>
            <a:ext cx="8183880" cy="172819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At night young people make bonfires and jump over them three times.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tumblr_nf0amg7gop1so9dqxo1_50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808312" cy="4392488"/>
          </a:xfrm>
        </p:spPr>
      </p:pic>
      <p:pic>
        <p:nvPicPr>
          <p:cNvPr id="6" name="Рисунок 5" descr="tumblr_m0dg7zXVaw1qeyre8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2880320" cy="4392488"/>
          </a:xfrm>
          <a:prstGeom prst="rect">
            <a:avLst/>
          </a:prstGeom>
        </p:spPr>
      </p:pic>
      <p:pic>
        <p:nvPicPr>
          <p:cNvPr id="7" name="Рисунок 6" descr="tumblr_nf2o8jdfOo1txmmpko1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4664"/>
            <a:ext cx="2811327" cy="43924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8">
      <a:dk1>
        <a:sysClr val="windowText" lastClr="000000"/>
      </a:dk1>
      <a:lt1>
        <a:srgbClr val="DDEDFC"/>
      </a:lt1>
      <a:dk2>
        <a:srgbClr val="0B9B74"/>
      </a:dk2>
      <a:lt2>
        <a:srgbClr val="E5E5E5"/>
      </a:lt2>
      <a:accent1>
        <a:srgbClr val="05686C"/>
      </a:accent1>
      <a:accent2>
        <a:srgbClr val="0075A2"/>
      </a:accent2>
      <a:accent3>
        <a:srgbClr val="05686C"/>
      </a:accent3>
      <a:accent4>
        <a:srgbClr val="1BECF4"/>
      </a:accent4>
      <a:accent5>
        <a:srgbClr val="7CCA62"/>
      </a:accent5>
      <a:accent6>
        <a:srgbClr val="A5C249"/>
      </a:accent6>
      <a:hlink>
        <a:srgbClr val="59A9F2"/>
      </a:hlink>
      <a:folHlink>
        <a:srgbClr val="3ECCB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</TotalTime>
  <Words>215</Words>
  <Application>Microsoft Office PowerPoint</Application>
  <PresentationFormat>Экран (4:3)</PresentationFormat>
  <Paragraphs>31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Д’ячкова Дарія к 14-14</vt:lpstr>
      <vt:lpstr>Daria Dyachkova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Daria Dyachkova</dc:title>
  <dc:creator>User</dc:creator>
  <cp:lastModifiedBy>User</cp:lastModifiedBy>
  <cp:revision>24</cp:revision>
  <dcterms:created xsi:type="dcterms:W3CDTF">2014-11-23T12:22:59Z</dcterms:created>
  <dcterms:modified xsi:type="dcterms:W3CDTF">2014-11-23T15:41:12Z</dcterms:modified>
</cp:coreProperties>
</file>