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</p:sldMasterIdLst>
  <p:notesMasterIdLst>
    <p:notesMasterId r:id="rId8"/>
  </p:notesMasterIdLst>
  <p:sldIdLst>
    <p:sldId id="256" r:id="rId2"/>
    <p:sldId id="257" r:id="rId3"/>
    <p:sldId id="285" r:id="rId4"/>
    <p:sldId id="294" r:id="rId5"/>
    <p:sldId id="261" r:id="rId6"/>
    <p:sldId id="284" r:id="rId7"/>
  </p:sldIdLst>
  <p:sldSz cx="9144000" cy="5143500" type="screen16x9"/>
  <p:notesSz cx="6858000" cy="9144000"/>
  <p:embeddedFontLst>
    <p:embeddedFont>
      <p:font typeface="Caveat Brush" panose="020B0604020202020204" charset="0"/>
      <p:regular r:id="rId9"/>
    </p:embeddedFont>
    <p:embeddedFont>
      <p:font typeface="Raleway" panose="020B0604020202020204" charset="-52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93C65F8-33E8-4E8A-A508-50A0AD74942E}">
          <p14:sldIdLst>
            <p14:sldId id="256"/>
            <p14:sldId id="257"/>
            <p14:sldId id="285"/>
            <p14:sldId id="294"/>
            <p14:sldId id="261"/>
            <p14:sldId id="28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2D4B91E-3BB8-43F7-A14A-2557C55A2489}">
  <a:tblStyle styleId="{52D4B91E-3BB8-43F7-A14A-2557C55A248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43" d="100"/>
          <a:sy n="143" d="100"/>
        </p:scale>
        <p:origin x="66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9" name="Google Shape;7149;g9eef0a043f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50" name="Google Shape;7150;g9eef0a043f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6" name="Google Shape;7206;g9eef0a043f_0_7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07" name="Google Shape;7207;g9eef0a043f_0_7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8" name="Google Shape;8818;g540b121389_2_26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19" name="Google Shape;8819;g540b121389_2_26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4" name="Google Shape;9754;g9eef0a043f_2_17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55" name="Google Shape;9755;g9eef0a043f_2_17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7" name="Google Shape;7317;g9eef0a043f_0_1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18" name="Google Shape;7318;g9eef0a043f_0_1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7" name="Google Shape;8807;g540b121389_2_20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08" name="Google Shape;8808;g540b121389_2_20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1625100" y="1153123"/>
            <a:ext cx="5893800" cy="233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body" idx="1"/>
          </p:nvPr>
        </p:nvSpPr>
        <p:spPr>
          <a:xfrm>
            <a:off x="1925850" y="3369725"/>
            <a:ext cx="5292300" cy="84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8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-244596" y="-161512"/>
            <a:ext cx="1516028" cy="866745"/>
          </a:xfrm>
          <a:custGeom>
            <a:avLst/>
            <a:gdLst/>
            <a:ahLst/>
            <a:cxnLst/>
            <a:rect l="l" t="t" r="r" b="b"/>
            <a:pathLst>
              <a:path w="16599" h="9794" extrusionOk="0">
                <a:moveTo>
                  <a:pt x="1" y="5801"/>
                </a:moveTo>
                <a:lnTo>
                  <a:pt x="15086" y="1"/>
                </a:lnTo>
                <a:cubicBezTo>
                  <a:pt x="15086" y="1"/>
                  <a:pt x="14756" y="544"/>
                  <a:pt x="14874" y="828"/>
                </a:cubicBezTo>
                <a:cubicBezTo>
                  <a:pt x="14992" y="1123"/>
                  <a:pt x="15618" y="1288"/>
                  <a:pt x="15618" y="1288"/>
                </a:cubicBezTo>
                <a:cubicBezTo>
                  <a:pt x="15618" y="1288"/>
                  <a:pt x="15287" y="1891"/>
                  <a:pt x="15464" y="2174"/>
                </a:cubicBezTo>
                <a:cubicBezTo>
                  <a:pt x="15630" y="2375"/>
                  <a:pt x="15831" y="2564"/>
                  <a:pt x="16055" y="2706"/>
                </a:cubicBezTo>
                <a:cubicBezTo>
                  <a:pt x="16055" y="2706"/>
                  <a:pt x="15642" y="3698"/>
                  <a:pt x="16598" y="4029"/>
                </a:cubicBezTo>
                <a:lnTo>
                  <a:pt x="1643" y="9794"/>
                </a:lnTo>
                <a:cubicBezTo>
                  <a:pt x="1643" y="9794"/>
                  <a:pt x="1879" y="9144"/>
                  <a:pt x="1785" y="8908"/>
                </a:cubicBezTo>
                <a:cubicBezTo>
                  <a:pt x="1690" y="8660"/>
                  <a:pt x="1100" y="8459"/>
                  <a:pt x="1100" y="8459"/>
                </a:cubicBezTo>
                <a:cubicBezTo>
                  <a:pt x="1100" y="8459"/>
                  <a:pt x="1430" y="7821"/>
                  <a:pt x="1289" y="7478"/>
                </a:cubicBezTo>
                <a:cubicBezTo>
                  <a:pt x="1147" y="7124"/>
                  <a:pt x="592" y="6982"/>
                  <a:pt x="592" y="6982"/>
                </a:cubicBezTo>
                <a:cubicBezTo>
                  <a:pt x="592" y="6982"/>
                  <a:pt x="851" y="6604"/>
                  <a:pt x="722" y="6274"/>
                </a:cubicBezTo>
                <a:cubicBezTo>
                  <a:pt x="580" y="5943"/>
                  <a:pt x="1" y="5801"/>
                  <a:pt x="1" y="580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flipH="1">
            <a:off x="7887116" y="-161512"/>
            <a:ext cx="1516028" cy="866745"/>
          </a:xfrm>
          <a:custGeom>
            <a:avLst/>
            <a:gdLst/>
            <a:ahLst/>
            <a:cxnLst/>
            <a:rect l="l" t="t" r="r" b="b"/>
            <a:pathLst>
              <a:path w="16599" h="9794" extrusionOk="0">
                <a:moveTo>
                  <a:pt x="1" y="5801"/>
                </a:moveTo>
                <a:lnTo>
                  <a:pt x="15086" y="1"/>
                </a:lnTo>
                <a:cubicBezTo>
                  <a:pt x="15086" y="1"/>
                  <a:pt x="14756" y="544"/>
                  <a:pt x="14874" y="828"/>
                </a:cubicBezTo>
                <a:cubicBezTo>
                  <a:pt x="14992" y="1123"/>
                  <a:pt x="15618" y="1288"/>
                  <a:pt x="15618" y="1288"/>
                </a:cubicBezTo>
                <a:cubicBezTo>
                  <a:pt x="15618" y="1288"/>
                  <a:pt x="15287" y="1891"/>
                  <a:pt x="15464" y="2174"/>
                </a:cubicBezTo>
                <a:cubicBezTo>
                  <a:pt x="15630" y="2375"/>
                  <a:pt x="15831" y="2564"/>
                  <a:pt x="16055" y="2706"/>
                </a:cubicBezTo>
                <a:cubicBezTo>
                  <a:pt x="16055" y="2706"/>
                  <a:pt x="15642" y="3698"/>
                  <a:pt x="16598" y="4029"/>
                </a:cubicBezTo>
                <a:lnTo>
                  <a:pt x="1643" y="9794"/>
                </a:lnTo>
                <a:cubicBezTo>
                  <a:pt x="1643" y="9794"/>
                  <a:pt x="1879" y="9144"/>
                  <a:pt x="1785" y="8908"/>
                </a:cubicBezTo>
                <a:cubicBezTo>
                  <a:pt x="1690" y="8660"/>
                  <a:pt x="1100" y="8459"/>
                  <a:pt x="1100" y="8459"/>
                </a:cubicBezTo>
                <a:cubicBezTo>
                  <a:pt x="1100" y="8459"/>
                  <a:pt x="1430" y="7821"/>
                  <a:pt x="1289" y="7478"/>
                </a:cubicBezTo>
                <a:cubicBezTo>
                  <a:pt x="1147" y="7124"/>
                  <a:pt x="592" y="6982"/>
                  <a:pt x="592" y="6982"/>
                </a:cubicBezTo>
                <a:cubicBezTo>
                  <a:pt x="592" y="6982"/>
                  <a:pt x="851" y="6604"/>
                  <a:pt x="722" y="6274"/>
                </a:cubicBezTo>
                <a:cubicBezTo>
                  <a:pt x="580" y="5943"/>
                  <a:pt x="1" y="5801"/>
                  <a:pt x="1" y="580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" name="Google Shape;15;p2"/>
          <p:cNvGrpSpPr/>
          <p:nvPr/>
        </p:nvGrpSpPr>
        <p:grpSpPr>
          <a:xfrm>
            <a:off x="-346382" y="790541"/>
            <a:ext cx="2258379" cy="640553"/>
            <a:chOff x="-2810250" y="3572525"/>
            <a:chExt cx="2106500" cy="597475"/>
          </a:xfrm>
        </p:grpSpPr>
        <p:sp>
          <p:nvSpPr>
            <p:cNvPr id="16" name="Google Shape;16;p2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" name="Google Shape;126;p2"/>
          <p:cNvGrpSpPr/>
          <p:nvPr/>
        </p:nvGrpSpPr>
        <p:grpSpPr>
          <a:xfrm>
            <a:off x="7629873" y="4385269"/>
            <a:ext cx="1773362" cy="564914"/>
            <a:chOff x="-4380075" y="3780200"/>
            <a:chExt cx="1637000" cy="521475"/>
          </a:xfrm>
        </p:grpSpPr>
        <p:sp>
          <p:nvSpPr>
            <p:cNvPr id="127" name="Google Shape;127;p2"/>
            <p:cNvSpPr/>
            <p:nvPr/>
          </p:nvSpPr>
          <p:spPr>
            <a:xfrm>
              <a:off x="-4365800" y="4000700"/>
              <a:ext cx="92575" cy="119000"/>
            </a:xfrm>
            <a:custGeom>
              <a:avLst/>
              <a:gdLst/>
              <a:ahLst/>
              <a:cxnLst/>
              <a:rect l="l" t="t" r="r" b="b"/>
              <a:pathLst>
                <a:path w="3703" h="4760" extrusionOk="0">
                  <a:moveTo>
                    <a:pt x="1947" y="0"/>
                  </a:moveTo>
                  <a:cubicBezTo>
                    <a:pt x="1850" y="76"/>
                    <a:pt x="1738" y="93"/>
                    <a:pt x="1622" y="93"/>
                  </a:cubicBezTo>
                  <a:cubicBezTo>
                    <a:pt x="1523" y="93"/>
                    <a:pt x="1421" y="81"/>
                    <a:pt x="1324" y="81"/>
                  </a:cubicBezTo>
                  <a:cubicBezTo>
                    <a:pt x="1184" y="81"/>
                    <a:pt x="1053" y="107"/>
                    <a:pt x="953" y="233"/>
                  </a:cubicBezTo>
                  <a:cubicBezTo>
                    <a:pt x="1185" y="867"/>
                    <a:pt x="1016" y="1481"/>
                    <a:pt x="805" y="2094"/>
                  </a:cubicBezTo>
                  <a:cubicBezTo>
                    <a:pt x="403" y="2411"/>
                    <a:pt x="1" y="2728"/>
                    <a:pt x="403" y="3278"/>
                  </a:cubicBezTo>
                  <a:cubicBezTo>
                    <a:pt x="614" y="3532"/>
                    <a:pt x="276" y="3765"/>
                    <a:pt x="255" y="4018"/>
                  </a:cubicBezTo>
                  <a:cubicBezTo>
                    <a:pt x="227" y="4566"/>
                    <a:pt x="637" y="4759"/>
                    <a:pt x="1089" y="4759"/>
                  </a:cubicBezTo>
                  <a:cubicBezTo>
                    <a:pt x="1318" y="4759"/>
                    <a:pt x="1557" y="4710"/>
                    <a:pt x="1756" y="4632"/>
                  </a:cubicBezTo>
                  <a:cubicBezTo>
                    <a:pt x="2095" y="4293"/>
                    <a:pt x="1947" y="3786"/>
                    <a:pt x="2243" y="3447"/>
                  </a:cubicBezTo>
                  <a:cubicBezTo>
                    <a:pt x="2306" y="3342"/>
                    <a:pt x="2391" y="3236"/>
                    <a:pt x="2391" y="3151"/>
                  </a:cubicBezTo>
                  <a:cubicBezTo>
                    <a:pt x="2285" y="2559"/>
                    <a:pt x="2941" y="2052"/>
                    <a:pt x="2475" y="1396"/>
                  </a:cubicBezTo>
                  <a:cubicBezTo>
                    <a:pt x="2391" y="677"/>
                    <a:pt x="3702" y="85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-3783125" y="3934375"/>
              <a:ext cx="107900" cy="114625"/>
            </a:xfrm>
            <a:custGeom>
              <a:avLst/>
              <a:gdLst/>
              <a:ahLst/>
              <a:cxnLst/>
              <a:rect l="l" t="t" r="r" b="b"/>
              <a:pathLst>
                <a:path w="4316" h="4585" extrusionOk="0">
                  <a:moveTo>
                    <a:pt x="2319" y="0"/>
                  </a:moveTo>
                  <a:cubicBezTo>
                    <a:pt x="1715" y="0"/>
                    <a:pt x="938" y="245"/>
                    <a:pt x="1862" y="602"/>
                  </a:cubicBezTo>
                  <a:cubicBezTo>
                    <a:pt x="2475" y="813"/>
                    <a:pt x="2475" y="1109"/>
                    <a:pt x="2094" y="1511"/>
                  </a:cubicBezTo>
                  <a:cubicBezTo>
                    <a:pt x="1396" y="2780"/>
                    <a:pt x="2158" y="2928"/>
                    <a:pt x="487" y="3668"/>
                  </a:cubicBezTo>
                  <a:cubicBezTo>
                    <a:pt x="1" y="3922"/>
                    <a:pt x="1" y="4176"/>
                    <a:pt x="529" y="4387"/>
                  </a:cubicBezTo>
                  <a:cubicBezTo>
                    <a:pt x="780" y="4516"/>
                    <a:pt x="1005" y="4584"/>
                    <a:pt x="1210" y="4584"/>
                  </a:cubicBezTo>
                  <a:cubicBezTo>
                    <a:pt x="1541" y="4584"/>
                    <a:pt x="1817" y="4407"/>
                    <a:pt x="2052" y="4028"/>
                  </a:cubicBezTo>
                  <a:cubicBezTo>
                    <a:pt x="2771" y="2865"/>
                    <a:pt x="4315" y="1257"/>
                    <a:pt x="2771" y="73"/>
                  </a:cubicBezTo>
                  <a:cubicBezTo>
                    <a:pt x="2672" y="23"/>
                    <a:pt x="2504" y="0"/>
                    <a:pt x="23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-3509775" y="3839900"/>
              <a:ext cx="120575" cy="104250"/>
            </a:xfrm>
            <a:custGeom>
              <a:avLst/>
              <a:gdLst/>
              <a:ahLst/>
              <a:cxnLst/>
              <a:rect l="l" t="t" r="r" b="b"/>
              <a:pathLst>
                <a:path w="4823" h="4170" extrusionOk="0">
                  <a:moveTo>
                    <a:pt x="2890" y="1"/>
                  </a:moveTo>
                  <a:cubicBezTo>
                    <a:pt x="1554" y="1"/>
                    <a:pt x="1306" y="1448"/>
                    <a:pt x="635" y="2435"/>
                  </a:cubicBezTo>
                  <a:cubicBezTo>
                    <a:pt x="1" y="3196"/>
                    <a:pt x="953" y="3958"/>
                    <a:pt x="1672" y="4169"/>
                  </a:cubicBezTo>
                  <a:cubicBezTo>
                    <a:pt x="2200" y="3915"/>
                    <a:pt x="3575" y="3640"/>
                    <a:pt x="3406" y="2921"/>
                  </a:cubicBezTo>
                  <a:cubicBezTo>
                    <a:pt x="3348" y="2889"/>
                    <a:pt x="3282" y="2875"/>
                    <a:pt x="3209" y="2875"/>
                  </a:cubicBezTo>
                  <a:cubicBezTo>
                    <a:pt x="2806" y="2875"/>
                    <a:pt x="2207" y="3295"/>
                    <a:pt x="1828" y="3295"/>
                  </a:cubicBezTo>
                  <a:cubicBezTo>
                    <a:pt x="1648" y="3295"/>
                    <a:pt x="1518" y="3200"/>
                    <a:pt x="1481" y="2921"/>
                  </a:cubicBezTo>
                  <a:cubicBezTo>
                    <a:pt x="1650" y="2245"/>
                    <a:pt x="1481" y="1441"/>
                    <a:pt x="2285" y="954"/>
                  </a:cubicBezTo>
                  <a:cubicBezTo>
                    <a:pt x="2446" y="849"/>
                    <a:pt x="2586" y="806"/>
                    <a:pt x="2712" y="806"/>
                  </a:cubicBezTo>
                  <a:cubicBezTo>
                    <a:pt x="3167" y="806"/>
                    <a:pt x="3445" y="1360"/>
                    <a:pt x="3892" y="1525"/>
                  </a:cubicBezTo>
                  <a:cubicBezTo>
                    <a:pt x="4823" y="1250"/>
                    <a:pt x="3850" y="130"/>
                    <a:pt x="3194" y="24"/>
                  </a:cubicBezTo>
                  <a:cubicBezTo>
                    <a:pt x="3087" y="8"/>
                    <a:pt x="2986" y="1"/>
                    <a:pt x="289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-3648600" y="4077075"/>
              <a:ext cx="133575" cy="103575"/>
            </a:xfrm>
            <a:custGeom>
              <a:avLst/>
              <a:gdLst/>
              <a:ahLst/>
              <a:cxnLst/>
              <a:rect l="l" t="t" r="r" b="b"/>
              <a:pathLst>
                <a:path w="5343" h="4143" extrusionOk="0">
                  <a:moveTo>
                    <a:pt x="4566" y="1"/>
                  </a:moveTo>
                  <a:cubicBezTo>
                    <a:pt x="4442" y="1"/>
                    <a:pt x="4323" y="80"/>
                    <a:pt x="4306" y="202"/>
                  </a:cubicBezTo>
                  <a:cubicBezTo>
                    <a:pt x="3714" y="1492"/>
                    <a:pt x="2403" y="3248"/>
                    <a:pt x="838" y="3374"/>
                  </a:cubicBezTo>
                  <a:cubicBezTo>
                    <a:pt x="784" y="3368"/>
                    <a:pt x="735" y="3365"/>
                    <a:pt x="691" y="3365"/>
                  </a:cubicBezTo>
                  <a:cubicBezTo>
                    <a:pt x="1" y="3365"/>
                    <a:pt x="482" y="4143"/>
                    <a:pt x="1017" y="4143"/>
                  </a:cubicBezTo>
                  <a:cubicBezTo>
                    <a:pt x="1091" y="4143"/>
                    <a:pt x="1166" y="4128"/>
                    <a:pt x="1239" y="4094"/>
                  </a:cubicBezTo>
                  <a:cubicBezTo>
                    <a:pt x="2995" y="3903"/>
                    <a:pt x="5342" y="1894"/>
                    <a:pt x="4644" y="12"/>
                  </a:cubicBezTo>
                  <a:cubicBezTo>
                    <a:pt x="4619" y="4"/>
                    <a:pt x="4592" y="1"/>
                    <a:pt x="456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-3325250" y="3973575"/>
              <a:ext cx="66125" cy="86300"/>
            </a:xfrm>
            <a:custGeom>
              <a:avLst/>
              <a:gdLst/>
              <a:ahLst/>
              <a:cxnLst/>
              <a:rect l="l" t="t" r="r" b="b"/>
              <a:pathLst>
                <a:path w="2645" h="3452" extrusionOk="0">
                  <a:moveTo>
                    <a:pt x="1914" y="1"/>
                  </a:moveTo>
                  <a:cubicBezTo>
                    <a:pt x="1883" y="1"/>
                    <a:pt x="1851" y="3"/>
                    <a:pt x="1820" y="6"/>
                  </a:cubicBezTo>
                  <a:cubicBezTo>
                    <a:pt x="1703" y="58"/>
                    <a:pt x="1578" y="68"/>
                    <a:pt x="1452" y="68"/>
                  </a:cubicBezTo>
                  <a:cubicBezTo>
                    <a:pt x="1361" y="68"/>
                    <a:pt x="1269" y="63"/>
                    <a:pt x="1179" y="63"/>
                  </a:cubicBezTo>
                  <a:cubicBezTo>
                    <a:pt x="1033" y="63"/>
                    <a:pt x="891" y="77"/>
                    <a:pt x="762" y="154"/>
                  </a:cubicBezTo>
                  <a:cubicBezTo>
                    <a:pt x="657" y="324"/>
                    <a:pt x="995" y="535"/>
                    <a:pt x="868" y="662"/>
                  </a:cubicBezTo>
                  <a:cubicBezTo>
                    <a:pt x="191" y="1170"/>
                    <a:pt x="339" y="1889"/>
                    <a:pt x="149" y="2523"/>
                  </a:cubicBezTo>
                  <a:cubicBezTo>
                    <a:pt x="1" y="2967"/>
                    <a:pt x="276" y="3327"/>
                    <a:pt x="805" y="3433"/>
                  </a:cubicBezTo>
                  <a:cubicBezTo>
                    <a:pt x="869" y="3445"/>
                    <a:pt x="927" y="3451"/>
                    <a:pt x="980" y="3451"/>
                  </a:cubicBezTo>
                  <a:cubicBezTo>
                    <a:pt x="1368" y="3451"/>
                    <a:pt x="1492" y="3135"/>
                    <a:pt x="1566" y="2819"/>
                  </a:cubicBezTo>
                  <a:cubicBezTo>
                    <a:pt x="1778" y="1973"/>
                    <a:pt x="2454" y="1297"/>
                    <a:pt x="2645" y="472"/>
                  </a:cubicBezTo>
                  <a:cubicBezTo>
                    <a:pt x="2510" y="184"/>
                    <a:pt x="2219" y="1"/>
                    <a:pt x="191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-3061350" y="3976625"/>
              <a:ext cx="100975" cy="93550"/>
            </a:xfrm>
            <a:custGeom>
              <a:avLst/>
              <a:gdLst/>
              <a:ahLst/>
              <a:cxnLst/>
              <a:rect l="l" t="t" r="r" b="b"/>
              <a:pathLst>
                <a:path w="4039" h="3742" extrusionOk="0">
                  <a:moveTo>
                    <a:pt x="2548" y="0"/>
                  </a:moveTo>
                  <a:cubicBezTo>
                    <a:pt x="1914" y="0"/>
                    <a:pt x="1" y="2513"/>
                    <a:pt x="802" y="2930"/>
                  </a:cubicBezTo>
                  <a:cubicBezTo>
                    <a:pt x="1529" y="3484"/>
                    <a:pt x="1916" y="3742"/>
                    <a:pt x="2296" y="3742"/>
                  </a:cubicBezTo>
                  <a:cubicBezTo>
                    <a:pt x="2613" y="3742"/>
                    <a:pt x="2925" y="3562"/>
                    <a:pt x="3425" y="3226"/>
                  </a:cubicBezTo>
                  <a:cubicBezTo>
                    <a:pt x="3425" y="2761"/>
                    <a:pt x="4038" y="2422"/>
                    <a:pt x="3742" y="1915"/>
                  </a:cubicBezTo>
                  <a:cubicBezTo>
                    <a:pt x="3648" y="1886"/>
                    <a:pt x="3552" y="1873"/>
                    <a:pt x="3456" y="1873"/>
                  </a:cubicBezTo>
                  <a:cubicBezTo>
                    <a:pt x="3057" y="1873"/>
                    <a:pt x="2669" y="2110"/>
                    <a:pt x="2515" y="2486"/>
                  </a:cubicBezTo>
                  <a:cubicBezTo>
                    <a:pt x="2428" y="2670"/>
                    <a:pt x="2234" y="2766"/>
                    <a:pt x="2055" y="2766"/>
                  </a:cubicBezTo>
                  <a:cubicBezTo>
                    <a:pt x="1845" y="2766"/>
                    <a:pt x="1656" y="2633"/>
                    <a:pt x="1691" y="2359"/>
                  </a:cubicBezTo>
                  <a:cubicBezTo>
                    <a:pt x="1310" y="1196"/>
                    <a:pt x="2346" y="1534"/>
                    <a:pt x="2706" y="625"/>
                  </a:cubicBezTo>
                  <a:cubicBezTo>
                    <a:pt x="2795" y="179"/>
                    <a:pt x="2717" y="0"/>
                    <a:pt x="254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-3336600" y="3982425"/>
              <a:ext cx="85950" cy="95000"/>
            </a:xfrm>
            <a:custGeom>
              <a:avLst/>
              <a:gdLst/>
              <a:ahLst/>
              <a:cxnLst/>
              <a:rect l="l" t="t" r="r" b="b"/>
              <a:pathLst>
                <a:path w="3438" h="3800" extrusionOk="0">
                  <a:moveTo>
                    <a:pt x="1470" y="1"/>
                  </a:moveTo>
                  <a:cubicBezTo>
                    <a:pt x="1415" y="1"/>
                    <a:pt x="1352" y="4"/>
                    <a:pt x="1280" y="12"/>
                  </a:cubicBezTo>
                  <a:cubicBezTo>
                    <a:pt x="117" y="752"/>
                    <a:pt x="582" y="1958"/>
                    <a:pt x="53" y="3015"/>
                  </a:cubicBezTo>
                  <a:cubicBezTo>
                    <a:pt x="1" y="3610"/>
                    <a:pt x="744" y="3799"/>
                    <a:pt x="1313" y="3799"/>
                  </a:cubicBezTo>
                  <a:cubicBezTo>
                    <a:pt x="1433" y="3799"/>
                    <a:pt x="1544" y="3791"/>
                    <a:pt x="1639" y="3777"/>
                  </a:cubicBezTo>
                  <a:cubicBezTo>
                    <a:pt x="2528" y="3036"/>
                    <a:pt x="2528" y="1894"/>
                    <a:pt x="3226" y="1048"/>
                  </a:cubicBezTo>
                  <a:cubicBezTo>
                    <a:pt x="3437" y="773"/>
                    <a:pt x="3268" y="414"/>
                    <a:pt x="3120" y="118"/>
                  </a:cubicBezTo>
                  <a:cubicBezTo>
                    <a:pt x="3069" y="114"/>
                    <a:pt x="3024" y="113"/>
                    <a:pt x="2984" y="113"/>
                  </a:cubicBezTo>
                  <a:cubicBezTo>
                    <a:pt x="2293" y="113"/>
                    <a:pt x="2968" y="606"/>
                    <a:pt x="2549" y="1006"/>
                  </a:cubicBezTo>
                  <a:cubicBezTo>
                    <a:pt x="1830" y="1450"/>
                    <a:pt x="2062" y="2888"/>
                    <a:pt x="1407" y="2952"/>
                  </a:cubicBezTo>
                  <a:cubicBezTo>
                    <a:pt x="1068" y="2931"/>
                    <a:pt x="688" y="2634"/>
                    <a:pt x="793" y="2444"/>
                  </a:cubicBezTo>
                  <a:cubicBezTo>
                    <a:pt x="1195" y="1831"/>
                    <a:pt x="624" y="985"/>
                    <a:pt x="1512" y="520"/>
                  </a:cubicBezTo>
                  <a:cubicBezTo>
                    <a:pt x="1782" y="365"/>
                    <a:pt x="2034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-3037600" y="3967375"/>
              <a:ext cx="96250" cy="85600"/>
            </a:xfrm>
            <a:custGeom>
              <a:avLst/>
              <a:gdLst/>
              <a:ahLst/>
              <a:cxnLst/>
              <a:rect l="l" t="t" r="r" b="b"/>
              <a:pathLst>
                <a:path w="3850" h="3424" extrusionOk="0">
                  <a:moveTo>
                    <a:pt x="3194" y="1"/>
                  </a:moveTo>
                  <a:lnTo>
                    <a:pt x="3194" y="1"/>
                  </a:lnTo>
                  <a:cubicBezTo>
                    <a:pt x="2158" y="22"/>
                    <a:pt x="2855" y="1925"/>
                    <a:pt x="1925" y="1989"/>
                  </a:cubicBezTo>
                  <a:cubicBezTo>
                    <a:pt x="1502" y="1777"/>
                    <a:pt x="1988" y="1206"/>
                    <a:pt x="1735" y="889"/>
                  </a:cubicBezTo>
                  <a:lnTo>
                    <a:pt x="1735" y="889"/>
                  </a:lnTo>
                  <a:cubicBezTo>
                    <a:pt x="1312" y="1143"/>
                    <a:pt x="1037" y="1523"/>
                    <a:pt x="508" y="1777"/>
                  </a:cubicBezTo>
                  <a:cubicBezTo>
                    <a:pt x="0" y="2031"/>
                    <a:pt x="592" y="2475"/>
                    <a:pt x="529" y="2750"/>
                  </a:cubicBezTo>
                  <a:cubicBezTo>
                    <a:pt x="466" y="3046"/>
                    <a:pt x="381" y="3342"/>
                    <a:pt x="783" y="3406"/>
                  </a:cubicBezTo>
                  <a:cubicBezTo>
                    <a:pt x="895" y="3418"/>
                    <a:pt x="994" y="3423"/>
                    <a:pt x="1081" y="3423"/>
                  </a:cubicBezTo>
                  <a:cubicBezTo>
                    <a:pt x="2238" y="3423"/>
                    <a:pt x="1320" y="2445"/>
                    <a:pt x="2834" y="2327"/>
                  </a:cubicBezTo>
                  <a:lnTo>
                    <a:pt x="2940" y="2242"/>
                  </a:lnTo>
                  <a:cubicBezTo>
                    <a:pt x="3088" y="1714"/>
                    <a:pt x="3849" y="254"/>
                    <a:pt x="319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-3977175" y="4201325"/>
              <a:ext cx="86750" cy="100225"/>
            </a:xfrm>
            <a:custGeom>
              <a:avLst/>
              <a:gdLst/>
              <a:ahLst/>
              <a:cxnLst/>
              <a:rect l="l" t="t" r="r" b="b"/>
              <a:pathLst>
                <a:path w="3470" h="4009" extrusionOk="0">
                  <a:moveTo>
                    <a:pt x="2998" y="1"/>
                  </a:moveTo>
                  <a:cubicBezTo>
                    <a:pt x="2651" y="1"/>
                    <a:pt x="2389" y="695"/>
                    <a:pt x="2264" y="963"/>
                  </a:cubicBezTo>
                  <a:cubicBezTo>
                    <a:pt x="1841" y="1704"/>
                    <a:pt x="1714" y="2634"/>
                    <a:pt x="635" y="2994"/>
                  </a:cubicBezTo>
                  <a:cubicBezTo>
                    <a:pt x="424" y="3269"/>
                    <a:pt x="1" y="3713"/>
                    <a:pt x="318" y="4009"/>
                  </a:cubicBezTo>
                  <a:cubicBezTo>
                    <a:pt x="2369" y="3375"/>
                    <a:pt x="3469" y="1894"/>
                    <a:pt x="3194" y="75"/>
                  </a:cubicBezTo>
                  <a:cubicBezTo>
                    <a:pt x="3126" y="24"/>
                    <a:pt x="3061" y="1"/>
                    <a:pt x="299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-3308325" y="3985875"/>
              <a:ext cx="71400" cy="92625"/>
            </a:xfrm>
            <a:custGeom>
              <a:avLst/>
              <a:gdLst/>
              <a:ahLst/>
              <a:cxnLst/>
              <a:rect l="l" t="t" r="r" b="b"/>
              <a:pathLst>
                <a:path w="2856" h="3705" extrusionOk="0">
                  <a:moveTo>
                    <a:pt x="1968" y="1"/>
                  </a:moveTo>
                  <a:cubicBezTo>
                    <a:pt x="1968" y="678"/>
                    <a:pt x="1862" y="1312"/>
                    <a:pt x="1185" y="1756"/>
                  </a:cubicBezTo>
                  <a:cubicBezTo>
                    <a:pt x="1101" y="1820"/>
                    <a:pt x="1058" y="1925"/>
                    <a:pt x="1079" y="2052"/>
                  </a:cubicBezTo>
                  <a:cubicBezTo>
                    <a:pt x="1566" y="2983"/>
                    <a:pt x="1" y="3046"/>
                    <a:pt x="487" y="3660"/>
                  </a:cubicBezTo>
                  <a:cubicBezTo>
                    <a:pt x="595" y="3691"/>
                    <a:pt x="692" y="3704"/>
                    <a:pt x="779" y="3704"/>
                  </a:cubicBezTo>
                  <a:cubicBezTo>
                    <a:pt x="1291" y="3704"/>
                    <a:pt x="1485" y="3233"/>
                    <a:pt x="1756" y="2962"/>
                  </a:cubicBezTo>
                  <a:cubicBezTo>
                    <a:pt x="2814" y="1862"/>
                    <a:pt x="2856" y="889"/>
                    <a:pt x="196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-2825050" y="3780200"/>
              <a:ext cx="81975" cy="104200"/>
            </a:xfrm>
            <a:custGeom>
              <a:avLst/>
              <a:gdLst/>
              <a:ahLst/>
              <a:cxnLst/>
              <a:rect l="l" t="t" r="r" b="b"/>
              <a:pathLst>
                <a:path w="3279" h="4168" extrusionOk="0">
                  <a:moveTo>
                    <a:pt x="2503" y="42"/>
                  </a:moveTo>
                  <a:cubicBezTo>
                    <a:pt x="1130" y="42"/>
                    <a:pt x="2220" y="1577"/>
                    <a:pt x="2115" y="2370"/>
                  </a:cubicBezTo>
                  <a:cubicBezTo>
                    <a:pt x="2221" y="3046"/>
                    <a:pt x="1481" y="2983"/>
                    <a:pt x="1142" y="3237"/>
                  </a:cubicBezTo>
                  <a:cubicBezTo>
                    <a:pt x="1135" y="3242"/>
                    <a:pt x="1128" y="3245"/>
                    <a:pt x="1120" y="3245"/>
                  </a:cubicBezTo>
                  <a:cubicBezTo>
                    <a:pt x="1038" y="3245"/>
                    <a:pt x="919" y="2982"/>
                    <a:pt x="719" y="2982"/>
                  </a:cubicBezTo>
                  <a:cubicBezTo>
                    <a:pt x="712" y="2982"/>
                    <a:pt x="705" y="2982"/>
                    <a:pt x="698" y="2983"/>
                  </a:cubicBezTo>
                  <a:cubicBezTo>
                    <a:pt x="0" y="3194"/>
                    <a:pt x="529" y="3554"/>
                    <a:pt x="529" y="3850"/>
                  </a:cubicBezTo>
                  <a:cubicBezTo>
                    <a:pt x="719" y="4167"/>
                    <a:pt x="1164" y="3956"/>
                    <a:pt x="1417" y="4167"/>
                  </a:cubicBezTo>
                  <a:cubicBezTo>
                    <a:pt x="3215" y="3300"/>
                    <a:pt x="3194" y="1799"/>
                    <a:pt x="3279" y="318"/>
                  </a:cubicBezTo>
                  <a:cubicBezTo>
                    <a:pt x="3173" y="1"/>
                    <a:pt x="2834" y="85"/>
                    <a:pt x="2559" y="43"/>
                  </a:cubicBezTo>
                  <a:cubicBezTo>
                    <a:pt x="2540" y="43"/>
                    <a:pt x="2521" y="42"/>
                    <a:pt x="2503" y="42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-4075525" y="4015075"/>
              <a:ext cx="79525" cy="109500"/>
            </a:xfrm>
            <a:custGeom>
              <a:avLst/>
              <a:gdLst/>
              <a:ahLst/>
              <a:cxnLst/>
              <a:rect l="l" t="t" r="r" b="b"/>
              <a:pathLst>
                <a:path w="3181" h="4380" extrusionOk="0">
                  <a:moveTo>
                    <a:pt x="932" y="1"/>
                  </a:moveTo>
                  <a:cubicBezTo>
                    <a:pt x="832" y="1"/>
                    <a:pt x="730" y="52"/>
                    <a:pt x="678" y="144"/>
                  </a:cubicBezTo>
                  <a:cubicBezTo>
                    <a:pt x="847" y="631"/>
                    <a:pt x="1" y="990"/>
                    <a:pt x="762" y="1392"/>
                  </a:cubicBezTo>
                  <a:cubicBezTo>
                    <a:pt x="1101" y="1392"/>
                    <a:pt x="1143" y="990"/>
                    <a:pt x="1566" y="969"/>
                  </a:cubicBezTo>
                  <a:lnTo>
                    <a:pt x="1566" y="969"/>
                  </a:lnTo>
                  <a:cubicBezTo>
                    <a:pt x="974" y="1942"/>
                    <a:pt x="1926" y="3168"/>
                    <a:pt x="657" y="3866"/>
                  </a:cubicBezTo>
                  <a:cubicBezTo>
                    <a:pt x="635" y="3930"/>
                    <a:pt x="635" y="4014"/>
                    <a:pt x="657" y="4099"/>
                  </a:cubicBezTo>
                  <a:cubicBezTo>
                    <a:pt x="929" y="4297"/>
                    <a:pt x="1153" y="4380"/>
                    <a:pt x="1337" y="4380"/>
                  </a:cubicBezTo>
                  <a:cubicBezTo>
                    <a:pt x="1883" y="4380"/>
                    <a:pt x="2084" y="3653"/>
                    <a:pt x="2179" y="3020"/>
                  </a:cubicBezTo>
                  <a:cubicBezTo>
                    <a:pt x="2472" y="1809"/>
                    <a:pt x="3180" y="21"/>
                    <a:pt x="1554" y="21"/>
                  </a:cubicBezTo>
                  <a:cubicBezTo>
                    <a:pt x="1420" y="21"/>
                    <a:pt x="1269" y="34"/>
                    <a:pt x="1101" y="60"/>
                  </a:cubicBezTo>
                  <a:cubicBezTo>
                    <a:pt x="1053" y="20"/>
                    <a:pt x="993" y="1"/>
                    <a:pt x="93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-3656075" y="4066250"/>
              <a:ext cx="123600" cy="94975"/>
            </a:xfrm>
            <a:custGeom>
              <a:avLst/>
              <a:gdLst/>
              <a:ahLst/>
              <a:cxnLst/>
              <a:rect l="l" t="t" r="r" b="b"/>
              <a:pathLst>
                <a:path w="4944" h="3799" extrusionOk="0">
                  <a:moveTo>
                    <a:pt x="4753" y="1"/>
                  </a:moveTo>
                  <a:lnTo>
                    <a:pt x="4626" y="43"/>
                  </a:lnTo>
                  <a:cubicBezTo>
                    <a:pt x="4245" y="466"/>
                    <a:pt x="4267" y="1100"/>
                    <a:pt x="3696" y="1439"/>
                  </a:cubicBezTo>
                  <a:cubicBezTo>
                    <a:pt x="3548" y="1650"/>
                    <a:pt x="3548" y="1967"/>
                    <a:pt x="3188" y="2031"/>
                  </a:cubicBezTo>
                  <a:cubicBezTo>
                    <a:pt x="2612" y="2142"/>
                    <a:pt x="2509" y="3151"/>
                    <a:pt x="1977" y="3151"/>
                  </a:cubicBezTo>
                  <a:cubicBezTo>
                    <a:pt x="1903" y="3151"/>
                    <a:pt x="1821" y="3132"/>
                    <a:pt x="1729" y="3088"/>
                  </a:cubicBezTo>
                  <a:cubicBezTo>
                    <a:pt x="1327" y="2771"/>
                    <a:pt x="2046" y="2708"/>
                    <a:pt x="2088" y="2433"/>
                  </a:cubicBezTo>
                  <a:cubicBezTo>
                    <a:pt x="2131" y="2073"/>
                    <a:pt x="2702" y="1756"/>
                    <a:pt x="2215" y="1375"/>
                  </a:cubicBezTo>
                  <a:lnTo>
                    <a:pt x="2215" y="1375"/>
                  </a:lnTo>
                  <a:cubicBezTo>
                    <a:pt x="0" y="2673"/>
                    <a:pt x="312" y="3799"/>
                    <a:pt x="1403" y="3799"/>
                  </a:cubicBezTo>
                  <a:cubicBezTo>
                    <a:pt x="2376" y="3799"/>
                    <a:pt x="3967" y="2906"/>
                    <a:pt x="4943" y="445"/>
                  </a:cubicBezTo>
                  <a:cubicBezTo>
                    <a:pt x="4859" y="297"/>
                    <a:pt x="4943" y="106"/>
                    <a:pt x="475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-3192525" y="3784975"/>
              <a:ext cx="77750" cy="81700"/>
            </a:xfrm>
            <a:custGeom>
              <a:avLst/>
              <a:gdLst/>
              <a:ahLst/>
              <a:cxnLst/>
              <a:rect l="l" t="t" r="r" b="b"/>
              <a:pathLst>
                <a:path w="3110" h="3268" extrusionOk="0">
                  <a:moveTo>
                    <a:pt x="2475" y="0"/>
                  </a:moveTo>
                  <a:cubicBezTo>
                    <a:pt x="1439" y="465"/>
                    <a:pt x="550" y="1058"/>
                    <a:pt x="191" y="2073"/>
                  </a:cubicBezTo>
                  <a:cubicBezTo>
                    <a:pt x="466" y="2390"/>
                    <a:pt x="149" y="2580"/>
                    <a:pt x="0" y="2813"/>
                  </a:cubicBezTo>
                  <a:cubicBezTo>
                    <a:pt x="88" y="3155"/>
                    <a:pt x="209" y="3268"/>
                    <a:pt x="345" y="3268"/>
                  </a:cubicBezTo>
                  <a:cubicBezTo>
                    <a:pt x="538" y="3268"/>
                    <a:pt x="763" y="3043"/>
                    <a:pt x="973" y="2919"/>
                  </a:cubicBezTo>
                  <a:cubicBezTo>
                    <a:pt x="1418" y="2136"/>
                    <a:pt x="1692" y="1269"/>
                    <a:pt x="2708" y="825"/>
                  </a:cubicBezTo>
                  <a:cubicBezTo>
                    <a:pt x="3109" y="635"/>
                    <a:pt x="2898" y="0"/>
                    <a:pt x="247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-4032675" y="4028700"/>
              <a:ext cx="35975" cy="92575"/>
            </a:xfrm>
            <a:custGeom>
              <a:avLst/>
              <a:gdLst/>
              <a:ahLst/>
              <a:cxnLst/>
              <a:rect l="l" t="t" r="r" b="b"/>
              <a:pathLst>
                <a:path w="1439" h="3703" extrusionOk="0">
                  <a:moveTo>
                    <a:pt x="846" y="1"/>
                  </a:moveTo>
                  <a:lnTo>
                    <a:pt x="613" y="86"/>
                  </a:lnTo>
                  <a:cubicBezTo>
                    <a:pt x="909" y="910"/>
                    <a:pt x="169" y="1629"/>
                    <a:pt x="296" y="2412"/>
                  </a:cubicBezTo>
                  <a:cubicBezTo>
                    <a:pt x="212" y="2877"/>
                    <a:pt x="0" y="3385"/>
                    <a:pt x="635" y="3702"/>
                  </a:cubicBezTo>
                  <a:cubicBezTo>
                    <a:pt x="656" y="3110"/>
                    <a:pt x="1396" y="2729"/>
                    <a:pt x="1248" y="2095"/>
                  </a:cubicBezTo>
                  <a:cubicBezTo>
                    <a:pt x="1417" y="1841"/>
                    <a:pt x="1206" y="1524"/>
                    <a:pt x="1417" y="1270"/>
                  </a:cubicBezTo>
                  <a:cubicBezTo>
                    <a:pt x="1438" y="783"/>
                    <a:pt x="1227" y="318"/>
                    <a:pt x="84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-3468000" y="3868500"/>
              <a:ext cx="80850" cy="79200"/>
            </a:xfrm>
            <a:custGeom>
              <a:avLst/>
              <a:gdLst/>
              <a:ahLst/>
              <a:cxnLst/>
              <a:rect l="l" t="t" r="r" b="b"/>
              <a:pathLst>
                <a:path w="3234" h="3168" extrusionOk="0">
                  <a:moveTo>
                    <a:pt x="2623" y="1"/>
                  </a:moveTo>
                  <a:cubicBezTo>
                    <a:pt x="1079" y="1164"/>
                    <a:pt x="2221" y="2031"/>
                    <a:pt x="1037" y="2369"/>
                  </a:cubicBezTo>
                  <a:cubicBezTo>
                    <a:pt x="656" y="2539"/>
                    <a:pt x="233" y="2666"/>
                    <a:pt x="1" y="3025"/>
                  </a:cubicBezTo>
                  <a:cubicBezTo>
                    <a:pt x="192" y="3123"/>
                    <a:pt x="387" y="3168"/>
                    <a:pt x="581" y="3168"/>
                  </a:cubicBezTo>
                  <a:cubicBezTo>
                    <a:pt x="1935" y="3168"/>
                    <a:pt x="3234" y="101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-2837750" y="3784450"/>
              <a:ext cx="50250" cy="92000"/>
            </a:xfrm>
            <a:custGeom>
              <a:avLst/>
              <a:gdLst/>
              <a:ahLst/>
              <a:cxnLst/>
              <a:rect l="l" t="t" r="r" b="b"/>
              <a:pathLst>
                <a:path w="2010" h="3680" extrusionOk="0">
                  <a:moveTo>
                    <a:pt x="1947" y="0"/>
                  </a:moveTo>
                  <a:cubicBezTo>
                    <a:pt x="995" y="360"/>
                    <a:pt x="1" y="2115"/>
                    <a:pt x="466" y="2876"/>
                  </a:cubicBezTo>
                  <a:cubicBezTo>
                    <a:pt x="508" y="3320"/>
                    <a:pt x="572" y="3468"/>
                    <a:pt x="1037" y="3680"/>
                  </a:cubicBezTo>
                  <a:cubicBezTo>
                    <a:pt x="1312" y="3299"/>
                    <a:pt x="678" y="3130"/>
                    <a:pt x="1375" y="2728"/>
                  </a:cubicBezTo>
                  <a:cubicBezTo>
                    <a:pt x="1820" y="2200"/>
                    <a:pt x="1143" y="1438"/>
                    <a:pt x="1545" y="804"/>
                  </a:cubicBezTo>
                  <a:cubicBezTo>
                    <a:pt x="1629" y="529"/>
                    <a:pt x="2010" y="338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-3664150" y="4085275"/>
              <a:ext cx="78800" cy="85150"/>
            </a:xfrm>
            <a:custGeom>
              <a:avLst/>
              <a:gdLst/>
              <a:ahLst/>
              <a:cxnLst/>
              <a:rect l="l" t="t" r="r" b="b"/>
              <a:pathLst>
                <a:path w="3152" h="3406" extrusionOk="0">
                  <a:moveTo>
                    <a:pt x="2623" y="1"/>
                  </a:moveTo>
                  <a:cubicBezTo>
                    <a:pt x="1861" y="403"/>
                    <a:pt x="1544" y="1185"/>
                    <a:pt x="825" y="1629"/>
                  </a:cubicBezTo>
                  <a:cubicBezTo>
                    <a:pt x="85" y="2264"/>
                    <a:pt x="317" y="2814"/>
                    <a:pt x="973" y="3406"/>
                  </a:cubicBezTo>
                  <a:cubicBezTo>
                    <a:pt x="1036" y="3229"/>
                    <a:pt x="1140" y="3174"/>
                    <a:pt x="1264" y="3174"/>
                  </a:cubicBezTo>
                  <a:cubicBezTo>
                    <a:pt x="1470" y="3174"/>
                    <a:pt x="1729" y="3325"/>
                    <a:pt x="1942" y="3325"/>
                  </a:cubicBezTo>
                  <a:cubicBezTo>
                    <a:pt x="2076" y="3325"/>
                    <a:pt x="2191" y="3265"/>
                    <a:pt x="2263" y="3068"/>
                  </a:cubicBezTo>
                  <a:cubicBezTo>
                    <a:pt x="0" y="2898"/>
                    <a:pt x="1650" y="1185"/>
                    <a:pt x="2644" y="657"/>
                  </a:cubicBezTo>
                  <a:lnTo>
                    <a:pt x="2750" y="572"/>
                  </a:lnTo>
                  <a:cubicBezTo>
                    <a:pt x="2834" y="360"/>
                    <a:pt x="3151" y="12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-4320725" y="4022125"/>
              <a:ext cx="49075" cy="80125"/>
            </a:xfrm>
            <a:custGeom>
              <a:avLst/>
              <a:gdLst/>
              <a:ahLst/>
              <a:cxnLst/>
              <a:rect l="l" t="t" r="r" b="b"/>
              <a:pathLst>
                <a:path w="1963" h="3205" extrusionOk="0">
                  <a:moveTo>
                    <a:pt x="1249" y="1"/>
                  </a:moveTo>
                  <a:cubicBezTo>
                    <a:pt x="1077" y="1"/>
                    <a:pt x="950" y="90"/>
                    <a:pt x="990" y="327"/>
                  </a:cubicBezTo>
                  <a:cubicBezTo>
                    <a:pt x="1095" y="1152"/>
                    <a:pt x="461" y="1766"/>
                    <a:pt x="419" y="2506"/>
                  </a:cubicBezTo>
                  <a:cubicBezTo>
                    <a:pt x="1" y="2952"/>
                    <a:pt x="271" y="3205"/>
                    <a:pt x="637" y="3205"/>
                  </a:cubicBezTo>
                  <a:cubicBezTo>
                    <a:pt x="827" y="3205"/>
                    <a:pt x="1042" y="3137"/>
                    <a:pt x="1201" y="2992"/>
                  </a:cubicBezTo>
                  <a:cubicBezTo>
                    <a:pt x="1074" y="2315"/>
                    <a:pt x="1962" y="1892"/>
                    <a:pt x="1814" y="1216"/>
                  </a:cubicBezTo>
                  <a:cubicBezTo>
                    <a:pt x="1920" y="920"/>
                    <a:pt x="1920" y="581"/>
                    <a:pt x="1836" y="264"/>
                  </a:cubicBezTo>
                  <a:cubicBezTo>
                    <a:pt x="1700" y="117"/>
                    <a:pt x="1445" y="1"/>
                    <a:pt x="124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-3802900" y="3939125"/>
              <a:ext cx="50475" cy="79625"/>
            </a:xfrm>
            <a:custGeom>
              <a:avLst/>
              <a:gdLst/>
              <a:ahLst/>
              <a:cxnLst/>
              <a:rect l="l" t="t" r="r" b="b"/>
              <a:pathLst>
                <a:path w="2019" h="3185" extrusionOk="0">
                  <a:moveTo>
                    <a:pt x="1673" y="0"/>
                  </a:moveTo>
                  <a:cubicBezTo>
                    <a:pt x="1055" y="0"/>
                    <a:pt x="0" y="2467"/>
                    <a:pt x="51" y="2928"/>
                  </a:cubicBezTo>
                  <a:cubicBezTo>
                    <a:pt x="142" y="3110"/>
                    <a:pt x="295" y="3184"/>
                    <a:pt x="464" y="3184"/>
                  </a:cubicBezTo>
                  <a:cubicBezTo>
                    <a:pt x="845" y="3184"/>
                    <a:pt x="1306" y="2808"/>
                    <a:pt x="1320" y="2442"/>
                  </a:cubicBezTo>
                  <a:cubicBezTo>
                    <a:pt x="1045" y="1279"/>
                    <a:pt x="1532" y="1363"/>
                    <a:pt x="2018" y="475"/>
                  </a:cubicBezTo>
                  <a:cubicBezTo>
                    <a:pt x="1941" y="139"/>
                    <a:pt x="1819" y="0"/>
                    <a:pt x="167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-3005000" y="3965800"/>
              <a:ext cx="47250" cy="59700"/>
            </a:xfrm>
            <a:custGeom>
              <a:avLst/>
              <a:gdLst/>
              <a:ahLst/>
              <a:cxnLst/>
              <a:rect l="l" t="t" r="r" b="b"/>
              <a:pathLst>
                <a:path w="1890" h="2388" extrusionOk="0">
                  <a:moveTo>
                    <a:pt x="1361" y="0"/>
                  </a:moveTo>
                  <a:cubicBezTo>
                    <a:pt x="1150" y="275"/>
                    <a:pt x="790" y="169"/>
                    <a:pt x="473" y="233"/>
                  </a:cubicBezTo>
                  <a:cubicBezTo>
                    <a:pt x="156" y="444"/>
                    <a:pt x="790" y="719"/>
                    <a:pt x="431" y="952"/>
                  </a:cubicBezTo>
                  <a:cubicBezTo>
                    <a:pt x="152" y="1524"/>
                    <a:pt x="1" y="2388"/>
                    <a:pt x="504" y="2388"/>
                  </a:cubicBezTo>
                  <a:cubicBezTo>
                    <a:pt x="652" y="2388"/>
                    <a:pt x="855" y="2314"/>
                    <a:pt x="1128" y="2136"/>
                  </a:cubicBezTo>
                  <a:cubicBezTo>
                    <a:pt x="1403" y="1988"/>
                    <a:pt x="1361" y="1713"/>
                    <a:pt x="1361" y="1481"/>
                  </a:cubicBezTo>
                  <a:cubicBezTo>
                    <a:pt x="1361" y="952"/>
                    <a:pt x="1551" y="465"/>
                    <a:pt x="1890" y="64"/>
                  </a:cubicBezTo>
                  <a:lnTo>
                    <a:pt x="1361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-4008900" y="4184075"/>
              <a:ext cx="73525" cy="117600"/>
            </a:xfrm>
            <a:custGeom>
              <a:avLst/>
              <a:gdLst/>
              <a:ahLst/>
              <a:cxnLst/>
              <a:rect l="l" t="t" r="r" b="b"/>
              <a:pathLst>
                <a:path w="2941" h="4704" extrusionOk="0">
                  <a:moveTo>
                    <a:pt x="2423" y="1"/>
                  </a:moveTo>
                  <a:cubicBezTo>
                    <a:pt x="2379" y="1"/>
                    <a:pt x="2336" y="17"/>
                    <a:pt x="2306" y="46"/>
                  </a:cubicBezTo>
                  <a:cubicBezTo>
                    <a:pt x="952" y="892"/>
                    <a:pt x="1968" y="1780"/>
                    <a:pt x="678" y="2478"/>
                  </a:cubicBezTo>
                  <a:cubicBezTo>
                    <a:pt x="635" y="2880"/>
                    <a:pt x="1" y="3113"/>
                    <a:pt x="255" y="3599"/>
                  </a:cubicBezTo>
                  <a:cubicBezTo>
                    <a:pt x="476" y="4142"/>
                    <a:pt x="639" y="4704"/>
                    <a:pt x="1454" y="4704"/>
                  </a:cubicBezTo>
                  <a:cubicBezTo>
                    <a:pt x="1496" y="4704"/>
                    <a:pt x="1541" y="4702"/>
                    <a:pt x="1587" y="4699"/>
                  </a:cubicBezTo>
                  <a:lnTo>
                    <a:pt x="1587" y="4424"/>
                  </a:lnTo>
                  <a:cubicBezTo>
                    <a:pt x="64" y="3536"/>
                    <a:pt x="2941" y="1632"/>
                    <a:pt x="2560" y="67"/>
                  </a:cubicBezTo>
                  <a:cubicBezTo>
                    <a:pt x="2526" y="22"/>
                    <a:pt x="2474" y="1"/>
                    <a:pt x="24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-4380075" y="4023725"/>
              <a:ext cx="58200" cy="77450"/>
            </a:xfrm>
            <a:custGeom>
              <a:avLst/>
              <a:gdLst/>
              <a:ahLst/>
              <a:cxnLst/>
              <a:rect l="l" t="t" r="r" b="b"/>
              <a:pathLst>
                <a:path w="2328" h="3098" extrusionOk="0">
                  <a:moveTo>
                    <a:pt x="1071" y="0"/>
                  </a:moveTo>
                  <a:cubicBezTo>
                    <a:pt x="1016" y="0"/>
                    <a:pt x="956" y="16"/>
                    <a:pt x="889" y="52"/>
                  </a:cubicBezTo>
                  <a:cubicBezTo>
                    <a:pt x="656" y="1046"/>
                    <a:pt x="64" y="2103"/>
                    <a:pt x="826" y="3097"/>
                  </a:cubicBezTo>
                  <a:cubicBezTo>
                    <a:pt x="2327" y="2378"/>
                    <a:pt x="1" y="2040"/>
                    <a:pt x="1566" y="1321"/>
                  </a:cubicBezTo>
                  <a:cubicBezTo>
                    <a:pt x="1585" y="1002"/>
                    <a:pt x="1504" y="0"/>
                    <a:pt x="10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-3150750" y="3819575"/>
              <a:ext cx="66650" cy="57425"/>
            </a:xfrm>
            <a:custGeom>
              <a:avLst/>
              <a:gdLst/>
              <a:ahLst/>
              <a:cxnLst/>
              <a:rect l="l" t="t" r="r" b="b"/>
              <a:pathLst>
                <a:path w="2666" h="2297" extrusionOk="0">
                  <a:moveTo>
                    <a:pt x="2411" y="0"/>
                  </a:moveTo>
                  <a:cubicBezTo>
                    <a:pt x="2247" y="0"/>
                    <a:pt x="2130" y="129"/>
                    <a:pt x="1988" y="224"/>
                  </a:cubicBezTo>
                  <a:cubicBezTo>
                    <a:pt x="1100" y="668"/>
                    <a:pt x="0" y="1281"/>
                    <a:pt x="1058" y="2296"/>
                  </a:cubicBezTo>
                  <a:cubicBezTo>
                    <a:pt x="1692" y="1831"/>
                    <a:pt x="2284" y="1366"/>
                    <a:pt x="2581" y="668"/>
                  </a:cubicBezTo>
                  <a:cubicBezTo>
                    <a:pt x="2644" y="477"/>
                    <a:pt x="2665" y="266"/>
                    <a:pt x="2602" y="54"/>
                  </a:cubicBezTo>
                  <a:cubicBezTo>
                    <a:pt x="2531" y="16"/>
                    <a:pt x="2468" y="0"/>
                    <a:pt x="241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-2983675" y="3995975"/>
              <a:ext cx="51325" cy="61325"/>
            </a:xfrm>
            <a:custGeom>
              <a:avLst/>
              <a:gdLst/>
              <a:ahLst/>
              <a:cxnLst/>
              <a:rect l="l" t="t" r="r" b="b"/>
              <a:pathLst>
                <a:path w="2053" h="2453" extrusionOk="0">
                  <a:moveTo>
                    <a:pt x="1471" y="1"/>
                  </a:moveTo>
                  <a:cubicBezTo>
                    <a:pt x="950" y="1"/>
                    <a:pt x="923" y="745"/>
                    <a:pt x="677" y="1183"/>
                  </a:cubicBezTo>
                  <a:cubicBezTo>
                    <a:pt x="466" y="1585"/>
                    <a:pt x="1" y="1923"/>
                    <a:pt x="318" y="2452"/>
                  </a:cubicBezTo>
                  <a:cubicBezTo>
                    <a:pt x="1291" y="2050"/>
                    <a:pt x="2052" y="1120"/>
                    <a:pt x="1862" y="104"/>
                  </a:cubicBezTo>
                  <a:cubicBezTo>
                    <a:pt x="1706" y="32"/>
                    <a:pt x="1578" y="1"/>
                    <a:pt x="147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-3342675" y="3981125"/>
              <a:ext cx="38075" cy="76700"/>
            </a:xfrm>
            <a:custGeom>
              <a:avLst/>
              <a:gdLst/>
              <a:ahLst/>
              <a:cxnLst/>
              <a:rect l="l" t="t" r="r" b="b"/>
              <a:pathLst>
                <a:path w="1523" h="3068" extrusionOk="0">
                  <a:moveTo>
                    <a:pt x="1502" y="1"/>
                  </a:moveTo>
                  <a:lnTo>
                    <a:pt x="1502" y="1"/>
                  </a:lnTo>
                  <a:cubicBezTo>
                    <a:pt x="529" y="64"/>
                    <a:pt x="0" y="2031"/>
                    <a:pt x="169" y="2898"/>
                  </a:cubicBezTo>
                  <a:cubicBezTo>
                    <a:pt x="127" y="3025"/>
                    <a:pt x="190" y="3067"/>
                    <a:pt x="338" y="3067"/>
                  </a:cubicBezTo>
                  <a:cubicBezTo>
                    <a:pt x="1100" y="2285"/>
                    <a:pt x="677" y="910"/>
                    <a:pt x="1523" y="64"/>
                  </a:cubicBezTo>
                  <a:cubicBezTo>
                    <a:pt x="1481" y="43"/>
                    <a:pt x="1481" y="22"/>
                    <a:pt x="15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-3610225" y="4065725"/>
              <a:ext cx="50250" cy="71925"/>
            </a:xfrm>
            <a:custGeom>
              <a:avLst/>
              <a:gdLst/>
              <a:ahLst/>
              <a:cxnLst/>
              <a:rect l="l" t="t" r="r" b="b"/>
              <a:pathLst>
                <a:path w="2010" h="2877" extrusionOk="0">
                  <a:moveTo>
                    <a:pt x="1608" y="0"/>
                  </a:moveTo>
                  <a:cubicBezTo>
                    <a:pt x="1100" y="0"/>
                    <a:pt x="931" y="360"/>
                    <a:pt x="656" y="614"/>
                  </a:cubicBezTo>
                  <a:cubicBezTo>
                    <a:pt x="910" y="931"/>
                    <a:pt x="720" y="1185"/>
                    <a:pt x="487" y="1439"/>
                  </a:cubicBezTo>
                  <a:cubicBezTo>
                    <a:pt x="487" y="1777"/>
                    <a:pt x="0" y="2010"/>
                    <a:pt x="106" y="2390"/>
                  </a:cubicBezTo>
                  <a:cubicBezTo>
                    <a:pt x="402" y="2496"/>
                    <a:pt x="656" y="2644"/>
                    <a:pt x="868" y="2877"/>
                  </a:cubicBezTo>
                  <a:cubicBezTo>
                    <a:pt x="1164" y="2750"/>
                    <a:pt x="910" y="2263"/>
                    <a:pt x="1396" y="2242"/>
                  </a:cubicBezTo>
                  <a:cubicBezTo>
                    <a:pt x="2010" y="2200"/>
                    <a:pt x="1967" y="1798"/>
                    <a:pt x="1967" y="1417"/>
                  </a:cubicBezTo>
                  <a:cubicBezTo>
                    <a:pt x="1896" y="1376"/>
                    <a:pt x="1836" y="1359"/>
                    <a:pt x="1783" y="1359"/>
                  </a:cubicBezTo>
                  <a:cubicBezTo>
                    <a:pt x="1565" y="1359"/>
                    <a:pt x="1461" y="1641"/>
                    <a:pt x="1206" y="1692"/>
                  </a:cubicBezTo>
                  <a:cubicBezTo>
                    <a:pt x="1375" y="1142"/>
                    <a:pt x="1925" y="487"/>
                    <a:pt x="16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-4320850" y="4008100"/>
              <a:ext cx="48425" cy="76925"/>
            </a:xfrm>
            <a:custGeom>
              <a:avLst/>
              <a:gdLst/>
              <a:ahLst/>
              <a:cxnLst/>
              <a:rect l="l" t="t" r="r" b="b"/>
              <a:pathLst>
                <a:path w="1937" h="3077" extrusionOk="0">
                  <a:moveTo>
                    <a:pt x="1058" y="0"/>
                  </a:moveTo>
                  <a:cubicBezTo>
                    <a:pt x="720" y="423"/>
                    <a:pt x="1" y="804"/>
                    <a:pt x="783" y="1417"/>
                  </a:cubicBezTo>
                  <a:cubicBezTo>
                    <a:pt x="149" y="1861"/>
                    <a:pt x="635" y="2559"/>
                    <a:pt x="318" y="3067"/>
                  </a:cubicBezTo>
                  <a:cubicBezTo>
                    <a:pt x="356" y="3074"/>
                    <a:pt x="390" y="3077"/>
                    <a:pt x="420" y="3077"/>
                  </a:cubicBezTo>
                  <a:cubicBezTo>
                    <a:pt x="951" y="3077"/>
                    <a:pt x="415" y="2082"/>
                    <a:pt x="995" y="1882"/>
                  </a:cubicBezTo>
                  <a:cubicBezTo>
                    <a:pt x="1936" y="1555"/>
                    <a:pt x="540" y="653"/>
                    <a:pt x="1504" y="653"/>
                  </a:cubicBezTo>
                  <a:cubicBezTo>
                    <a:pt x="1536" y="653"/>
                    <a:pt x="1571" y="654"/>
                    <a:pt x="1608" y="656"/>
                  </a:cubicBezTo>
                  <a:cubicBezTo>
                    <a:pt x="1418" y="465"/>
                    <a:pt x="1439" y="106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-3157100" y="3824600"/>
              <a:ext cx="60825" cy="59675"/>
            </a:xfrm>
            <a:custGeom>
              <a:avLst/>
              <a:gdLst/>
              <a:ahLst/>
              <a:cxnLst/>
              <a:rect l="l" t="t" r="r" b="b"/>
              <a:pathLst>
                <a:path w="2433" h="2387" extrusionOk="0">
                  <a:moveTo>
                    <a:pt x="1943" y="0"/>
                  </a:moveTo>
                  <a:cubicBezTo>
                    <a:pt x="1068" y="0"/>
                    <a:pt x="54" y="1187"/>
                    <a:pt x="1" y="1841"/>
                  </a:cubicBezTo>
                  <a:cubicBezTo>
                    <a:pt x="167" y="2091"/>
                    <a:pt x="543" y="2387"/>
                    <a:pt x="872" y="2387"/>
                  </a:cubicBezTo>
                  <a:cubicBezTo>
                    <a:pt x="1044" y="2387"/>
                    <a:pt x="1203" y="2306"/>
                    <a:pt x="1312" y="2095"/>
                  </a:cubicBezTo>
                  <a:cubicBezTo>
                    <a:pt x="635" y="805"/>
                    <a:pt x="1523" y="868"/>
                    <a:pt x="2433" y="149"/>
                  </a:cubicBezTo>
                  <a:cubicBezTo>
                    <a:pt x="2280" y="46"/>
                    <a:pt x="2114" y="0"/>
                    <a:pt x="194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-3810725" y="4004925"/>
              <a:ext cx="59875" cy="39200"/>
            </a:xfrm>
            <a:custGeom>
              <a:avLst/>
              <a:gdLst/>
              <a:ahLst/>
              <a:cxnLst/>
              <a:rect l="l" t="t" r="r" b="b"/>
              <a:pathLst>
                <a:path w="2395" h="1568" extrusionOk="0">
                  <a:moveTo>
                    <a:pt x="1443" y="0"/>
                  </a:moveTo>
                  <a:cubicBezTo>
                    <a:pt x="1231" y="275"/>
                    <a:pt x="851" y="360"/>
                    <a:pt x="534" y="487"/>
                  </a:cubicBezTo>
                  <a:cubicBezTo>
                    <a:pt x="0" y="917"/>
                    <a:pt x="1218" y="1567"/>
                    <a:pt x="1600" y="1567"/>
                  </a:cubicBezTo>
                  <a:cubicBezTo>
                    <a:pt x="1612" y="1567"/>
                    <a:pt x="1623" y="1567"/>
                    <a:pt x="1633" y="1565"/>
                  </a:cubicBezTo>
                  <a:cubicBezTo>
                    <a:pt x="851" y="867"/>
                    <a:pt x="2183" y="1079"/>
                    <a:pt x="2395" y="487"/>
                  </a:cubicBezTo>
                  <a:cubicBezTo>
                    <a:pt x="2099" y="296"/>
                    <a:pt x="1781" y="127"/>
                    <a:pt x="144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-4078925" y="4088975"/>
              <a:ext cx="62125" cy="43925"/>
            </a:xfrm>
            <a:custGeom>
              <a:avLst/>
              <a:gdLst/>
              <a:ahLst/>
              <a:cxnLst/>
              <a:rect l="l" t="t" r="r" b="b"/>
              <a:pathLst>
                <a:path w="2485" h="1757" extrusionOk="0">
                  <a:moveTo>
                    <a:pt x="2146" y="1"/>
                  </a:moveTo>
                  <a:cubicBezTo>
                    <a:pt x="1828" y="479"/>
                    <a:pt x="1977" y="1268"/>
                    <a:pt x="1519" y="1268"/>
                  </a:cubicBezTo>
                  <a:cubicBezTo>
                    <a:pt x="1369" y="1268"/>
                    <a:pt x="1154" y="1183"/>
                    <a:pt x="835" y="974"/>
                  </a:cubicBezTo>
                  <a:cubicBezTo>
                    <a:pt x="766" y="945"/>
                    <a:pt x="699" y="932"/>
                    <a:pt x="635" y="932"/>
                  </a:cubicBezTo>
                  <a:cubicBezTo>
                    <a:pt x="235" y="932"/>
                    <a:pt x="0" y="1444"/>
                    <a:pt x="475" y="1608"/>
                  </a:cubicBezTo>
                  <a:cubicBezTo>
                    <a:pt x="604" y="1685"/>
                    <a:pt x="742" y="1700"/>
                    <a:pt x="883" y="1700"/>
                  </a:cubicBezTo>
                  <a:cubicBezTo>
                    <a:pt x="970" y="1700"/>
                    <a:pt x="1058" y="1694"/>
                    <a:pt x="1144" y="1694"/>
                  </a:cubicBezTo>
                  <a:cubicBezTo>
                    <a:pt x="1264" y="1694"/>
                    <a:pt x="1381" y="1705"/>
                    <a:pt x="1491" y="1756"/>
                  </a:cubicBezTo>
                  <a:cubicBezTo>
                    <a:pt x="1871" y="1672"/>
                    <a:pt x="2336" y="1735"/>
                    <a:pt x="2485" y="1291"/>
                  </a:cubicBezTo>
                  <a:cubicBezTo>
                    <a:pt x="2210" y="910"/>
                    <a:pt x="2104" y="466"/>
                    <a:pt x="214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-4088725" y="4028700"/>
              <a:ext cx="30150" cy="60850"/>
            </a:xfrm>
            <a:custGeom>
              <a:avLst/>
              <a:gdLst/>
              <a:ahLst/>
              <a:cxnLst/>
              <a:rect l="l" t="t" r="r" b="b"/>
              <a:pathLst>
                <a:path w="1206" h="2434" extrusionOk="0">
                  <a:moveTo>
                    <a:pt x="677" y="1"/>
                  </a:moveTo>
                  <a:cubicBezTo>
                    <a:pt x="360" y="339"/>
                    <a:pt x="85" y="678"/>
                    <a:pt x="85" y="1143"/>
                  </a:cubicBezTo>
                  <a:cubicBezTo>
                    <a:pt x="0" y="1566"/>
                    <a:pt x="0" y="2010"/>
                    <a:pt x="106" y="2433"/>
                  </a:cubicBezTo>
                  <a:cubicBezTo>
                    <a:pt x="825" y="2433"/>
                    <a:pt x="614" y="1820"/>
                    <a:pt x="931" y="1524"/>
                  </a:cubicBezTo>
                  <a:cubicBezTo>
                    <a:pt x="1142" y="1101"/>
                    <a:pt x="1206" y="318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-3951800" y="4181950"/>
              <a:ext cx="52900" cy="22325"/>
            </a:xfrm>
            <a:custGeom>
              <a:avLst/>
              <a:gdLst/>
              <a:ahLst/>
              <a:cxnLst/>
              <a:rect l="l" t="t" r="r" b="b"/>
              <a:pathLst>
                <a:path w="2116" h="893" extrusionOk="0">
                  <a:moveTo>
                    <a:pt x="1023" y="1"/>
                  </a:moveTo>
                  <a:cubicBezTo>
                    <a:pt x="742" y="1"/>
                    <a:pt x="403" y="46"/>
                    <a:pt x="1" y="131"/>
                  </a:cubicBezTo>
                  <a:lnTo>
                    <a:pt x="191" y="173"/>
                  </a:lnTo>
                  <a:cubicBezTo>
                    <a:pt x="237" y="826"/>
                    <a:pt x="871" y="891"/>
                    <a:pt x="1467" y="891"/>
                  </a:cubicBezTo>
                  <a:cubicBezTo>
                    <a:pt x="1614" y="891"/>
                    <a:pt x="1758" y="887"/>
                    <a:pt x="1891" y="887"/>
                  </a:cubicBezTo>
                  <a:cubicBezTo>
                    <a:pt x="1971" y="887"/>
                    <a:pt x="2047" y="888"/>
                    <a:pt x="2116" y="893"/>
                  </a:cubicBezTo>
                  <a:cubicBezTo>
                    <a:pt x="2056" y="275"/>
                    <a:pt x="1717" y="1"/>
                    <a:pt x="10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-4357850" y="4008175"/>
              <a:ext cx="34300" cy="48575"/>
            </a:xfrm>
            <a:custGeom>
              <a:avLst/>
              <a:gdLst/>
              <a:ahLst/>
              <a:cxnLst/>
              <a:rect l="l" t="t" r="r" b="b"/>
              <a:pathLst>
                <a:path w="1372" h="1943" extrusionOk="0">
                  <a:moveTo>
                    <a:pt x="628" y="0"/>
                  </a:moveTo>
                  <a:cubicBezTo>
                    <a:pt x="542" y="0"/>
                    <a:pt x="440" y="19"/>
                    <a:pt x="317" y="61"/>
                  </a:cubicBezTo>
                  <a:cubicBezTo>
                    <a:pt x="381" y="336"/>
                    <a:pt x="0" y="420"/>
                    <a:pt x="0" y="674"/>
                  </a:cubicBezTo>
                  <a:cubicBezTo>
                    <a:pt x="529" y="970"/>
                    <a:pt x="360" y="1541"/>
                    <a:pt x="677" y="1943"/>
                  </a:cubicBezTo>
                  <a:cubicBezTo>
                    <a:pt x="829" y="1431"/>
                    <a:pt x="1372" y="0"/>
                    <a:pt x="62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-2967275" y="3970025"/>
              <a:ext cx="35450" cy="55550"/>
            </a:xfrm>
            <a:custGeom>
              <a:avLst/>
              <a:gdLst/>
              <a:ahLst/>
              <a:cxnLst/>
              <a:rect l="l" t="t" r="r" b="b"/>
              <a:pathLst>
                <a:path w="1418" h="2222" extrusionOk="0">
                  <a:moveTo>
                    <a:pt x="571" y="0"/>
                  </a:moveTo>
                  <a:cubicBezTo>
                    <a:pt x="402" y="741"/>
                    <a:pt x="0" y="1439"/>
                    <a:pt x="21" y="2221"/>
                  </a:cubicBezTo>
                  <a:cubicBezTo>
                    <a:pt x="508" y="1925"/>
                    <a:pt x="296" y="1121"/>
                    <a:pt x="1142" y="1100"/>
                  </a:cubicBezTo>
                  <a:cubicBezTo>
                    <a:pt x="1417" y="741"/>
                    <a:pt x="719" y="339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-4085025" y="4065200"/>
              <a:ext cx="28575" cy="56600"/>
            </a:xfrm>
            <a:custGeom>
              <a:avLst/>
              <a:gdLst/>
              <a:ahLst/>
              <a:cxnLst/>
              <a:rect l="l" t="t" r="r" b="b"/>
              <a:pathLst>
                <a:path w="1143" h="2264" extrusionOk="0">
                  <a:moveTo>
                    <a:pt x="550" y="0"/>
                  </a:moveTo>
                  <a:lnTo>
                    <a:pt x="550" y="0"/>
                  </a:lnTo>
                  <a:cubicBezTo>
                    <a:pt x="169" y="233"/>
                    <a:pt x="571" y="783"/>
                    <a:pt x="21" y="952"/>
                  </a:cubicBezTo>
                  <a:lnTo>
                    <a:pt x="0" y="1565"/>
                  </a:lnTo>
                  <a:cubicBezTo>
                    <a:pt x="169" y="1798"/>
                    <a:pt x="21" y="2221"/>
                    <a:pt x="529" y="2263"/>
                  </a:cubicBezTo>
                  <a:cubicBezTo>
                    <a:pt x="677" y="2094"/>
                    <a:pt x="867" y="1988"/>
                    <a:pt x="1079" y="1946"/>
                  </a:cubicBezTo>
                  <a:cubicBezTo>
                    <a:pt x="1142" y="1502"/>
                    <a:pt x="656" y="1227"/>
                    <a:pt x="846" y="762"/>
                  </a:cubicBezTo>
                  <a:cubicBezTo>
                    <a:pt x="952" y="466"/>
                    <a:pt x="825" y="148"/>
                    <a:pt x="55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-4325075" y="4084750"/>
              <a:ext cx="34400" cy="32650"/>
            </a:xfrm>
            <a:custGeom>
              <a:avLst/>
              <a:gdLst/>
              <a:ahLst/>
              <a:cxnLst/>
              <a:rect l="l" t="t" r="r" b="b"/>
              <a:pathLst>
                <a:path w="1376" h="1306" extrusionOk="0">
                  <a:moveTo>
                    <a:pt x="487" y="1"/>
                  </a:moveTo>
                  <a:cubicBezTo>
                    <a:pt x="0" y="360"/>
                    <a:pt x="127" y="826"/>
                    <a:pt x="127" y="1270"/>
                  </a:cubicBezTo>
                  <a:cubicBezTo>
                    <a:pt x="236" y="1294"/>
                    <a:pt x="335" y="1305"/>
                    <a:pt x="425" y="1305"/>
                  </a:cubicBezTo>
                  <a:cubicBezTo>
                    <a:pt x="961" y="1305"/>
                    <a:pt x="1176" y="904"/>
                    <a:pt x="1375" y="487"/>
                  </a:cubicBezTo>
                  <a:cubicBezTo>
                    <a:pt x="1352" y="459"/>
                    <a:pt x="1314" y="448"/>
                    <a:pt x="1265" y="448"/>
                  </a:cubicBezTo>
                  <a:cubicBezTo>
                    <a:pt x="1107" y="448"/>
                    <a:pt x="845" y="561"/>
                    <a:pt x="681" y="561"/>
                  </a:cubicBezTo>
                  <a:cubicBezTo>
                    <a:pt x="516" y="561"/>
                    <a:pt x="449" y="449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-3991975" y="4205300"/>
              <a:ext cx="34925" cy="43875"/>
            </a:xfrm>
            <a:custGeom>
              <a:avLst/>
              <a:gdLst/>
              <a:ahLst/>
              <a:cxnLst/>
              <a:rect l="l" t="t" r="r" b="b"/>
              <a:pathLst>
                <a:path w="1397" h="1755" extrusionOk="0">
                  <a:moveTo>
                    <a:pt x="889" y="1"/>
                  </a:moveTo>
                  <a:lnTo>
                    <a:pt x="889" y="1"/>
                  </a:lnTo>
                  <a:cubicBezTo>
                    <a:pt x="339" y="445"/>
                    <a:pt x="360" y="1101"/>
                    <a:pt x="1" y="1629"/>
                  </a:cubicBezTo>
                  <a:cubicBezTo>
                    <a:pt x="115" y="1680"/>
                    <a:pt x="276" y="1754"/>
                    <a:pt x="395" y="1754"/>
                  </a:cubicBezTo>
                  <a:cubicBezTo>
                    <a:pt x="473" y="1754"/>
                    <a:pt x="534" y="1722"/>
                    <a:pt x="550" y="1629"/>
                  </a:cubicBezTo>
                  <a:cubicBezTo>
                    <a:pt x="698" y="1101"/>
                    <a:pt x="1396" y="635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-3204675" y="3844175"/>
              <a:ext cx="54875" cy="40375"/>
            </a:xfrm>
            <a:custGeom>
              <a:avLst/>
              <a:gdLst/>
              <a:ahLst/>
              <a:cxnLst/>
              <a:rect l="l" t="t" r="r" b="b"/>
              <a:pathLst>
                <a:path w="2195" h="1615" extrusionOk="0">
                  <a:moveTo>
                    <a:pt x="613" y="1"/>
                  </a:moveTo>
                  <a:cubicBezTo>
                    <a:pt x="0" y="487"/>
                    <a:pt x="402" y="1291"/>
                    <a:pt x="994" y="1608"/>
                  </a:cubicBezTo>
                  <a:cubicBezTo>
                    <a:pt x="1029" y="1612"/>
                    <a:pt x="1069" y="1614"/>
                    <a:pt x="1112" y="1614"/>
                  </a:cubicBezTo>
                  <a:cubicBezTo>
                    <a:pt x="1511" y="1614"/>
                    <a:pt x="2194" y="1432"/>
                    <a:pt x="1946" y="974"/>
                  </a:cubicBezTo>
                  <a:lnTo>
                    <a:pt x="1946" y="974"/>
                  </a:lnTo>
                  <a:cubicBezTo>
                    <a:pt x="1906" y="977"/>
                    <a:pt x="1870" y="979"/>
                    <a:pt x="1837" y="979"/>
                  </a:cubicBezTo>
                  <a:cubicBezTo>
                    <a:pt x="1486" y="979"/>
                    <a:pt x="1508" y="777"/>
                    <a:pt x="1354" y="487"/>
                  </a:cubicBezTo>
                  <a:cubicBezTo>
                    <a:pt x="1350" y="487"/>
                    <a:pt x="1346" y="487"/>
                    <a:pt x="1342" y="487"/>
                  </a:cubicBezTo>
                  <a:cubicBezTo>
                    <a:pt x="1184" y="487"/>
                    <a:pt x="944" y="747"/>
                    <a:pt x="793" y="747"/>
                  </a:cubicBezTo>
                  <a:cubicBezTo>
                    <a:pt x="699" y="747"/>
                    <a:pt x="640" y="646"/>
                    <a:pt x="656" y="318"/>
                  </a:cubicBezTo>
                  <a:cubicBezTo>
                    <a:pt x="740" y="212"/>
                    <a:pt x="719" y="64"/>
                    <a:pt x="61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-3765150" y="3931925"/>
              <a:ext cx="57125" cy="40775"/>
            </a:xfrm>
            <a:custGeom>
              <a:avLst/>
              <a:gdLst/>
              <a:ahLst/>
              <a:cxnLst/>
              <a:rect l="l" t="t" r="r" b="b"/>
              <a:pathLst>
                <a:path w="2285" h="1631" extrusionOk="0">
                  <a:moveTo>
                    <a:pt x="816" y="1"/>
                  </a:moveTo>
                  <a:cubicBezTo>
                    <a:pt x="620" y="1"/>
                    <a:pt x="419" y="151"/>
                    <a:pt x="217" y="151"/>
                  </a:cubicBezTo>
                  <a:cubicBezTo>
                    <a:pt x="208" y="151"/>
                    <a:pt x="200" y="150"/>
                    <a:pt x="191" y="150"/>
                  </a:cubicBezTo>
                  <a:lnTo>
                    <a:pt x="1" y="340"/>
                  </a:lnTo>
                  <a:cubicBezTo>
                    <a:pt x="233" y="361"/>
                    <a:pt x="381" y="467"/>
                    <a:pt x="381" y="678"/>
                  </a:cubicBezTo>
                  <a:cubicBezTo>
                    <a:pt x="762" y="932"/>
                    <a:pt x="1460" y="932"/>
                    <a:pt x="1418" y="1567"/>
                  </a:cubicBezTo>
                  <a:lnTo>
                    <a:pt x="1502" y="1630"/>
                  </a:lnTo>
                  <a:cubicBezTo>
                    <a:pt x="2285" y="1398"/>
                    <a:pt x="1968" y="552"/>
                    <a:pt x="1227" y="509"/>
                  </a:cubicBezTo>
                  <a:cubicBezTo>
                    <a:pt x="1201" y="510"/>
                    <a:pt x="1176" y="511"/>
                    <a:pt x="1153" y="511"/>
                  </a:cubicBezTo>
                  <a:cubicBezTo>
                    <a:pt x="691" y="511"/>
                    <a:pt x="1041" y="312"/>
                    <a:pt x="1122" y="171"/>
                  </a:cubicBezTo>
                  <a:cubicBezTo>
                    <a:pt x="1022" y="43"/>
                    <a:pt x="920" y="1"/>
                    <a:pt x="81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-3173325" y="3868500"/>
              <a:ext cx="35275" cy="26000"/>
            </a:xfrm>
            <a:custGeom>
              <a:avLst/>
              <a:gdLst/>
              <a:ahLst/>
              <a:cxnLst/>
              <a:rect l="l" t="t" r="r" b="b"/>
              <a:pathLst>
                <a:path w="1411" h="1040" extrusionOk="0">
                  <a:moveTo>
                    <a:pt x="692" y="1"/>
                  </a:moveTo>
                  <a:lnTo>
                    <a:pt x="480" y="339"/>
                  </a:lnTo>
                  <a:cubicBezTo>
                    <a:pt x="0" y="769"/>
                    <a:pt x="320" y="1040"/>
                    <a:pt x="718" y="1040"/>
                  </a:cubicBezTo>
                  <a:cubicBezTo>
                    <a:pt x="987" y="1040"/>
                    <a:pt x="1292" y="916"/>
                    <a:pt x="1411" y="635"/>
                  </a:cubicBezTo>
                  <a:cubicBezTo>
                    <a:pt x="1178" y="424"/>
                    <a:pt x="1094" y="64"/>
                    <a:pt x="69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-4071825" y="4019150"/>
              <a:ext cx="32825" cy="43025"/>
            </a:xfrm>
            <a:custGeom>
              <a:avLst/>
              <a:gdLst/>
              <a:ahLst/>
              <a:cxnLst/>
              <a:rect l="l" t="t" r="r" b="b"/>
              <a:pathLst>
                <a:path w="1313" h="1721" extrusionOk="0">
                  <a:moveTo>
                    <a:pt x="404" y="0"/>
                  </a:moveTo>
                  <a:cubicBezTo>
                    <a:pt x="235" y="0"/>
                    <a:pt x="139" y="262"/>
                    <a:pt x="1" y="383"/>
                  </a:cubicBezTo>
                  <a:cubicBezTo>
                    <a:pt x="382" y="785"/>
                    <a:pt x="128" y="1250"/>
                    <a:pt x="191" y="1673"/>
                  </a:cubicBezTo>
                  <a:cubicBezTo>
                    <a:pt x="247" y="1706"/>
                    <a:pt x="302" y="1721"/>
                    <a:pt x="354" y="1721"/>
                  </a:cubicBezTo>
                  <a:cubicBezTo>
                    <a:pt x="602" y="1721"/>
                    <a:pt x="781" y="1396"/>
                    <a:pt x="572" y="1187"/>
                  </a:cubicBezTo>
                  <a:cubicBezTo>
                    <a:pt x="509" y="891"/>
                    <a:pt x="318" y="637"/>
                    <a:pt x="784" y="341"/>
                  </a:cubicBezTo>
                  <a:cubicBezTo>
                    <a:pt x="1312" y="2"/>
                    <a:pt x="635" y="150"/>
                    <a:pt x="530" y="45"/>
                  </a:cubicBezTo>
                  <a:cubicBezTo>
                    <a:pt x="483" y="14"/>
                    <a:pt x="442" y="0"/>
                    <a:pt x="40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-3573650" y="4061225"/>
              <a:ext cx="36950" cy="23575"/>
            </a:xfrm>
            <a:custGeom>
              <a:avLst/>
              <a:gdLst/>
              <a:ahLst/>
              <a:cxnLst/>
              <a:rect l="l" t="t" r="r" b="b"/>
              <a:pathLst>
                <a:path w="1478" h="943" extrusionOk="0">
                  <a:moveTo>
                    <a:pt x="790" y="0"/>
                  </a:moveTo>
                  <a:cubicBezTo>
                    <a:pt x="570" y="0"/>
                    <a:pt x="347" y="59"/>
                    <a:pt x="145" y="180"/>
                  </a:cubicBezTo>
                  <a:lnTo>
                    <a:pt x="145" y="477"/>
                  </a:lnTo>
                  <a:cubicBezTo>
                    <a:pt x="1" y="791"/>
                    <a:pt x="262" y="943"/>
                    <a:pt x="547" y="943"/>
                  </a:cubicBezTo>
                  <a:cubicBezTo>
                    <a:pt x="723" y="943"/>
                    <a:pt x="907" y="885"/>
                    <a:pt x="1012" y="773"/>
                  </a:cubicBezTo>
                  <a:cubicBezTo>
                    <a:pt x="1181" y="603"/>
                    <a:pt x="1097" y="265"/>
                    <a:pt x="1477" y="265"/>
                  </a:cubicBezTo>
                  <a:lnTo>
                    <a:pt x="1477" y="202"/>
                  </a:lnTo>
                  <a:cubicBezTo>
                    <a:pt x="1268" y="69"/>
                    <a:pt x="1030" y="0"/>
                    <a:pt x="79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-3119550" y="3796875"/>
              <a:ext cx="38625" cy="31475"/>
            </a:xfrm>
            <a:custGeom>
              <a:avLst/>
              <a:gdLst/>
              <a:ahLst/>
              <a:cxnLst/>
              <a:rect l="l" t="t" r="r" b="b"/>
              <a:pathLst>
                <a:path w="1545" h="1259" extrusionOk="0">
                  <a:moveTo>
                    <a:pt x="1054" y="1"/>
                  </a:moveTo>
                  <a:cubicBezTo>
                    <a:pt x="988" y="1"/>
                    <a:pt x="907" y="51"/>
                    <a:pt x="804" y="180"/>
                  </a:cubicBezTo>
                  <a:cubicBezTo>
                    <a:pt x="846" y="730"/>
                    <a:pt x="21" y="772"/>
                    <a:pt x="0" y="1258"/>
                  </a:cubicBezTo>
                  <a:lnTo>
                    <a:pt x="931" y="1258"/>
                  </a:lnTo>
                  <a:cubicBezTo>
                    <a:pt x="1163" y="1047"/>
                    <a:pt x="1544" y="814"/>
                    <a:pt x="1333" y="455"/>
                  </a:cubicBezTo>
                  <a:cubicBezTo>
                    <a:pt x="1274" y="264"/>
                    <a:pt x="1205" y="1"/>
                    <a:pt x="105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-3121150" y="3788200"/>
              <a:ext cx="29100" cy="17975"/>
            </a:xfrm>
            <a:custGeom>
              <a:avLst/>
              <a:gdLst/>
              <a:ahLst/>
              <a:cxnLst/>
              <a:rect l="l" t="t" r="r" b="b"/>
              <a:pathLst>
                <a:path w="1164" h="719" extrusionOk="0">
                  <a:moveTo>
                    <a:pt x="238" y="0"/>
                  </a:moveTo>
                  <a:cubicBezTo>
                    <a:pt x="161" y="0"/>
                    <a:pt x="83" y="11"/>
                    <a:pt x="1" y="40"/>
                  </a:cubicBezTo>
                  <a:cubicBezTo>
                    <a:pt x="24" y="523"/>
                    <a:pt x="190" y="718"/>
                    <a:pt x="432" y="718"/>
                  </a:cubicBezTo>
                  <a:cubicBezTo>
                    <a:pt x="636" y="718"/>
                    <a:pt x="893" y="580"/>
                    <a:pt x="1164" y="358"/>
                  </a:cubicBezTo>
                  <a:cubicBezTo>
                    <a:pt x="1122" y="294"/>
                    <a:pt x="1058" y="210"/>
                    <a:pt x="995" y="146"/>
                  </a:cubicBezTo>
                  <a:cubicBezTo>
                    <a:pt x="734" y="130"/>
                    <a:pt x="498" y="0"/>
                    <a:pt x="23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-2999525" y="3965350"/>
              <a:ext cx="28575" cy="11425"/>
            </a:xfrm>
            <a:custGeom>
              <a:avLst/>
              <a:gdLst/>
              <a:ahLst/>
              <a:cxnLst/>
              <a:rect l="l" t="t" r="r" b="b"/>
              <a:pathLst>
                <a:path w="1143" h="457" extrusionOk="0">
                  <a:moveTo>
                    <a:pt x="911" y="0"/>
                  </a:moveTo>
                  <a:cubicBezTo>
                    <a:pt x="588" y="0"/>
                    <a:pt x="273" y="105"/>
                    <a:pt x="0" y="293"/>
                  </a:cubicBezTo>
                  <a:cubicBezTo>
                    <a:pt x="25" y="343"/>
                    <a:pt x="71" y="363"/>
                    <a:pt x="118" y="363"/>
                  </a:cubicBezTo>
                  <a:cubicBezTo>
                    <a:pt x="152" y="363"/>
                    <a:pt x="185" y="353"/>
                    <a:pt x="212" y="335"/>
                  </a:cubicBezTo>
                  <a:cubicBezTo>
                    <a:pt x="219" y="335"/>
                    <a:pt x="227" y="335"/>
                    <a:pt x="235" y="335"/>
                  </a:cubicBezTo>
                  <a:cubicBezTo>
                    <a:pt x="417" y="335"/>
                    <a:pt x="658" y="457"/>
                    <a:pt x="846" y="457"/>
                  </a:cubicBezTo>
                  <a:cubicBezTo>
                    <a:pt x="1009" y="457"/>
                    <a:pt x="1132" y="364"/>
                    <a:pt x="1142" y="18"/>
                  </a:cubicBezTo>
                  <a:cubicBezTo>
                    <a:pt x="1065" y="6"/>
                    <a:pt x="988" y="0"/>
                    <a:pt x="91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-3600175" y="4081050"/>
              <a:ext cx="22225" cy="20650"/>
            </a:xfrm>
            <a:custGeom>
              <a:avLst/>
              <a:gdLst/>
              <a:ahLst/>
              <a:cxnLst/>
              <a:rect l="l" t="t" r="r" b="b"/>
              <a:pathLst>
                <a:path w="889" h="826" extrusionOk="0">
                  <a:moveTo>
                    <a:pt x="254" y="1"/>
                  </a:moveTo>
                  <a:lnTo>
                    <a:pt x="64" y="170"/>
                  </a:lnTo>
                  <a:cubicBezTo>
                    <a:pt x="296" y="381"/>
                    <a:pt x="0" y="614"/>
                    <a:pt x="85" y="826"/>
                  </a:cubicBezTo>
                  <a:cubicBezTo>
                    <a:pt x="592" y="614"/>
                    <a:pt x="889" y="381"/>
                    <a:pt x="25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-3189350" y="3836775"/>
              <a:ext cx="16950" cy="15825"/>
            </a:xfrm>
            <a:custGeom>
              <a:avLst/>
              <a:gdLst/>
              <a:ahLst/>
              <a:cxnLst/>
              <a:rect l="l" t="t" r="r" b="b"/>
              <a:pathLst>
                <a:path w="678" h="633" extrusionOk="0">
                  <a:moveTo>
                    <a:pt x="64" y="1"/>
                  </a:moveTo>
                  <a:cubicBezTo>
                    <a:pt x="0" y="191"/>
                    <a:pt x="0" y="403"/>
                    <a:pt x="43" y="614"/>
                  </a:cubicBezTo>
                  <a:cubicBezTo>
                    <a:pt x="111" y="627"/>
                    <a:pt x="171" y="633"/>
                    <a:pt x="223" y="633"/>
                  </a:cubicBezTo>
                  <a:cubicBezTo>
                    <a:pt x="678" y="633"/>
                    <a:pt x="482" y="172"/>
                    <a:pt x="6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-3179825" y="3876975"/>
              <a:ext cx="18525" cy="14300"/>
            </a:xfrm>
            <a:custGeom>
              <a:avLst/>
              <a:gdLst/>
              <a:ahLst/>
              <a:cxnLst/>
              <a:rect l="l" t="t" r="r" b="b"/>
              <a:pathLst>
                <a:path w="741" h="572" extrusionOk="0">
                  <a:moveTo>
                    <a:pt x="740" y="0"/>
                  </a:moveTo>
                  <a:lnTo>
                    <a:pt x="0" y="296"/>
                  </a:lnTo>
                  <a:lnTo>
                    <a:pt x="550" y="571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-3004300" y="3973200"/>
              <a:ext cx="24350" cy="16400"/>
            </a:xfrm>
            <a:custGeom>
              <a:avLst/>
              <a:gdLst/>
              <a:ahLst/>
              <a:cxnLst/>
              <a:rect l="l" t="t" r="r" b="b"/>
              <a:pathLst>
                <a:path w="974" h="656" extrusionOk="0">
                  <a:moveTo>
                    <a:pt x="191" y="0"/>
                  </a:moveTo>
                  <a:lnTo>
                    <a:pt x="1" y="148"/>
                  </a:lnTo>
                  <a:cubicBezTo>
                    <a:pt x="233" y="212"/>
                    <a:pt x="403" y="423"/>
                    <a:pt x="403" y="656"/>
                  </a:cubicBezTo>
                  <a:cubicBezTo>
                    <a:pt x="974" y="444"/>
                    <a:pt x="487" y="233"/>
                    <a:pt x="403" y="21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-3762725" y="3972975"/>
              <a:ext cx="35150" cy="44200"/>
            </a:xfrm>
            <a:custGeom>
              <a:avLst/>
              <a:gdLst/>
              <a:ahLst/>
              <a:cxnLst/>
              <a:rect l="l" t="t" r="r" b="b"/>
              <a:pathLst>
                <a:path w="1406" h="1768" extrusionOk="0">
                  <a:moveTo>
                    <a:pt x="1321" y="1"/>
                  </a:moveTo>
                  <a:cubicBezTo>
                    <a:pt x="722" y="1"/>
                    <a:pt x="1" y="1240"/>
                    <a:pt x="263" y="1765"/>
                  </a:cubicBezTo>
                  <a:lnTo>
                    <a:pt x="475" y="1765"/>
                  </a:lnTo>
                  <a:cubicBezTo>
                    <a:pt x="513" y="1767"/>
                    <a:pt x="551" y="1768"/>
                    <a:pt x="588" y="1768"/>
                  </a:cubicBezTo>
                  <a:cubicBezTo>
                    <a:pt x="962" y="1768"/>
                    <a:pt x="1269" y="1661"/>
                    <a:pt x="1173" y="1257"/>
                  </a:cubicBezTo>
                  <a:cubicBezTo>
                    <a:pt x="1067" y="792"/>
                    <a:pt x="1321" y="411"/>
                    <a:pt x="1405" y="9"/>
                  </a:cubicBezTo>
                  <a:cubicBezTo>
                    <a:pt x="1378" y="4"/>
                    <a:pt x="1350" y="1"/>
                    <a:pt x="132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-3483325" y="3859600"/>
              <a:ext cx="74575" cy="68050"/>
            </a:xfrm>
            <a:custGeom>
              <a:avLst/>
              <a:gdLst/>
              <a:ahLst/>
              <a:cxnLst/>
              <a:rect l="l" t="t" r="r" b="b"/>
              <a:pathLst>
                <a:path w="2983" h="2722" extrusionOk="0">
                  <a:moveTo>
                    <a:pt x="1470" y="1"/>
                  </a:moveTo>
                  <a:cubicBezTo>
                    <a:pt x="1384" y="1"/>
                    <a:pt x="1289" y="13"/>
                    <a:pt x="1185" y="40"/>
                  </a:cubicBezTo>
                  <a:cubicBezTo>
                    <a:pt x="275" y="166"/>
                    <a:pt x="487" y="1287"/>
                    <a:pt x="233" y="1879"/>
                  </a:cubicBezTo>
                  <a:cubicBezTo>
                    <a:pt x="85" y="2133"/>
                    <a:pt x="0" y="2345"/>
                    <a:pt x="296" y="2514"/>
                  </a:cubicBezTo>
                  <a:cubicBezTo>
                    <a:pt x="460" y="2664"/>
                    <a:pt x="635" y="2722"/>
                    <a:pt x="814" y="2722"/>
                  </a:cubicBezTo>
                  <a:cubicBezTo>
                    <a:pt x="1189" y="2722"/>
                    <a:pt x="1581" y="2468"/>
                    <a:pt x="1925" y="2281"/>
                  </a:cubicBezTo>
                  <a:cubicBezTo>
                    <a:pt x="2115" y="1774"/>
                    <a:pt x="2982" y="1308"/>
                    <a:pt x="2496" y="759"/>
                  </a:cubicBezTo>
                  <a:cubicBezTo>
                    <a:pt x="2223" y="450"/>
                    <a:pt x="1998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-3453725" y="3856025"/>
              <a:ext cx="45500" cy="60625"/>
            </a:xfrm>
            <a:custGeom>
              <a:avLst/>
              <a:gdLst/>
              <a:ahLst/>
              <a:cxnLst/>
              <a:rect l="l" t="t" r="r" b="b"/>
              <a:pathLst>
                <a:path w="1820" h="2425" extrusionOk="0">
                  <a:moveTo>
                    <a:pt x="576" y="1"/>
                  </a:moveTo>
                  <a:cubicBezTo>
                    <a:pt x="396" y="1"/>
                    <a:pt x="203" y="55"/>
                    <a:pt x="1" y="183"/>
                  </a:cubicBezTo>
                  <a:cubicBezTo>
                    <a:pt x="1671" y="754"/>
                    <a:pt x="1037" y="1219"/>
                    <a:pt x="741" y="2424"/>
                  </a:cubicBezTo>
                  <a:lnTo>
                    <a:pt x="1100" y="2276"/>
                  </a:lnTo>
                  <a:cubicBezTo>
                    <a:pt x="1227" y="1769"/>
                    <a:pt x="1820" y="1409"/>
                    <a:pt x="1671" y="817"/>
                  </a:cubicBezTo>
                  <a:cubicBezTo>
                    <a:pt x="1441" y="387"/>
                    <a:pt x="1054" y="1"/>
                    <a:pt x="57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-3974525" y="4186275"/>
              <a:ext cx="75625" cy="86200"/>
            </a:xfrm>
            <a:custGeom>
              <a:avLst/>
              <a:gdLst/>
              <a:ahLst/>
              <a:cxnLst/>
              <a:rect l="l" t="t" r="r" b="b"/>
              <a:pathLst>
                <a:path w="3025" h="3448" extrusionOk="0">
                  <a:moveTo>
                    <a:pt x="1100" y="0"/>
                  </a:moveTo>
                  <a:lnTo>
                    <a:pt x="0" y="2708"/>
                  </a:lnTo>
                  <a:cubicBezTo>
                    <a:pt x="297" y="2919"/>
                    <a:pt x="381" y="3427"/>
                    <a:pt x="762" y="3448"/>
                  </a:cubicBezTo>
                  <a:cubicBezTo>
                    <a:pt x="804" y="3440"/>
                    <a:pt x="850" y="3438"/>
                    <a:pt x="898" y="3438"/>
                  </a:cubicBezTo>
                  <a:cubicBezTo>
                    <a:pt x="961" y="3438"/>
                    <a:pt x="1028" y="3442"/>
                    <a:pt x="1090" y="3442"/>
                  </a:cubicBezTo>
                  <a:cubicBezTo>
                    <a:pt x="1248" y="3442"/>
                    <a:pt x="1384" y="3419"/>
                    <a:pt x="1396" y="3257"/>
                  </a:cubicBezTo>
                  <a:cubicBezTo>
                    <a:pt x="1460" y="2644"/>
                    <a:pt x="2031" y="2221"/>
                    <a:pt x="2115" y="1650"/>
                  </a:cubicBezTo>
                  <a:cubicBezTo>
                    <a:pt x="2158" y="1143"/>
                    <a:pt x="2560" y="868"/>
                    <a:pt x="3025" y="720"/>
                  </a:cubicBezTo>
                  <a:cubicBezTo>
                    <a:pt x="2475" y="297"/>
                    <a:pt x="1481" y="741"/>
                    <a:pt x="110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-3962900" y="4206375"/>
              <a:ext cx="58725" cy="72450"/>
            </a:xfrm>
            <a:custGeom>
              <a:avLst/>
              <a:gdLst/>
              <a:ahLst/>
              <a:cxnLst/>
              <a:rect l="l" t="t" r="r" b="b"/>
              <a:pathLst>
                <a:path w="2349" h="2898" extrusionOk="0">
                  <a:moveTo>
                    <a:pt x="2348" y="0"/>
                  </a:moveTo>
                  <a:cubicBezTo>
                    <a:pt x="1989" y="21"/>
                    <a:pt x="1524" y="127"/>
                    <a:pt x="1524" y="381"/>
                  </a:cubicBezTo>
                  <a:cubicBezTo>
                    <a:pt x="1502" y="1036"/>
                    <a:pt x="952" y="1502"/>
                    <a:pt x="868" y="2094"/>
                  </a:cubicBezTo>
                  <a:cubicBezTo>
                    <a:pt x="804" y="2559"/>
                    <a:pt x="487" y="2559"/>
                    <a:pt x="107" y="2559"/>
                  </a:cubicBezTo>
                  <a:cubicBezTo>
                    <a:pt x="1" y="2644"/>
                    <a:pt x="1" y="2813"/>
                    <a:pt x="107" y="2898"/>
                  </a:cubicBezTo>
                  <a:cubicBezTo>
                    <a:pt x="1545" y="2665"/>
                    <a:pt x="1460" y="931"/>
                    <a:pt x="234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-3991450" y="4269825"/>
              <a:ext cx="32800" cy="24875"/>
            </a:xfrm>
            <a:custGeom>
              <a:avLst/>
              <a:gdLst/>
              <a:ahLst/>
              <a:cxnLst/>
              <a:rect l="l" t="t" r="r" b="b"/>
              <a:pathLst>
                <a:path w="1312" h="995" extrusionOk="0">
                  <a:moveTo>
                    <a:pt x="318" y="0"/>
                  </a:moveTo>
                  <a:lnTo>
                    <a:pt x="318" y="0"/>
                  </a:lnTo>
                  <a:cubicBezTo>
                    <a:pt x="1" y="550"/>
                    <a:pt x="22" y="952"/>
                    <a:pt x="889" y="994"/>
                  </a:cubicBezTo>
                  <a:cubicBezTo>
                    <a:pt x="1164" y="761"/>
                    <a:pt x="1312" y="381"/>
                    <a:pt x="1249" y="21"/>
                  </a:cubicBezTo>
                  <a:cubicBezTo>
                    <a:pt x="1216" y="10"/>
                    <a:pt x="1184" y="4"/>
                    <a:pt x="1155" y="4"/>
                  </a:cubicBezTo>
                  <a:cubicBezTo>
                    <a:pt x="961" y="4"/>
                    <a:pt x="833" y="223"/>
                    <a:pt x="651" y="223"/>
                  </a:cubicBezTo>
                  <a:cubicBezTo>
                    <a:pt x="559" y="223"/>
                    <a:pt x="453" y="167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-4071275" y="4031525"/>
              <a:ext cx="44950" cy="80100"/>
            </a:xfrm>
            <a:custGeom>
              <a:avLst/>
              <a:gdLst/>
              <a:ahLst/>
              <a:cxnLst/>
              <a:rect l="l" t="t" r="r" b="b"/>
              <a:pathLst>
                <a:path w="1798" h="3204" extrusionOk="0">
                  <a:moveTo>
                    <a:pt x="1334" y="0"/>
                  </a:moveTo>
                  <a:cubicBezTo>
                    <a:pt x="978" y="0"/>
                    <a:pt x="695" y="384"/>
                    <a:pt x="550" y="692"/>
                  </a:cubicBezTo>
                  <a:cubicBezTo>
                    <a:pt x="550" y="882"/>
                    <a:pt x="592" y="1072"/>
                    <a:pt x="360" y="1178"/>
                  </a:cubicBezTo>
                  <a:cubicBezTo>
                    <a:pt x="254" y="1834"/>
                    <a:pt x="0" y="2510"/>
                    <a:pt x="529" y="3103"/>
                  </a:cubicBezTo>
                  <a:cubicBezTo>
                    <a:pt x="686" y="3173"/>
                    <a:pt x="806" y="3204"/>
                    <a:pt x="900" y="3204"/>
                  </a:cubicBezTo>
                  <a:cubicBezTo>
                    <a:pt x="1148" y="3204"/>
                    <a:pt x="1214" y="2986"/>
                    <a:pt x="1290" y="2680"/>
                  </a:cubicBezTo>
                  <a:cubicBezTo>
                    <a:pt x="1459" y="1982"/>
                    <a:pt x="1227" y="1263"/>
                    <a:pt x="1523" y="586"/>
                  </a:cubicBezTo>
                  <a:cubicBezTo>
                    <a:pt x="1629" y="396"/>
                    <a:pt x="1798" y="142"/>
                    <a:pt x="1523" y="36"/>
                  </a:cubicBezTo>
                  <a:cubicBezTo>
                    <a:pt x="1458" y="11"/>
                    <a:pt x="1395" y="0"/>
                    <a:pt x="133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-3599125" y="4067300"/>
              <a:ext cx="62425" cy="50775"/>
            </a:xfrm>
            <a:custGeom>
              <a:avLst/>
              <a:gdLst/>
              <a:ahLst/>
              <a:cxnLst/>
              <a:rect l="l" t="t" r="r" b="b"/>
              <a:pathLst>
                <a:path w="2497" h="2031" extrusionOk="0">
                  <a:moveTo>
                    <a:pt x="2340" y="0"/>
                  </a:moveTo>
                  <a:cubicBezTo>
                    <a:pt x="2001" y="0"/>
                    <a:pt x="1837" y="600"/>
                    <a:pt x="1564" y="600"/>
                  </a:cubicBezTo>
                  <a:cubicBezTo>
                    <a:pt x="1454" y="600"/>
                    <a:pt x="1327" y="504"/>
                    <a:pt x="1164" y="234"/>
                  </a:cubicBezTo>
                  <a:cubicBezTo>
                    <a:pt x="931" y="403"/>
                    <a:pt x="804" y="656"/>
                    <a:pt x="825" y="931"/>
                  </a:cubicBezTo>
                  <a:cubicBezTo>
                    <a:pt x="931" y="1354"/>
                    <a:pt x="1" y="1608"/>
                    <a:pt x="529" y="1925"/>
                  </a:cubicBezTo>
                  <a:cubicBezTo>
                    <a:pt x="645" y="2000"/>
                    <a:pt x="734" y="2030"/>
                    <a:pt x="807" y="2030"/>
                  </a:cubicBezTo>
                  <a:cubicBezTo>
                    <a:pt x="1142" y="2030"/>
                    <a:pt x="1106" y="1375"/>
                    <a:pt x="1507" y="1375"/>
                  </a:cubicBezTo>
                  <a:cubicBezTo>
                    <a:pt x="1513" y="1375"/>
                    <a:pt x="1518" y="1375"/>
                    <a:pt x="1523" y="1376"/>
                  </a:cubicBezTo>
                  <a:cubicBezTo>
                    <a:pt x="2496" y="1249"/>
                    <a:pt x="2094" y="445"/>
                    <a:pt x="2454" y="22"/>
                  </a:cubicBezTo>
                  <a:cubicBezTo>
                    <a:pt x="2414" y="7"/>
                    <a:pt x="2376" y="0"/>
                    <a:pt x="234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-3631375" y="4122275"/>
              <a:ext cx="43625" cy="29450"/>
            </a:xfrm>
            <a:custGeom>
              <a:avLst/>
              <a:gdLst/>
              <a:ahLst/>
              <a:cxnLst/>
              <a:rect l="l" t="t" r="r" b="b"/>
              <a:pathLst>
                <a:path w="1745" h="1178" extrusionOk="0">
                  <a:moveTo>
                    <a:pt x="1407" y="1"/>
                  </a:moveTo>
                  <a:cubicBezTo>
                    <a:pt x="1295" y="1"/>
                    <a:pt x="1147" y="40"/>
                    <a:pt x="952" y="128"/>
                  </a:cubicBezTo>
                  <a:cubicBezTo>
                    <a:pt x="656" y="382"/>
                    <a:pt x="0" y="382"/>
                    <a:pt x="318" y="911"/>
                  </a:cubicBezTo>
                  <a:cubicBezTo>
                    <a:pt x="445" y="1102"/>
                    <a:pt x="608" y="1177"/>
                    <a:pt x="781" y="1177"/>
                  </a:cubicBezTo>
                  <a:cubicBezTo>
                    <a:pt x="1123" y="1177"/>
                    <a:pt x="1503" y="882"/>
                    <a:pt x="1714" y="615"/>
                  </a:cubicBezTo>
                  <a:cubicBezTo>
                    <a:pt x="1744" y="264"/>
                    <a:pt x="1698" y="1"/>
                    <a:pt x="140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-3177200" y="3788150"/>
              <a:ext cx="89400" cy="85675"/>
            </a:xfrm>
            <a:custGeom>
              <a:avLst/>
              <a:gdLst/>
              <a:ahLst/>
              <a:cxnLst/>
              <a:rect l="l" t="t" r="r" b="b"/>
              <a:pathLst>
                <a:path w="3576" h="3427" extrusionOk="0">
                  <a:moveTo>
                    <a:pt x="2116" y="0"/>
                  </a:moveTo>
                  <a:cubicBezTo>
                    <a:pt x="2264" y="1058"/>
                    <a:pt x="783" y="317"/>
                    <a:pt x="255" y="2728"/>
                  </a:cubicBezTo>
                  <a:cubicBezTo>
                    <a:pt x="318" y="2961"/>
                    <a:pt x="1" y="3151"/>
                    <a:pt x="149" y="3426"/>
                  </a:cubicBezTo>
                  <a:cubicBezTo>
                    <a:pt x="1143" y="3257"/>
                    <a:pt x="1608" y="2242"/>
                    <a:pt x="2306" y="1607"/>
                  </a:cubicBezTo>
                  <a:cubicBezTo>
                    <a:pt x="2623" y="1248"/>
                    <a:pt x="3575" y="1269"/>
                    <a:pt x="3237" y="486"/>
                  </a:cubicBezTo>
                  <a:lnTo>
                    <a:pt x="3237" y="486"/>
                  </a:lnTo>
                  <a:cubicBezTo>
                    <a:pt x="3059" y="555"/>
                    <a:pt x="2903" y="592"/>
                    <a:pt x="2772" y="592"/>
                  </a:cubicBezTo>
                  <a:cubicBezTo>
                    <a:pt x="2499" y="592"/>
                    <a:pt x="2335" y="429"/>
                    <a:pt x="2306" y="42"/>
                  </a:cubicBezTo>
                  <a:lnTo>
                    <a:pt x="2116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-3774675" y="3952050"/>
              <a:ext cx="47100" cy="64750"/>
            </a:xfrm>
            <a:custGeom>
              <a:avLst/>
              <a:gdLst/>
              <a:ahLst/>
              <a:cxnLst/>
              <a:rect l="l" t="t" r="r" b="b"/>
              <a:pathLst>
                <a:path w="1884" h="2590" extrusionOk="0">
                  <a:moveTo>
                    <a:pt x="741" y="0"/>
                  </a:moveTo>
                  <a:cubicBezTo>
                    <a:pt x="339" y="529"/>
                    <a:pt x="403" y="1375"/>
                    <a:pt x="1" y="1946"/>
                  </a:cubicBezTo>
                  <a:cubicBezTo>
                    <a:pt x="22" y="2010"/>
                    <a:pt x="22" y="2052"/>
                    <a:pt x="1" y="2094"/>
                  </a:cubicBezTo>
                  <a:cubicBezTo>
                    <a:pt x="134" y="2342"/>
                    <a:pt x="268" y="2590"/>
                    <a:pt x="618" y="2590"/>
                  </a:cubicBezTo>
                  <a:cubicBezTo>
                    <a:pt x="656" y="2590"/>
                    <a:pt x="697" y="2587"/>
                    <a:pt x="741" y="2581"/>
                  </a:cubicBezTo>
                  <a:cubicBezTo>
                    <a:pt x="805" y="1988"/>
                    <a:pt x="1418" y="1587"/>
                    <a:pt x="1503" y="994"/>
                  </a:cubicBezTo>
                  <a:cubicBezTo>
                    <a:pt x="1883" y="191"/>
                    <a:pt x="1756" y="6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-3756150" y="3948875"/>
              <a:ext cx="32800" cy="28050"/>
            </a:xfrm>
            <a:custGeom>
              <a:avLst/>
              <a:gdLst/>
              <a:ahLst/>
              <a:cxnLst/>
              <a:rect l="l" t="t" r="r" b="b"/>
              <a:pathLst>
                <a:path w="1312" h="1122" extrusionOk="0">
                  <a:moveTo>
                    <a:pt x="0" y="0"/>
                  </a:moveTo>
                  <a:lnTo>
                    <a:pt x="0" y="148"/>
                  </a:lnTo>
                  <a:cubicBezTo>
                    <a:pt x="698" y="212"/>
                    <a:pt x="973" y="529"/>
                    <a:pt x="762" y="1121"/>
                  </a:cubicBezTo>
                  <a:lnTo>
                    <a:pt x="1121" y="952"/>
                  </a:lnTo>
                  <a:cubicBezTo>
                    <a:pt x="1311" y="170"/>
                    <a:pt x="1185" y="64"/>
                    <a:pt x="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-3783125" y="3961025"/>
              <a:ext cx="25400" cy="40225"/>
            </a:xfrm>
            <a:custGeom>
              <a:avLst/>
              <a:gdLst/>
              <a:ahLst/>
              <a:cxnLst/>
              <a:rect l="l" t="t" r="r" b="b"/>
              <a:pathLst>
                <a:path w="1016" h="1609" extrusionOk="0">
                  <a:moveTo>
                    <a:pt x="741" y="1"/>
                  </a:moveTo>
                  <a:lnTo>
                    <a:pt x="741" y="1"/>
                  </a:lnTo>
                  <a:cubicBezTo>
                    <a:pt x="1" y="424"/>
                    <a:pt x="212" y="1016"/>
                    <a:pt x="360" y="1608"/>
                  </a:cubicBezTo>
                  <a:lnTo>
                    <a:pt x="529" y="1439"/>
                  </a:lnTo>
                  <a:cubicBezTo>
                    <a:pt x="593" y="953"/>
                    <a:pt x="1016" y="508"/>
                    <a:pt x="74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-3772025" y="3961025"/>
              <a:ext cx="21175" cy="35975"/>
            </a:xfrm>
            <a:custGeom>
              <a:avLst/>
              <a:gdLst/>
              <a:ahLst/>
              <a:cxnLst/>
              <a:rect l="l" t="t" r="r" b="b"/>
              <a:pathLst>
                <a:path w="847" h="1439" extrusionOk="0">
                  <a:moveTo>
                    <a:pt x="297" y="1"/>
                  </a:moveTo>
                  <a:cubicBezTo>
                    <a:pt x="212" y="487"/>
                    <a:pt x="1" y="931"/>
                    <a:pt x="85" y="1439"/>
                  </a:cubicBezTo>
                  <a:cubicBezTo>
                    <a:pt x="339" y="974"/>
                    <a:pt x="847" y="572"/>
                    <a:pt x="46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-3986150" y="4253950"/>
              <a:ext cx="14300" cy="15900"/>
            </a:xfrm>
            <a:custGeom>
              <a:avLst/>
              <a:gdLst/>
              <a:ahLst/>
              <a:cxnLst/>
              <a:rect l="l" t="t" r="r" b="b"/>
              <a:pathLst>
                <a:path w="572" h="636" extrusionOk="0">
                  <a:moveTo>
                    <a:pt x="465" y="1"/>
                  </a:moveTo>
                  <a:cubicBezTo>
                    <a:pt x="0" y="64"/>
                    <a:pt x="148" y="402"/>
                    <a:pt x="106" y="635"/>
                  </a:cubicBezTo>
                  <a:cubicBezTo>
                    <a:pt x="571" y="572"/>
                    <a:pt x="550" y="297"/>
                    <a:pt x="48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-4083975" y="4060975"/>
              <a:ext cx="26475" cy="48125"/>
            </a:xfrm>
            <a:custGeom>
              <a:avLst/>
              <a:gdLst/>
              <a:ahLst/>
              <a:cxnLst/>
              <a:rect l="l" t="t" r="r" b="b"/>
              <a:pathLst>
                <a:path w="1059" h="1925" extrusionOk="0">
                  <a:moveTo>
                    <a:pt x="677" y="0"/>
                  </a:moveTo>
                  <a:lnTo>
                    <a:pt x="508" y="169"/>
                  </a:lnTo>
                  <a:cubicBezTo>
                    <a:pt x="910" y="994"/>
                    <a:pt x="1" y="1438"/>
                    <a:pt x="1058" y="1925"/>
                  </a:cubicBezTo>
                  <a:cubicBezTo>
                    <a:pt x="783" y="1311"/>
                    <a:pt x="995" y="635"/>
                    <a:pt x="86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-3472075" y="3894425"/>
              <a:ext cx="32275" cy="25475"/>
            </a:xfrm>
            <a:custGeom>
              <a:avLst/>
              <a:gdLst/>
              <a:ahLst/>
              <a:cxnLst/>
              <a:rect l="l" t="t" r="r" b="b"/>
              <a:pathLst>
                <a:path w="1291" h="1019" extrusionOk="0">
                  <a:moveTo>
                    <a:pt x="777" y="0"/>
                  </a:moveTo>
                  <a:cubicBezTo>
                    <a:pt x="227" y="21"/>
                    <a:pt x="375" y="592"/>
                    <a:pt x="16" y="740"/>
                  </a:cubicBezTo>
                  <a:cubicBezTo>
                    <a:pt x="1" y="941"/>
                    <a:pt x="156" y="1019"/>
                    <a:pt x="362" y="1019"/>
                  </a:cubicBezTo>
                  <a:cubicBezTo>
                    <a:pt x="741" y="1019"/>
                    <a:pt x="1291" y="754"/>
                    <a:pt x="1263" y="508"/>
                  </a:cubicBezTo>
                  <a:cubicBezTo>
                    <a:pt x="1263" y="233"/>
                    <a:pt x="1052" y="0"/>
                    <a:pt x="77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-3986675" y="4254300"/>
              <a:ext cx="27800" cy="31025"/>
            </a:xfrm>
            <a:custGeom>
              <a:avLst/>
              <a:gdLst/>
              <a:ahLst/>
              <a:cxnLst/>
              <a:rect l="l" t="t" r="r" b="b"/>
              <a:pathLst>
                <a:path w="1112" h="1241" extrusionOk="0">
                  <a:moveTo>
                    <a:pt x="639" y="0"/>
                  </a:moveTo>
                  <a:cubicBezTo>
                    <a:pt x="599" y="0"/>
                    <a:pt x="556" y="3"/>
                    <a:pt x="508" y="8"/>
                  </a:cubicBezTo>
                  <a:lnTo>
                    <a:pt x="127" y="642"/>
                  </a:lnTo>
                  <a:cubicBezTo>
                    <a:pt x="169" y="854"/>
                    <a:pt x="0" y="1150"/>
                    <a:pt x="360" y="1234"/>
                  </a:cubicBezTo>
                  <a:cubicBezTo>
                    <a:pt x="384" y="1238"/>
                    <a:pt x="407" y="1240"/>
                    <a:pt x="428" y="1240"/>
                  </a:cubicBezTo>
                  <a:cubicBezTo>
                    <a:pt x="763" y="1240"/>
                    <a:pt x="779" y="801"/>
                    <a:pt x="1058" y="642"/>
                  </a:cubicBezTo>
                  <a:cubicBezTo>
                    <a:pt x="1058" y="330"/>
                    <a:pt x="1111" y="0"/>
                    <a:pt x="6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8_1_1">
    <p:spTree>
      <p:nvGrpSpPr>
        <p:cNvPr id="1" name="Shape 6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77" name="Google Shape;6777;p3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778" name="Google Shape;6778;p37"/>
          <p:cNvGrpSpPr/>
          <p:nvPr/>
        </p:nvGrpSpPr>
        <p:grpSpPr>
          <a:xfrm>
            <a:off x="-1185137" y="840925"/>
            <a:ext cx="2106500" cy="597475"/>
            <a:chOff x="-2810250" y="3572525"/>
            <a:chExt cx="2106500" cy="597475"/>
          </a:xfrm>
        </p:grpSpPr>
        <p:sp>
          <p:nvSpPr>
            <p:cNvPr id="6779" name="Google Shape;6779;p37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0" name="Google Shape;6780;p37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1" name="Google Shape;6781;p37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2" name="Google Shape;6782;p37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3" name="Google Shape;6783;p37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4" name="Google Shape;6784;p37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5" name="Google Shape;6785;p37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6" name="Google Shape;6786;p37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7" name="Google Shape;6787;p37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8" name="Google Shape;6788;p37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9" name="Google Shape;6789;p37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0" name="Google Shape;6790;p37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1" name="Google Shape;6791;p37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2" name="Google Shape;6792;p37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3" name="Google Shape;6793;p37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4" name="Google Shape;6794;p37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5" name="Google Shape;6795;p37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6" name="Google Shape;6796;p37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7" name="Google Shape;6797;p37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8" name="Google Shape;6798;p37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9" name="Google Shape;6799;p37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0" name="Google Shape;6800;p37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1" name="Google Shape;6801;p37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2" name="Google Shape;6802;p37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3" name="Google Shape;6803;p37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4" name="Google Shape;6804;p37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5" name="Google Shape;6805;p37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6" name="Google Shape;6806;p37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7" name="Google Shape;6807;p37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8" name="Google Shape;6808;p37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9" name="Google Shape;6809;p37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0" name="Google Shape;6810;p37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1" name="Google Shape;6811;p37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2" name="Google Shape;6812;p37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3" name="Google Shape;6813;p37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4" name="Google Shape;6814;p37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5" name="Google Shape;6815;p37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6" name="Google Shape;6816;p37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7" name="Google Shape;6817;p37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8" name="Google Shape;6818;p37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9" name="Google Shape;6819;p37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0" name="Google Shape;6820;p37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1" name="Google Shape;6821;p37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2" name="Google Shape;6822;p37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3" name="Google Shape;6823;p37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4" name="Google Shape;6824;p37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5" name="Google Shape;6825;p37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6" name="Google Shape;6826;p37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7" name="Google Shape;6827;p37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8" name="Google Shape;6828;p37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9" name="Google Shape;6829;p37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0" name="Google Shape;6830;p37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1" name="Google Shape;6831;p37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2" name="Google Shape;6832;p37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3" name="Google Shape;6833;p37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4" name="Google Shape;6834;p37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5" name="Google Shape;6835;p37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6" name="Google Shape;6836;p37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7" name="Google Shape;6837;p37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8" name="Google Shape;6838;p37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9" name="Google Shape;6839;p37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0" name="Google Shape;6840;p37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1" name="Google Shape;6841;p37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2" name="Google Shape;6842;p37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3" name="Google Shape;6843;p37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4" name="Google Shape;6844;p37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5" name="Google Shape;6845;p37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6" name="Google Shape;6846;p37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7" name="Google Shape;6847;p37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8" name="Google Shape;6848;p37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9" name="Google Shape;6849;p37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0" name="Google Shape;6850;p37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1" name="Google Shape;6851;p37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2" name="Google Shape;6852;p37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3" name="Google Shape;6853;p37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4" name="Google Shape;6854;p37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5" name="Google Shape;6855;p37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6" name="Google Shape;6856;p37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7" name="Google Shape;6857;p37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8" name="Google Shape;6858;p37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9" name="Google Shape;6859;p37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0" name="Google Shape;6860;p37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1" name="Google Shape;6861;p37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2" name="Google Shape;6862;p37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3" name="Google Shape;6863;p37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4" name="Google Shape;6864;p37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5" name="Google Shape;6865;p37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6" name="Google Shape;6866;p37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7" name="Google Shape;6867;p37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8" name="Google Shape;6868;p37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9" name="Google Shape;6869;p37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0" name="Google Shape;6870;p37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1" name="Google Shape;6871;p37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2" name="Google Shape;6872;p37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3" name="Google Shape;6873;p37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4" name="Google Shape;6874;p37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5" name="Google Shape;6875;p37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6" name="Google Shape;6876;p37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7" name="Google Shape;6877;p37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8" name="Google Shape;6878;p37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9" name="Google Shape;6879;p37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0" name="Google Shape;6880;p37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1" name="Google Shape;6881;p37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2" name="Google Shape;6882;p37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3" name="Google Shape;6883;p37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4" name="Google Shape;6884;p37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5" name="Google Shape;6885;p37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6" name="Google Shape;6886;p37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7" name="Google Shape;6887;p37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8" name="Google Shape;6888;p37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89" name="Google Shape;6889;p37"/>
          <p:cNvGrpSpPr/>
          <p:nvPr/>
        </p:nvGrpSpPr>
        <p:grpSpPr>
          <a:xfrm>
            <a:off x="7738988" y="4488250"/>
            <a:ext cx="1637000" cy="521475"/>
            <a:chOff x="-4380075" y="3780200"/>
            <a:chExt cx="1637000" cy="521475"/>
          </a:xfrm>
        </p:grpSpPr>
        <p:sp>
          <p:nvSpPr>
            <p:cNvPr id="6890" name="Google Shape;6890;p37"/>
            <p:cNvSpPr/>
            <p:nvPr/>
          </p:nvSpPr>
          <p:spPr>
            <a:xfrm>
              <a:off x="-4365800" y="4000700"/>
              <a:ext cx="92575" cy="119000"/>
            </a:xfrm>
            <a:custGeom>
              <a:avLst/>
              <a:gdLst/>
              <a:ahLst/>
              <a:cxnLst/>
              <a:rect l="l" t="t" r="r" b="b"/>
              <a:pathLst>
                <a:path w="3703" h="4760" extrusionOk="0">
                  <a:moveTo>
                    <a:pt x="1947" y="0"/>
                  </a:moveTo>
                  <a:cubicBezTo>
                    <a:pt x="1850" y="76"/>
                    <a:pt x="1738" y="93"/>
                    <a:pt x="1622" y="93"/>
                  </a:cubicBezTo>
                  <a:cubicBezTo>
                    <a:pt x="1523" y="93"/>
                    <a:pt x="1421" y="81"/>
                    <a:pt x="1324" y="81"/>
                  </a:cubicBezTo>
                  <a:cubicBezTo>
                    <a:pt x="1184" y="81"/>
                    <a:pt x="1053" y="107"/>
                    <a:pt x="953" y="233"/>
                  </a:cubicBezTo>
                  <a:cubicBezTo>
                    <a:pt x="1185" y="867"/>
                    <a:pt x="1016" y="1481"/>
                    <a:pt x="805" y="2094"/>
                  </a:cubicBezTo>
                  <a:cubicBezTo>
                    <a:pt x="403" y="2411"/>
                    <a:pt x="1" y="2728"/>
                    <a:pt x="403" y="3278"/>
                  </a:cubicBezTo>
                  <a:cubicBezTo>
                    <a:pt x="614" y="3532"/>
                    <a:pt x="276" y="3765"/>
                    <a:pt x="255" y="4018"/>
                  </a:cubicBezTo>
                  <a:cubicBezTo>
                    <a:pt x="227" y="4566"/>
                    <a:pt x="637" y="4759"/>
                    <a:pt x="1089" y="4759"/>
                  </a:cubicBezTo>
                  <a:cubicBezTo>
                    <a:pt x="1318" y="4759"/>
                    <a:pt x="1557" y="4710"/>
                    <a:pt x="1756" y="4632"/>
                  </a:cubicBezTo>
                  <a:cubicBezTo>
                    <a:pt x="2095" y="4293"/>
                    <a:pt x="1947" y="3786"/>
                    <a:pt x="2243" y="3447"/>
                  </a:cubicBezTo>
                  <a:cubicBezTo>
                    <a:pt x="2306" y="3342"/>
                    <a:pt x="2391" y="3236"/>
                    <a:pt x="2391" y="3151"/>
                  </a:cubicBezTo>
                  <a:cubicBezTo>
                    <a:pt x="2285" y="2559"/>
                    <a:pt x="2941" y="2052"/>
                    <a:pt x="2475" y="1396"/>
                  </a:cubicBezTo>
                  <a:cubicBezTo>
                    <a:pt x="2391" y="677"/>
                    <a:pt x="3702" y="85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1" name="Google Shape;6891;p37"/>
            <p:cNvSpPr/>
            <p:nvPr/>
          </p:nvSpPr>
          <p:spPr>
            <a:xfrm>
              <a:off x="-3783125" y="3934375"/>
              <a:ext cx="107900" cy="114625"/>
            </a:xfrm>
            <a:custGeom>
              <a:avLst/>
              <a:gdLst/>
              <a:ahLst/>
              <a:cxnLst/>
              <a:rect l="l" t="t" r="r" b="b"/>
              <a:pathLst>
                <a:path w="4316" h="4585" extrusionOk="0">
                  <a:moveTo>
                    <a:pt x="2319" y="0"/>
                  </a:moveTo>
                  <a:cubicBezTo>
                    <a:pt x="1715" y="0"/>
                    <a:pt x="938" y="245"/>
                    <a:pt x="1862" y="602"/>
                  </a:cubicBezTo>
                  <a:cubicBezTo>
                    <a:pt x="2475" y="813"/>
                    <a:pt x="2475" y="1109"/>
                    <a:pt x="2094" y="1511"/>
                  </a:cubicBezTo>
                  <a:cubicBezTo>
                    <a:pt x="1396" y="2780"/>
                    <a:pt x="2158" y="2928"/>
                    <a:pt x="487" y="3668"/>
                  </a:cubicBezTo>
                  <a:cubicBezTo>
                    <a:pt x="1" y="3922"/>
                    <a:pt x="1" y="4176"/>
                    <a:pt x="529" y="4387"/>
                  </a:cubicBezTo>
                  <a:cubicBezTo>
                    <a:pt x="780" y="4516"/>
                    <a:pt x="1005" y="4584"/>
                    <a:pt x="1210" y="4584"/>
                  </a:cubicBezTo>
                  <a:cubicBezTo>
                    <a:pt x="1541" y="4584"/>
                    <a:pt x="1817" y="4407"/>
                    <a:pt x="2052" y="4028"/>
                  </a:cubicBezTo>
                  <a:cubicBezTo>
                    <a:pt x="2771" y="2865"/>
                    <a:pt x="4315" y="1257"/>
                    <a:pt x="2771" y="73"/>
                  </a:cubicBezTo>
                  <a:cubicBezTo>
                    <a:pt x="2672" y="23"/>
                    <a:pt x="2504" y="0"/>
                    <a:pt x="23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2" name="Google Shape;6892;p37"/>
            <p:cNvSpPr/>
            <p:nvPr/>
          </p:nvSpPr>
          <p:spPr>
            <a:xfrm>
              <a:off x="-3509775" y="3839900"/>
              <a:ext cx="120575" cy="104250"/>
            </a:xfrm>
            <a:custGeom>
              <a:avLst/>
              <a:gdLst/>
              <a:ahLst/>
              <a:cxnLst/>
              <a:rect l="l" t="t" r="r" b="b"/>
              <a:pathLst>
                <a:path w="4823" h="4170" extrusionOk="0">
                  <a:moveTo>
                    <a:pt x="2890" y="1"/>
                  </a:moveTo>
                  <a:cubicBezTo>
                    <a:pt x="1554" y="1"/>
                    <a:pt x="1306" y="1448"/>
                    <a:pt x="635" y="2435"/>
                  </a:cubicBezTo>
                  <a:cubicBezTo>
                    <a:pt x="1" y="3196"/>
                    <a:pt x="953" y="3958"/>
                    <a:pt x="1672" y="4169"/>
                  </a:cubicBezTo>
                  <a:cubicBezTo>
                    <a:pt x="2200" y="3915"/>
                    <a:pt x="3575" y="3640"/>
                    <a:pt x="3406" y="2921"/>
                  </a:cubicBezTo>
                  <a:cubicBezTo>
                    <a:pt x="3348" y="2889"/>
                    <a:pt x="3282" y="2875"/>
                    <a:pt x="3209" y="2875"/>
                  </a:cubicBezTo>
                  <a:cubicBezTo>
                    <a:pt x="2806" y="2875"/>
                    <a:pt x="2207" y="3295"/>
                    <a:pt x="1828" y="3295"/>
                  </a:cubicBezTo>
                  <a:cubicBezTo>
                    <a:pt x="1648" y="3295"/>
                    <a:pt x="1518" y="3200"/>
                    <a:pt x="1481" y="2921"/>
                  </a:cubicBezTo>
                  <a:cubicBezTo>
                    <a:pt x="1650" y="2245"/>
                    <a:pt x="1481" y="1441"/>
                    <a:pt x="2285" y="954"/>
                  </a:cubicBezTo>
                  <a:cubicBezTo>
                    <a:pt x="2446" y="849"/>
                    <a:pt x="2586" y="806"/>
                    <a:pt x="2712" y="806"/>
                  </a:cubicBezTo>
                  <a:cubicBezTo>
                    <a:pt x="3167" y="806"/>
                    <a:pt x="3445" y="1360"/>
                    <a:pt x="3892" y="1525"/>
                  </a:cubicBezTo>
                  <a:cubicBezTo>
                    <a:pt x="4823" y="1250"/>
                    <a:pt x="3850" y="130"/>
                    <a:pt x="3194" y="24"/>
                  </a:cubicBezTo>
                  <a:cubicBezTo>
                    <a:pt x="3087" y="8"/>
                    <a:pt x="2986" y="1"/>
                    <a:pt x="289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3" name="Google Shape;6893;p37"/>
            <p:cNvSpPr/>
            <p:nvPr/>
          </p:nvSpPr>
          <p:spPr>
            <a:xfrm>
              <a:off x="-3648600" y="4077075"/>
              <a:ext cx="133575" cy="103575"/>
            </a:xfrm>
            <a:custGeom>
              <a:avLst/>
              <a:gdLst/>
              <a:ahLst/>
              <a:cxnLst/>
              <a:rect l="l" t="t" r="r" b="b"/>
              <a:pathLst>
                <a:path w="5343" h="4143" extrusionOk="0">
                  <a:moveTo>
                    <a:pt x="4566" y="1"/>
                  </a:moveTo>
                  <a:cubicBezTo>
                    <a:pt x="4442" y="1"/>
                    <a:pt x="4323" y="80"/>
                    <a:pt x="4306" y="202"/>
                  </a:cubicBezTo>
                  <a:cubicBezTo>
                    <a:pt x="3714" y="1492"/>
                    <a:pt x="2403" y="3248"/>
                    <a:pt x="838" y="3374"/>
                  </a:cubicBezTo>
                  <a:cubicBezTo>
                    <a:pt x="784" y="3368"/>
                    <a:pt x="735" y="3365"/>
                    <a:pt x="691" y="3365"/>
                  </a:cubicBezTo>
                  <a:cubicBezTo>
                    <a:pt x="1" y="3365"/>
                    <a:pt x="482" y="4143"/>
                    <a:pt x="1017" y="4143"/>
                  </a:cubicBezTo>
                  <a:cubicBezTo>
                    <a:pt x="1091" y="4143"/>
                    <a:pt x="1166" y="4128"/>
                    <a:pt x="1239" y="4094"/>
                  </a:cubicBezTo>
                  <a:cubicBezTo>
                    <a:pt x="2995" y="3903"/>
                    <a:pt x="5342" y="1894"/>
                    <a:pt x="4644" y="12"/>
                  </a:cubicBezTo>
                  <a:cubicBezTo>
                    <a:pt x="4619" y="4"/>
                    <a:pt x="4592" y="1"/>
                    <a:pt x="456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4" name="Google Shape;6894;p37"/>
            <p:cNvSpPr/>
            <p:nvPr/>
          </p:nvSpPr>
          <p:spPr>
            <a:xfrm>
              <a:off x="-3325250" y="3973575"/>
              <a:ext cx="66125" cy="86300"/>
            </a:xfrm>
            <a:custGeom>
              <a:avLst/>
              <a:gdLst/>
              <a:ahLst/>
              <a:cxnLst/>
              <a:rect l="l" t="t" r="r" b="b"/>
              <a:pathLst>
                <a:path w="2645" h="3452" extrusionOk="0">
                  <a:moveTo>
                    <a:pt x="1914" y="1"/>
                  </a:moveTo>
                  <a:cubicBezTo>
                    <a:pt x="1883" y="1"/>
                    <a:pt x="1851" y="3"/>
                    <a:pt x="1820" y="6"/>
                  </a:cubicBezTo>
                  <a:cubicBezTo>
                    <a:pt x="1703" y="58"/>
                    <a:pt x="1578" y="68"/>
                    <a:pt x="1452" y="68"/>
                  </a:cubicBezTo>
                  <a:cubicBezTo>
                    <a:pt x="1361" y="68"/>
                    <a:pt x="1269" y="63"/>
                    <a:pt x="1179" y="63"/>
                  </a:cubicBezTo>
                  <a:cubicBezTo>
                    <a:pt x="1033" y="63"/>
                    <a:pt x="891" y="77"/>
                    <a:pt x="762" y="154"/>
                  </a:cubicBezTo>
                  <a:cubicBezTo>
                    <a:pt x="657" y="324"/>
                    <a:pt x="995" y="535"/>
                    <a:pt x="868" y="662"/>
                  </a:cubicBezTo>
                  <a:cubicBezTo>
                    <a:pt x="191" y="1170"/>
                    <a:pt x="339" y="1889"/>
                    <a:pt x="149" y="2523"/>
                  </a:cubicBezTo>
                  <a:cubicBezTo>
                    <a:pt x="1" y="2967"/>
                    <a:pt x="276" y="3327"/>
                    <a:pt x="805" y="3433"/>
                  </a:cubicBezTo>
                  <a:cubicBezTo>
                    <a:pt x="869" y="3445"/>
                    <a:pt x="927" y="3451"/>
                    <a:pt x="980" y="3451"/>
                  </a:cubicBezTo>
                  <a:cubicBezTo>
                    <a:pt x="1368" y="3451"/>
                    <a:pt x="1492" y="3135"/>
                    <a:pt x="1566" y="2819"/>
                  </a:cubicBezTo>
                  <a:cubicBezTo>
                    <a:pt x="1778" y="1973"/>
                    <a:pt x="2454" y="1297"/>
                    <a:pt x="2645" y="472"/>
                  </a:cubicBezTo>
                  <a:cubicBezTo>
                    <a:pt x="2510" y="184"/>
                    <a:pt x="2219" y="1"/>
                    <a:pt x="191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5" name="Google Shape;6895;p37"/>
            <p:cNvSpPr/>
            <p:nvPr/>
          </p:nvSpPr>
          <p:spPr>
            <a:xfrm>
              <a:off x="-3061350" y="3976625"/>
              <a:ext cx="100975" cy="93550"/>
            </a:xfrm>
            <a:custGeom>
              <a:avLst/>
              <a:gdLst/>
              <a:ahLst/>
              <a:cxnLst/>
              <a:rect l="l" t="t" r="r" b="b"/>
              <a:pathLst>
                <a:path w="4039" h="3742" extrusionOk="0">
                  <a:moveTo>
                    <a:pt x="2548" y="0"/>
                  </a:moveTo>
                  <a:cubicBezTo>
                    <a:pt x="1914" y="0"/>
                    <a:pt x="1" y="2513"/>
                    <a:pt x="802" y="2930"/>
                  </a:cubicBezTo>
                  <a:cubicBezTo>
                    <a:pt x="1529" y="3484"/>
                    <a:pt x="1916" y="3742"/>
                    <a:pt x="2296" y="3742"/>
                  </a:cubicBezTo>
                  <a:cubicBezTo>
                    <a:pt x="2613" y="3742"/>
                    <a:pt x="2925" y="3562"/>
                    <a:pt x="3425" y="3226"/>
                  </a:cubicBezTo>
                  <a:cubicBezTo>
                    <a:pt x="3425" y="2761"/>
                    <a:pt x="4038" y="2422"/>
                    <a:pt x="3742" y="1915"/>
                  </a:cubicBezTo>
                  <a:cubicBezTo>
                    <a:pt x="3648" y="1886"/>
                    <a:pt x="3552" y="1873"/>
                    <a:pt x="3456" y="1873"/>
                  </a:cubicBezTo>
                  <a:cubicBezTo>
                    <a:pt x="3057" y="1873"/>
                    <a:pt x="2669" y="2110"/>
                    <a:pt x="2515" y="2486"/>
                  </a:cubicBezTo>
                  <a:cubicBezTo>
                    <a:pt x="2428" y="2670"/>
                    <a:pt x="2234" y="2766"/>
                    <a:pt x="2055" y="2766"/>
                  </a:cubicBezTo>
                  <a:cubicBezTo>
                    <a:pt x="1845" y="2766"/>
                    <a:pt x="1656" y="2633"/>
                    <a:pt x="1691" y="2359"/>
                  </a:cubicBezTo>
                  <a:cubicBezTo>
                    <a:pt x="1310" y="1196"/>
                    <a:pt x="2346" y="1534"/>
                    <a:pt x="2706" y="625"/>
                  </a:cubicBezTo>
                  <a:cubicBezTo>
                    <a:pt x="2795" y="179"/>
                    <a:pt x="2717" y="0"/>
                    <a:pt x="254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6" name="Google Shape;6896;p37"/>
            <p:cNvSpPr/>
            <p:nvPr/>
          </p:nvSpPr>
          <p:spPr>
            <a:xfrm>
              <a:off x="-3336600" y="3982425"/>
              <a:ext cx="85950" cy="95000"/>
            </a:xfrm>
            <a:custGeom>
              <a:avLst/>
              <a:gdLst/>
              <a:ahLst/>
              <a:cxnLst/>
              <a:rect l="l" t="t" r="r" b="b"/>
              <a:pathLst>
                <a:path w="3438" h="3800" extrusionOk="0">
                  <a:moveTo>
                    <a:pt x="1470" y="1"/>
                  </a:moveTo>
                  <a:cubicBezTo>
                    <a:pt x="1415" y="1"/>
                    <a:pt x="1352" y="4"/>
                    <a:pt x="1280" y="12"/>
                  </a:cubicBezTo>
                  <a:cubicBezTo>
                    <a:pt x="117" y="752"/>
                    <a:pt x="582" y="1958"/>
                    <a:pt x="53" y="3015"/>
                  </a:cubicBezTo>
                  <a:cubicBezTo>
                    <a:pt x="1" y="3610"/>
                    <a:pt x="744" y="3799"/>
                    <a:pt x="1313" y="3799"/>
                  </a:cubicBezTo>
                  <a:cubicBezTo>
                    <a:pt x="1433" y="3799"/>
                    <a:pt x="1544" y="3791"/>
                    <a:pt x="1639" y="3777"/>
                  </a:cubicBezTo>
                  <a:cubicBezTo>
                    <a:pt x="2528" y="3036"/>
                    <a:pt x="2528" y="1894"/>
                    <a:pt x="3226" y="1048"/>
                  </a:cubicBezTo>
                  <a:cubicBezTo>
                    <a:pt x="3437" y="773"/>
                    <a:pt x="3268" y="414"/>
                    <a:pt x="3120" y="118"/>
                  </a:cubicBezTo>
                  <a:cubicBezTo>
                    <a:pt x="3069" y="114"/>
                    <a:pt x="3024" y="113"/>
                    <a:pt x="2984" y="113"/>
                  </a:cubicBezTo>
                  <a:cubicBezTo>
                    <a:pt x="2293" y="113"/>
                    <a:pt x="2968" y="606"/>
                    <a:pt x="2549" y="1006"/>
                  </a:cubicBezTo>
                  <a:cubicBezTo>
                    <a:pt x="1830" y="1450"/>
                    <a:pt x="2062" y="2888"/>
                    <a:pt x="1407" y="2952"/>
                  </a:cubicBezTo>
                  <a:cubicBezTo>
                    <a:pt x="1068" y="2931"/>
                    <a:pt x="688" y="2634"/>
                    <a:pt x="793" y="2444"/>
                  </a:cubicBezTo>
                  <a:cubicBezTo>
                    <a:pt x="1195" y="1831"/>
                    <a:pt x="624" y="985"/>
                    <a:pt x="1512" y="520"/>
                  </a:cubicBezTo>
                  <a:cubicBezTo>
                    <a:pt x="1782" y="365"/>
                    <a:pt x="2034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7" name="Google Shape;6897;p37"/>
            <p:cNvSpPr/>
            <p:nvPr/>
          </p:nvSpPr>
          <p:spPr>
            <a:xfrm>
              <a:off x="-3037600" y="3967375"/>
              <a:ext cx="96250" cy="85600"/>
            </a:xfrm>
            <a:custGeom>
              <a:avLst/>
              <a:gdLst/>
              <a:ahLst/>
              <a:cxnLst/>
              <a:rect l="l" t="t" r="r" b="b"/>
              <a:pathLst>
                <a:path w="3850" h="3424" extrusionOk="0">
                  <a:moveTo>
                    <a:pt x="3194" y="1"/>
                  </a:moveTo>
                  <a:lnTo>
                    <a:pt x="3194" y="1"/>
                  </a:lnTo>
                  <a:cubicBezTo>
                    <a:pt x="2158" y="22"/>
                    <a:pt x="2855" y="1925"/>
                    <a:pt x="1925" y="1989"/>
                  </a:cubicBezTo>
                  <a:cubicBezTo>
                    <a:pt x="1502" y="1777"/>
                    <a:pt x="1988" y="1206"/>
                    <a:pt x="1735" y="889"/>
                  </a:cubicBezTo>
                  <a:lnTo>
                    <a:pt x="1735" y="889"/>
                  </a:lnTo>
                  <a:cubicBezTo>
                    <a:pt x="1312" y="1143"/>
                    <a:pt x="1037" y="1523"/>
                    <a:pt x="508" y="1777"/>
                  </a:cubicBezTo>
                  <a:cubicBezTo>
                    <a:pt x="0" y="2031"/>
                    <a:pt x="592" y="2475"/>
                    <a:pt x="529" y="2750"/>
                  </a:cubicBezTo>
                  <a:cubicBezTo>
                    <a:pt x="466" y="3046"/>
                    <a:pt x="381" y="3342"/>
                    <a:pt x="783" y="3406"/>
                  </a:cubicBezTo>
                  <a:cubicBezTo>
                    <a:pt x="895" y="3418"/>
                    <a:pt x="994" y="3423"/>
                    <a:pt x="1081" y="3423"/>
                  </a:cubicBezTo>
                  <a:cubicBezTo>
                    <a:pt x="2238" y="3423"/>
                    <a:pt x="1320" y="2445"/>
                    <a:pt x="2834" y="2327"/>
                  </a:cubicBezTo>
                  <a:lnTo>
                    <a:pt x="2940" y="2242"/>
                  </a:lnTo>
                  <a:cubicBezTo>
                    <a:pt x="3088" y="1714"/>
                    <a:pt x="3849" y="254"/>
                    <a:pt x="319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8" name="Google Shape;6898;p37"/>
            <p:cNvSpPr/>
            <p:nvPr/>
          </p:nvSpPr>
          <p:spPr>
            <a:xfrm>
              <a:off x="-3977175" y="4201325"/>
              <a:ext cx="86750" cy="100225"/>
            </a:xfrm>
            <a:custGeom>
              <a:avLst/>
              <a:gdLst/>
              <a:ahLst/>
              <a:cxnLst/>
              <a:rect l="l" t="t" r="r" b="b"/>
              <a:pathLst>
                <a:path w="3470" h="4009" extrusionOk="0">
                  <a:moveTo>
                    <a:pt x="2998" y="1"/>
                  </a:moveTo>
                  <a:cubicBezTo>
                    <a:pt x="2651" y="1"/>
                    <a:pt x="2389" y="695"/>
                    <a:pt x="2264" y="963"/>
                  </a:cubicBezTo>
                  <a:cubicBezTo>
                    <a:pt x="1841" y="1704"/>
                    <a:pt x="1714" y="2634"/>
                    <a:pt x="635" y="2994"/>
                  </a:cubicBezTo>
                  <a:cubicBezTo>
                    <a:pt x="424" y="3269"/>
                    <a:pt x="1" y="3713"/>
                    <a:pt x="318" y="4009"/>
                  </a:cubicBezTo>
                  <a:cubicBezTo>
                    <a:pt x="2369" y="3375"/>
                    <a:pt x="3469" y="1894"/>
                    <a:pt x="3194" y="75"/>
                  </a:cubicBezTo>
                  <a:cubicBezTo>
                    <a:pt x="3126" y="24"/>
                    <a:pt x="3061" y="1"/>
                    <a:pt x="299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9" name="Google Shape;6899;p37"/>
            <p:cNvSpPr/>
            <p:nvPr/>
          </p:nvSpPr>
          <p:spPr>
            <a:xfrm>
              <a:off x="-3308325" y="3985875"/>
              <a:ext cx="71400" cy="92625"/>
            </a:xfrm>
            <a:custGeom>
              <a:avLst/>
              <a:gdLst/>
              <a:ahLst/>
              <a:cxnLst/>
              <a:rect l="l" t="t" r="r" b="b"/>
              <a:pathLst>
                <a:path w="2856" h="3705" extrusionOk="0">
                  <a:moveTo>
                    <a:pt x="1968" y="1"/>
                  </a:moveTo>
                  <a:cubicBezTo>
                    <a:pt x="1968" y="678"/>
                    <a:pt x="1862" y="1312"/>
                    <a:pt x="1185" y="1756"/>
                  </a:cubicBezTo>
                  <a:cubicBezTo>
                    <a:pt x="1101" y="1820"/>
                    <a:pt x="1058" y="1925"/>
                    <a:pt x="1079" y="2052"/>
                  </a:cubicBezTo>
                  <a:cubicBezTo>
                    <a:pt x="1566" y="2983"/>
                    <a:pt x="1" y="3046"/>
                    <a:pt x="487" y="3660"/>
                  </a:cubicBezTo>
                  <a:cubicBezTo>
                    <a:pt x="595" y="3691"/>
                    <a:pt x="692" y="3704"/>
                    <a:pt x="779" y="3704"/>
                  </a:cubicBezTo>
                  <a:cubicBezTo>
                    <a:pt x="1291" y="3704"/>
                    <a:pt x="1485" y="3233"/>
                    <a:pt x="1756" y="2962"/>
                  </a:cubicBezTo>
                  <a:cubicBezTo>
                    <a:pt x="2814" y="1862"/>
                    <a:pt x="2856" y="889"/>
                    <a:pt x="196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0" name="Google Shape;6900;p37"/>
            <p:cNvSpPr/>
            <p:nvPr/>
          </p:nvSpPr>
          <p:spPr>
            <a:xfrm>
              <a:off x="-2825050" y="3780200"/>
              <a:ext cx="81975" cy="104200"/>
            </a:xfrm>
            <a:custGeom>
              <a:avLst/>
              <a:gdLst/>
              <a:ahLst/>
              <a:cxnLst/>
              <a:rect l="l" t="t" r="r" b="b"/>
              <a:pathLst>
                <a:path w="3279" h="4168" extrusionOk="0">
                  <a:moveTo>
                    <a:pt x="2503" y="42"/>
                  </a:moveTo>
                  <a:cubicBezTo>
                    <a:pt x="1130" y="42"/>
                    <a:pt x="2220" y="1577"/>
                    <a:pt x="2115" y="2370"/>
                  </a:cubicBezTo>
                  <a:cubicBezTo>
                    <a:pt x="2221" y="3046"/>
                    <a:pt x="1481" y="2983"/>
                    <a:pt x="1142" y="3237"/>
                  </a:cubicBezTo>
                  <a:cubicBezTo>
                    <a:pt x="1135" y="3242"/>
                    <a:pt x="1128" y="3245"/>
                    <a:pt x="1120" y="3245"/>
                  </a:cubicBezTo>
                  <a:cubicBezTo>
                    <a:pt x="1038" y="3245"/>
                    <a:pt x="919" y="2982"/>
                    <a:pt x="719" y="2982"/>
                  </a:cubicBezTo>
                  <a:cubicBezTo>
                    <a:pt x="712" y="2982"/>
                    <a:pt x="705" y="2982"/>
                    <a:pt x="698" y="2983"/>
                  </a:cubicBezTo>
                  <a:cubicBezTo>
                    <a:pt x="0" y="3194"/>
                    <a:pt x="529" y="3554"/>
                    <a:pt x="529" y="3850"/>
                  </a:cubicBezTo>
                  <a:cubicBezTo>
                    <a:pt x="719" y="4167"/>
                    <a:pt x="1164" y="3956"/>
                    <a:pt x="1417" y="4167"/>
                  </a:cubicBezTo>
                  <a:cubicBezTo>
                    <a:pt x="3215" y="3300"/>
                    <a:pt x="3194" y="1799"/>
                    <a:pt x="3279" y="318"/>
                  </a:cubicBezTo>
                  <a:cubicBezTo>
                    <a:pt x="3173" y="1"/>
                    <a:pt x="2834" y="85"/>
                    <a:pt x="2559" y="43"/>
                  </a:cubicBezTo>
                  <a:cubicBezTo>
                    <a:pt x="2540" y="43"/>
                    <a:pt x="2521" y="42"/>
                    <a:pt x="2503" y="42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1" name="Google Shape;6901;p37"/>
            <p:cNvSpPr/>
            <p:nvPr/>
          </p:nvSpPr>
          <p:spPr>
            <a:xfrm>
              <a:off x="-4075525" y="4015075"/>
              <a:ext cx="79525" cy="109500"/>
            </a:xfrm>
            <a:custGeom>
              <a:avLst/>
              <a:gdLst/>
              <a:ahLst/>
              <a:cxnLst/>
              <a:rect l="l" t="t" r="r" b="b"/>
              <a:pathLst>
                <a:path w="3181" h="4380" extrusionOk="0">
                  <a:moveTo>
                    <a:pt x="932" y="1"/>
                  </a:moveTo>
                  <a:cubicBezTo>
                    <a:pt x="832" y="1"/>
                    <a:pt x="730" y="52"/>
                    <a:pt x="678" y="144"/>
                  </a:cubicBezTo>
                  <a:cubicBezTo>
                    <a:pt x="847" y="631"/>
                    <a:pt x="1" y="990"/>
                    <a:pt x="762" y="1392"/>
                  </a:cubicBezTo>
                  <a:cubicBezTo>
                    <a:pt x="1101" y="1392"/>
                    <a:pt x="1143" y="990"/>
                    <a:pt x="1566" y="969"/>
                  </a:cubicBezTo>
                  <a:lnTo>
                    <a:pt x="1566" y="969"/>
                  </a:lnTo>
                  <a:cubicBezTo>
                    <a:pt x="974" y="1942"/>
                    <a:pt x="1926" y="3168"/>
                    <a:pt x="657" y="3866"/>
                  </a:cubicBezTo>
                  <a:cubicBezTo>
                    <a:pt x="635" y="3930"/>
                    <a:pt x="635" y="4014"/>
                    <a:pt x="657" y="4099"/>
                  </a:cubicBezTo>
                  <a:cubicBezTo>
                    <a:pt x="929" y="4297"/>
                    <a:pt x="1153" y="4380"/>
                    <a:pt x="1337" y="4380"/>
                  </a:cubicBezTo>
                  <a:cubicBezTo>
                    <a:pt x="1883" y="4380"/>
                    <a:pt x="2084" y="3653"/>
                    <a:pt x="2179" y="3020"/>
                  </a:cubicBezTo>
                  <a:cubicBezTo>
                    <a:pt x="2472" y="1809"/>
                    <a:pt x="3180" y="21"/>
                    <a:pt x="1554" y="21"/>
                  </a:cubicBezTo>
                  <a:cubicBezTo>
                    <a:pt x="1420" y="21"/>
                    <a:pt x="1269" y="34"/>
                    <a:pt x="1101" y="60"/>
                  </a:cubicBezTo>
                  <a:cubicBezTo>
                    <a:pt x="1053" y="20"/>
                    <a:pt x="993" y="1"/>
                    <a:pt x="93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2" name="Google Shape;6902;p37"/>
            <p:cNvSpPr/>
            <p:nvPr/>
          </p:nvSpPr>
          <p:spPr>
            <a:xfrm>
              <a:off x="-3656075" y="4066250"/>
              <a:ext cx="123600" cy="94975"/>
            </a:xfrm>
            <a:custGeom>
              <a:avLst/>
              <a:gdLst/>
              <a:ahLst/>
              <a:cxnLst/>
              <a:rect l="l" t="t" r="r" b="b"/>
              <a:pathLst>
                <a:path w="4944" h="3799" extrusionOk="0">
                  <a:moveTo>
                    <a:pt x="4753" y="1"/>
                  </a:moveTo>
                  <a:lnTo>
                    <a:pt x="4626" y="43"/>
                  </a:lnTo>
                  <a:cubicBezTo>
                    <a:pt x="4245" y="466"/>
                    <a:pt x="4267" y="1100"/>
                    <a:pt x="3696" y="1439"/>
                  </a:cubicBezTo>
                  <a:cubicBezTo>
                    <a:pt x="3548" y="1650"/>
                    <a:pt x="3548" y="1967"/>
                    <a:pt x="3188" y="2031"/>
                  </a:cubicBezTo>
                  <a:cubicBezTo>
                    <a:pt x="2612" y="2142"/>
                    <a:pt x="2509" y="3151"/>
                    <a:pt x="1977" y="3151"/>
                  </a:cubicBezTo>
                  <a:cubicBezTo>
                    <a:pt x="1903" y="3151"/>
                    <a:pt x="1821" y="3132"/>
                    <a:pt x="1729" y="3088"/>
                  </a:cubicBezTo>
                  <a:cubicBezTo>
                    <a:pt x="1327" y="2771"/>
                    <a:pt x="2046" y="2708"/>
                    <a:pt x="2088" y="2433"/>
                  </a:cubicBezTo>
                  <a:cubicBezTo>
                    <a:pt x="2131" y="2073"/>
                    <a:pt x="2702" y="1756"/>
                    <a:pt x="2215" y="1375"/>
                  </a:cubicBezTo>
                  <a:lnTo>
                    <a:pt x="2215" y="1375"/>
                  </a:lnTo>
                  <a:cubicBezTo>
                    <a:pt x="0" y="2673"/>
                    <a:pt x="312" y="3799"/>
                    <a:pt x="1403" y="3799"/>
                  </a:cubicBezTo>
                  <a:cubicBezTo>
                    <a:pt x="2376" y="3799"/>
                    <a:pt x="3967" y="2906"/>
                    <a:pt x="4943" y="445"/>
                  </a:cubicBezTo>
                  <a:cubicBezTo>
                    <a:pt x="4859" y="297"/>
                    <a:pt x="4943" y="106"/>
                    <a:pt x="475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3" name="Google Shape;6903;p37"/>
            <p:cNvSpPr/>
            <p:nvPr/>
          </p:nvSpPr>
          <p:spPr>
            <a:xfrm>
              <a:off x="-3192525" y="3784975"/>
              <a:ext cx="77750" cy="81700"/>
            </a:xfrm>
            <a:custGeom>
              <a:avLst/>
              <a:gdLst/>
              <a:ahLst/>
              <a:cxnLst/>
              <a:rect l="l" t="t" r="r" b="b"/>
              <a:pathLst>
                <a:path w="3110" h="3268" extrusionOk="0">
                  <a:moveTo>
                    <a:pt x="2475" y="0"/>
                  </a:moveTo>
                  <a:cubicBezTo>
                    <a:pt x="1439" y="465"/>
                    <a:pt x="550" y="1058"/>
                    <a:pt x="191" y="2073"/>
                  </a:cubicBezTo>
                  <a:cubicBezTo>
                    <a:pt x="466" y="2390"/>
                    <a:pt x="149" y="2580"/>
                    <a:pt x="0" y="2813"/>
                  </a:cubicBezTo>
                  <a:cubicBezTo>
                    <a:pt x="88" y="3155"/>
                    <a:pt x="209" y="3268"/>
                    <a:pt x="345" y="3268"/>
                  </a:cubicBezTo>
                  <a:cubicBezTo>
                    <a:pt x="538" y="3268"/>
                    <a:pt x="763" y="3043"/>
                    <a:pt x="973" y="2919"/>
                  </a:cubicBezTo>
                  <a:cubicBezTo>
                    <a:pt x="1418" y="2136"/>
                    <a:pt x="1692" y="1269"/>
                    <a:pt x="2708" y="825"/>
                  </a:cubicBezTo>
                  <a:cubicBezTo>
                    <a:pt x="3109" y="635"/>
                    <a:pt x="2898" y="0"/>
                    <a:pt x="247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4" name="Google Shape;6904;p37"/>
            <p:cNvSpPr/>
            <p:nvPr/>
          </p:nvSpPr>
          <p:spPr>
            <a:xfrm>
              <a:off x="-4032675" y="4028700"/>
              <a:ext cx="35975" cy="92575"/>
            </a:xfrm>
            <a:custGeom>
              <a:avLst/>
              <a:gdLst/>
              <a:ahLst/>
              <a:cxnLst/>
              <a:rect l="l" t="t" r="r" b="b"/>
              <a:pathLst>
                <a:path w="1439" h="3703" extrusionOk="0">
                  <a:moveTo>
                    <a:pt x="846" y="1"/>
                  </a:moveTo>
                  <a:lnTo>
                    <a:pt x="613" y="86"/>
                  </a:lnTo>
                  <a:cubicBezTo>
                    <a:pt x="909" y="910"/>
                    <a:pt x="169" y="1629"/>
                    <a:pt x="296" y="2412"/>
                  </a:cubicBezTo>
                  <a:cubicBezTo>
                    <a:pt x="212" y="2877"/>
                    <a:pt x="0" y="3385"/>
                    <a:pt x="635" y="3702"/>
                  </a:cubicBezTo>
                  <a:cubicBezTo>
                    <a:pt x="656" y="3110"/>
                    <a:pt x="1396" y="2729"/>
                    <a:pt x="1248" y="2095"/>
                  </a:cubicBezTo>
                  <a:cubicBezTo>
                    <a:pt x="1417" y="1841"/>
                    <a:pt x="1206" y="1524"/>
                    <a:pt x="1417" y="1270"/>
                  </a:cubicBezTo>
                  <a:cubicBezTo>
                    <a:pt x="1438" y="783"/>
                    <a:pt x="1227" y="318"/>
                    <a:pt x="84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5" name="Google Shape;6905;p37"/>
            <p:cNvSpPr/>
            <p:nvPr/>
          </p:nvSpPr>
          <p:spPr>
            <a:xfrm>
              <a:off x="-3468000" y="3868500"/>
              <a:ext cx="80850" cy="79200"/>
            </a:xfrm>
            <a:custGeom>
              <a:avLst/>
              <a:gdLst/>
              <a:ahLst/>
              <a:cxnLst/>
              <a:rect l="l" t="t" r="r" b="b"/>
              <a:pathLst>
                <a:path w="3234" h="3168" extrusionOk="0">
                  <a:moveTo>
                    <a:pt x="2623" y="1"/>
                  </a:moveTo>
                  <a:cubicBezTo>
                    <a:pt x="1079" y="1164"/>
                    <a:pt x="2221" y="2031"/>
                    <a:pt x="1037" y="2369"/>
                  </a:cubicBezTo>
                  <a:cubicBezTo>
                    <a:pt x="656" y="2539"/>
                    <a:pt x="233" y="2666"/>
                    <a:pt x="1" y="3025"/>
                  </a:cubicBezTo>
                  <a:cubicBezTo>
                    <a:pt x="192" y="3123"/>
                    <a:pt x="387" y="3168"/>
                    <a:pt x="581" y="3168"/>
                  </a:cubicBezTo>
                  <a:cubicBezTo>
                    <a:pt x="1935" y="3168"/>
                    <a:pt x="3234" y="101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6" name="Google Shape;6906;p37"/>
            <p:cNvSpPr/>
            <p:nvPr/>
          </p:nvSpPr>
          <p:spPr>
            <a:xfrm>
              <a:off x="-2837750" y="3784450"/>
              <a:ext cx="50250" cy="92000"/>
            </a:xfrm>
            <a:custGeom>
              <a:avLst/>
              <a:gdLst/>
              <a:ahLst/>
              <a:cxnLst/>
              <a:rect l="l" t="t" r="r" b="b"/>
              <a:pathLst>
                <a:path w="2010" h="3680" extrusionOk="0">
                  <a:moveTo>
                    <a:pt x="1947" y="0"/>
                  </a:moveTo>
                  <a:cubicBezTo>
                    <a:pt x="995" y="360"/>
                    <a:pt x="1" y="2115"/>
                    <a:pt x="466" y="2876"/>
                  </a:cubicBezTo>
                  <a:cubicBezTo>
                    <a:pt x="508" y="3320"/>
                    <a:pt x="572" y="3468"/>
                    <a:pt x="1037" y="3680"/>
                  </a:cubicBezTo>
                  <a:cubicBezTo>
                    <a:pt x="1312" y="3299"/>
                    <a:pt x="678" y="3130"/>
                    <a:pt x="1375" y="2728"/>
                  </a:cubicBezTo>
                  <a:cubicBezTo>
                    <a:pt x="1820" y="2200"/>
                    <a:pt x="1143" y="1438"/>
                    <a:pt x="1545" y="804"/>
                  </a:cubicBezTo>
                  <a:cubicBezTo>
                    <a:pt x="1629" y="529"/>
                    <a:pt x="2010" y="338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7" name="Google Shape;6907;p37"/>
            <p:cNvSpPr/>
            <p:nvPr/>
          </p:nvSpPr>
          <p:spPr>
            <a:xfrm>
              <a:off x="-3664150" y="4085275"/>
              <a:ext cx="78800" cy="85150"/>
            </a:xfrm>
            <a:custGeom>
              <a:avLst/>
              <a:gdLst/>
              <a:ahLst/>
              <a:cxnLst/>
              <a:rect l="l" t="t" r="r" b="b"/>
              <a:pathLst>
                <a:path w="3152" h="3406" extrusionOk="0">
                  <a:moveTo>
                    <a:pt x="2623" y="1"/>
                  </a:moveTo>
                  <a:cubicBezTo>
                    <a:pt x="1861" y="403"/>
                    <a:pt x="1544" y="1185"/>
                    <a:pt x="825" y="1629"/>
                  </a:cubicBezTo>
                  <a:cubicBezTo>
                    <a:pt x="85" y="2264"/>
                    <a:pt x="317" y="2814"/>
                    <a:pt x="973" y="3406"/>
                  </a:cubicBezTo>
                  <a:cubicBezTo>
                    <a:pt x="1036" y="3229"/>
                    <a:pt x="1140" y="3174"/>
                    <a:pt x="1264" y="3174"/>
                  </a:cubicBezTo>
                  <a:cubicBezTo>
                    <a:pt x="1470" y="3174"/>
                    <a:pt x="1729" y="3325"/>
                    <a:pt x="1942" y="3325"/>
                  </a:cubicBezTo>
                  <a:cubicBezTo>
                    <a:pt x="2076" y="3325"/>
                    <a:pt x="2191" y="3265"/>
                    <a:pt x="2263" y="3068"/>
                  </a:cubicBezTo>
                  <a:cubicBezTo>
                    <a:pt x="0" y="2898"/>
                    <a:pt x="1650" y="1185"/>
                    <a:pt x="2644" y="657"/>
                  </a:cubicBezTo>
                  <a:lnTo>
                    <a:pt x="2750" y="572"/>
                  </a:lnTo>
                  <a:cubicBezTo>
                    <a:pt x="2834" y="360"/>
                    <a:pt x="3151" y="12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8" name="Google Shape;6908;p37"/>
            <p:cNvSpPr/>
            <p:nvPr/>
          </p:nvSpPr>
          <p:spPr>
            <a:xfrm>
              <a:off x="-4320725" y="4022125"/>
              <a:ext cx="49075" cy="80125"/>
            </a:xfrm>
            <a:custGeom>
              <a:avLst/>
              <a:gdLst/>
              <a:ahLst/>
              <a:cxnLst/>
              <a:rect l="l" t="t" r="r" b="b"/>
              <a:pathLst>
                <a:path w="1963" h="3205" extrusionOk="0">
                  <a:moveTo>
                    <a:pt x="1249" y="1"/>
                  </a:moveTo>
                  <a:cubicBezTo>
                    <a:pt x="1077" y="1"/>
                    <a:pt x="950" y="90"/>
                    <a:pt x="990" y="327"/>
                  </a:cubicBezTo>
                  <a:cubicBezTo>
                    <a:pt x="1095" y="1152"/>
                    <a:pt x="461" y="1766"/>
                    <a:pt x="419" y="2506"/>
                  </a:cubicBezTo>
                  <a:cubicBezTo>
                    <a:pt x="1" y="2952"/>
                    <a:pt x="271" y="3205"/>
                    <a:pt x="637" y="3205"/>
                  </a:cubicBezTo>
                  <a:cubicBezTo>
                    <a:pt x="827" y="3205"/>
                    <a:pt x="1042" y="3137"/>
                    <a:pt x="1201" y="2992"/>
                  </a:cubicBezTo>
                  <a:cubicBezTo>
                    <a:pt x="1074" y="2315"/>
                    <a:pt x="1962" y="1892"/>
                    <a:pt x="1814" y="1216"/>
                  </a:cubicBezTo>
                  <a:cubicBezTo>
                    <a:pt x="1920" y="920"/>
                    <a:pt x="1920" y="581"/>
                    <a:pt x="1836" y="264"/>
                  </a:cubicBezTo>
                  <a:cubicBezTo>
                    <a:pt x="1700" y="117"/>
                    <a:pt x="1445" y="1"/>
                    <a:pt x="124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9" name="Google Shape;6909;p37"/>
            <p:cNvSpPr/>
            <p:nvPr/>
          </p:nvSpPr>
          <p:spPr>
            <a:xfrm>
              <a:off x="-3802900" y="3939125"/>
              <a:ext cx="50475" cy="79625"/>
            </a:xfrm>
            <a:custGeom>
              <a:avLst/>
              <a:gdLst/>
              <a:ahLst/>
              <a:cxnLst/>
              <a:rect l="l" t="t" r="r" b="b"/>
              <a:pathLst>
                <a:path w="2019" h="3185" extrusionOk="0">
                  <a:moveTo>
                    <a:pt x="1673" y="0"/>
                  </a:moveTo>
                  <a:cubicBezTo>
                    <a:pt x="1055" y="0"/>
                    <a:pt x="0" y="2467"/>
                    <a:pt x="51" y="2928"/>
                  </a:cubicBezTo>
                  <a:cubicBezTo>
                    <a:pt x="142" y="3110"/>
                    <a:pt x="295" y="3184"/>
                    <a:pt x="464" y="3184"/>
                  </a:cubicBezTo>
                  <a:cubicBezTo>
                    <a:pt x="845" y="3184"/>
                    <a:pt x="1306" y="2808"/>
                    <a:pt x="1320" y="2442"/>
                  </a:cubicBezTo>
                  <a:cubicBezTo>
                    <a:pt x="1045" y="1279"/>
                    <a:pt x="1532" y="1363"/>
                    <a:pt x="2018" y="475"/>
                  </a:cubicBezTo>
                  <a:cubicBezTo>
                    <a:pt x="1941" y="139"/>
                    <a:pt x="1819" y="0"/>
                    <a:pt x="167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0" name="Google Shape;6910;p37"/>
            <p:cNvSpPr/>
            <p:nvPr/>
          </p:nvSpPr>
          <p:spPr>
            <a:xfrm>
              <a:off x="-3005000" y="3965800"/>
              <a:ext cx="47250" cy="59700"/>
            </a:xfrm>
            <a:custGeom>
              <a:avLst/>
              <a:gdLst/>
              <a:ahLst/>
              <a:cxnLst/>
              <a:rect l="l" t="t" r="r" b="b"/>
              <a:pathLst>
                <a:path w="1890" h="2388" extrusionOk="0">
                  <a:moveTo>
                    <a:pt x="1361" y="0"/>
                  </a:moveTo>
                  <a:cubicBezTo>
                    <a:pt x="1150" y="275"/>
                    <a:pt x="790" y="169"/>
                    <a:pt x="473" y="233"/>
                  </a:cubicBezTo>
                  <a:cubicBezTo>
                    <a:pt x="156" y="444"/>
                    <a:pt x="790" y="719"/>
                    <a:pt x="431" y="952"/>
                  </a:cubicBezTo>
                  <a:cubicBezTo>
                    <a:pt x="152" y="1524"/>
                    <a:pt x="1" y="2388"/>
                    <a:pt x="504" y="2388"/>
                  </a:cubicBezTo>
                  <a:cubicBezTo>
                    <a:pt x="652" y="2388"/>
                    <a:pt x="855" y="2314"/>
                    <a:pt x="1128" y="2136"/>
                  </a:cubicBezTo>
                  <a:cubicBezTo>
                    <a:pt x="1403" y="1988"/>
                    <a:pt x="1361" y="1713"/>
                    <a:pt x="1361" y="1481"/>
                  </a:cubicBezTo>
                  <a:cubicBezTo>
                    <a:pt x="1361" y="952"/>
                    <a:pt x="1551" y="465"/>
                    <a:pt x="1890" y="64"/>
                  </a:cubicBezTo>
                  <a:lnTo>
                    <a:pt x="1361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1" name="Google Shape;6911;p37"/>
            <p:cNvSpPr/>
            <p:nvPr/>
          </p:nvSpPr>
          <p:spPr>
            <a:xfrm>
              <a:off x="-4008900" y="4184075"/>
              <a:ext cx="73525" cy="117600"/>
            </a:xfrm>
            <a:custGeom>
              <a:avLst/>
              <a:gdLst/>
              <a:ahLst/>
              <a:cxnLst/>
              <a:rect l="l" t="t" r="r" b="b"/>
              <a:pathLst>
                <a:path w="2941" h="4704" extrusionOk="0">
                  <a:moveTo>
                    <a:pt x="2423" y="1"/>
                  </a:moveTo>
                  <a:cubicBezTo>
                    <a:pt x="2379" y="1"/>
                    <a:pt x="2336" y="17"/>
                    <a:pt x="2306" y="46"/>
                  </a:cubicBezTo>
                  <a:cubicBezTo>
                    <a:pt x="952" y="892"/>
                    <a:pt x="1968" y="1780"/>
                    <a:pt x="678" y="2478"/>
                  </a:cubicBezTo>
                  <a:cubicBezTo>
                    <a:pt x="635" y="2880"/>
                    <a:pt x="1" y="3113"/>
                    <a:pt x="255" y="3599"/>
                  </a:cubicBezTo>
                  <a:cubicBezTo>
                    <a:pt x="476" y="4142"/>
                    <a:pt x="639" y="4704"/>
                    <a:pt x="1454" y="4704"/>
                  </a:cubicBezTo>
                  <a:cubicBezTo>
                    <a:pt x="1496" y="4704"/>
                    <a:pt x="1541" y="4702"/>
                    <a:pt x="1587" y="4699"/>
                  </a:cubicBezTo>
                  <a:lnTo>
                    <a:pt x="1587" y="4424"/>
                  </a:lnTo>
                  <a:cubicBezTo>
                    <a:pt x="64" y="3536"/>
                    <a:pt x="2941" y="1632"/>
                    <a:pt x="2560" y="67"/>
                  </a:cubicBezTo>
                  <a:cubicBezTo>
                    <a:pt x="2526" y="22"/>
                    <a:pt x="2474" y="1"/>
                    <a:pt x="24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2" name="Google Shape;6912;p37"/>
            <p:cNvSpPr/>
            <p:nvPr/>
          </p:nvSpPr>
          <p:spPr>
            <a:xfrm>
              <a:off x="-4380075" y="4023725"/>
              <a:ext cx="58200" cy="77450"/>
            </a:xfrm>
            <a:custGeom>
              <a:avLst/>
              <a:gdLst/>
              <a:ahLst/>
              <a:cxnLst/>
              <a:rect l="l" t="t" r="r" b="b"/>
              <a:pathLst>
                <a:path w="2328" h="3098" extrusionOk="0">
                  <a:moveTo>
                    <a:pt x="1071" y="0"/>
                  </a:moveTo>
                  <a:cubicBezTo>
                    <a:pt x="1016" y="0"/>
                    <a:pt x="956" y="16"/>
                    <a:pt x="889" y="52"/>
                  </a:cubicBezTo>
                  <a:cubicBezTo>
                    <a:pt x="656" y="1046"/>
                    <a:pt x="64" y="2103"/>
                    <a:pt x="826" y="3097"/>
                  </a:cubicBezTo>
                  <a:cubicBezTo>
                    <a:pt x="2327" y="2378"/>
                    <a:pt x="1" y="2040"/>
                    <a:pt x="1566" y="1321"/>
                  </a:cubicBezTo>
                  <a:cubicBezTo>
                    <a:pt x="1585" y="1002"/>
                    <a:pt x="1504" y="0"/>
                    <a:pt x="10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3" name="Google Shape;6913;p37"/>
            <p:cNvSpPr/>
            <p:nvPr/>
          </p:nvSpPr>
          <p:spPr>
            <a:xfrm>
              <a:off x="-3150750" y="3819575"/>
              <a:ext cx="66650" cy="57425"/>
            </a:xfrm>
            <a:custGeom>
              <a:avLst/>
              <a:gdLst/>
              <a:ahLst/>
              <a:cxnLst/>
              <a:rect l="l" t="t" r="r" b="b"/>
              <a:pathLst>
                <a:path w="2666" h="2297" extrusionOk="0">
                  <a:moveTo>
                    <a:pt x="2411" y="0"/>
                  </a:moveTo>
                  <a:cubicBezTo>
                    <a:pt x="2247" y="0"/>
                    <a:pt x="2130" y="129"/>
                    <a:pt x="1988" y="224"/>
                  </a:cubicBezTo>
                  <a:cubicBezTo>
                    <a:pt x="1100" y="668"/>
                    <a:pt x="0" y="1281"/>
                    <a:pt x="1058" y="2296"/>
                  </a:cubicBezTo>
                  <a:cubicBezTo>
                    <a:pt x="1692" y="1831"/>
                    <a:pt x="2284" y="1366"/>
                    <a:pt x="2581" y="668"/>
                  </a:cubicBezTo>
                  <a:cubicBezTo>
                    <a:pt x="2644" y="477"/>
                    <a:pt x="2665" y="266"/>
                    <a:pt x="2602" y="54"/>
                  </a:cubicBezTo>
                  <a:cubicBezTo>
                    <a:pt x="2531" y="16"/>
                    <a:pt x="2468" y="0"/>
                    <a:pt x="241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4" name="Google Shape;6914;p37"/>
            <p:cNvSpPr/>
            <p:nvPr/>
          </p:nvSpPr>
          <p:spPr>
            <a:xfrm>
              <a:off x="-2983675" y="3995975"/>
              <a:ext cx="51325" cy="61325"/>
            </a:xfrm>
            <a:custGeom>
              <a:avLst/>
              <a:gdLst/>
              <a:ahLst/>
              <a:cxnLst/>
              <a:rect l="l" t="t" r="r" b="b"/>
              <a:pathLst>
                <a:path w="2053" h="2453" extrusionOk="0">
                  <a:moveTo>
                    <a:pt x="1471" y="1"/>
                  </a:moveTo>
                  <a:cubicBezTo>
                    <a:pt x="950" y="1"/>
                    <a:pt x="923" y="745"/>
                    <a:pt x="677" y="1183"/>
                  </a:cubicBezTo>
                  <a:cubicBezTo>
                    <a:pt x="466" y="1585"/>
                    <a:pt x="1" y="1923"/>
                    <a:pt x="318" y="2452"/>
                  </a:cubicBezTo>
                  <a:cubicBezTo>
                    <a:pt x="1291" y="2050"/>
                    <a:pt x="2052" y="1120"/>
                    <a:pt x="1862" y="104"/>
                  </a:cubicBezTo>
                  <a:cubicBezTo>
                    <a:pt x="1706" y="32"/>
                    <a:pt x="1578" y="1"/>
                    <a:pt x="147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5" name="Google Shape;6915;p37"/>
            <p:cNvSpPr/>
            <p:nvPr/>
          </p:nvSpPr>
          <p:spPr>
            <a:xfrm>
              <a:off x="-3342675" y="3981125"/>
              <a:ext cx="38075" cy="76700"/>
            </a:xfrm>
            <a:custGeom>
              <a:avLst/>
              <a:gdLst/>
              <a:ahLst/>
              <a:cxnLst/>
              <a:rect l="l" t="t" r="r" b="b"/>
              <a:pathLst>
                <a:path w="1523" h="3068" extrusionOk="0">
                  <a:moveTo>
                    <a:pt x="1502" y="1"/>
                  </a:moveTo>
                  <a:lnTo>
                    <a:pt x="1502" y="1"/>
                  </a:lnTo>
                  <a:cubicBezTo>
                    <a:pt x="529" y="64"/>
                    <a:pt x="0" y="2031"/>
                    <a:pt x="169" y="2898"/>
                  </a:cubicBezTo>
                  <a:cubicBezTo>
                    <a:pt x="127" y="3025"/>
                    <a:pt x="190" y="3067"/>
                    <a:pt x="338" y="3067"/>
                  </a:cubicBezTo>
                  <a:cubicBezTo>
                    <a:pt x="1100" y="2285"/>
                    <a:pt x="677" y="910"/>
                    <a:pt x="1523" y="64"/>
                  </a:cubicBezTo>
                  <a:cubicBezTo>
                    <a:pt x="1481" y="43"/>
                    <a:pt x="1481" y="22"/>
                    <a:pt x="15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6" name="Google Shape;6916;p37"/>
            <p:cNvSpPr/>
            <p:nvPr/>
          </p:nvSpPr>
          <p:spPr>
            <a:xfrm>
              <a:off x="-3610225" y="4065725"/>
              <a:ext cx="50250" cy="71925"/>
            </a:xfrm>
            <a:custGeom>
              <a:avLst/>
              <a:gdLst/>
              <a:ahLst/>
              <a:cxnLst/>
              <a:rect l="l" t="t" r="r" b="b"/>
              <a:pathLst>
                <a:path w="2010" h="2877" extrusionOk="0">
                  <a:moveTo>
                    <a:pt x="1608" y="0"/>
                  </a:moveTo>
                  <a:cubicBezTo>
                    <a:pt x="1100" y="0"/>
                    <a:pt x="931" y="360"/>
                    <a:pt x="656" y="614"/>
                  </a:cubicBezTo>
                  <a:cubicBezTo>
                    <a:pt x="910" y="931"/>
                    <a:pt x="720" y="1185"/>
                    <a:pt x="487" y="1439"/>
                  </a:cubicBezTo>
                  <a:cubicBezTo>
                    <a:pt x="487" y="1777"/>
                    <a:pt x="0" y="2010"/>
                    <a:pt x="106" y="2390"/>
                  </a:cubicBezTo>
                  <a:cubicBezTo>
                    <a:pt x="402" y="2496"/>
                    <a:pt x="656" y="2644"/>
                    <a:pt x="868" y="2877"/>
                  </a:cubicBezTo>
                  <a:cubicBezTo>
                    <a:pt x="1164" y="2750"/>
                    <a:pt x="910" y="2263"/>
                    <a:pt x="1396" y="2242"/>
                  </a:cubicBezTo>
                  <a:cubicBezTo>
                    <a:pt x="2010" y="2200"/>
                    <a:pt x="1967" y="1798"/>
                    <a:pt x="1967" y="1417"/>
                  </a:cubicBezTo>
                  <a:cubicBezTo>
                    <a:pt x="1896" y="1376"/>
                    <a:pt x="1836" y="1359"/>
                    <a:pt x="1783" y="1359"/>
                  </a:cubicBezTo>
                  <a:cubicBezTo>
                    <a:pt x="1565" y="1359"/>
                    <a:pt x="1461" y="1641"/>
                    <a:pt x="1206" y="1692"/>
                  </a:cubicBezTo>
                  <a:cubicBezTo>
                    <a:pt x="1375" y="1142"/>
                    <a:pt x="1925" y="487"/>
                    <a:pt x="16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7" name="Google Shape;6917;p37"/>
            <p:cNvSpPr/>
            <p:nvPr/>
          </p:nvSpPr>
          <p:spPr>
            <a:xfrm>
              <a:off x="-4320850" y="4008100"/>
              <a:ext cx="48425" cy="76925"/>
            </a:xfrm>
            <a:custGeom>
              <a:avLst/>
              <a:gdLst/>
              <a:ahLst/>
              <a:cxnLst/>
              <a:rect l="l" t="t" r="r" b="b"/>
              <a:pathLst>
                <a:path w="1937" h="3077" extrusionOk="0">
                  <a:moveTo>
                    <a:pt x="1058" y="0"/>
                  </a:moveTo>
                  <a:cubicBezTo>
                    <a:pt x="720" y="423"/>
                    <a:pt x="1" y="804"/>
                    <a:pt x="783" y="1417"/>
                  </a:cubicBezTo>
                  <a:cubicBezTo>
                    <a:pt x="149" y="1861"/>
                    <a:pt x="635" y="2559"/>
                    <a:pt x="318" y="3067"/>
                  </a:cubicBezTo>
                  <a:cubicBezTo>
                    <a:pt x="356" y="3074"/>
                    <a:pt x="390" y="3077"/>
                    <a:pt x="420" y="3077"/>
                  </a:cubicBezTo>
                  <a:cubicBezTo>
                    <a:pt x="951" y="3077"/>
                    <a:pt x="415" y="2082"/>
                    <a:pt x="995" y="1882"/>
                  </a:cubicBezTo>
                  <a:cubicBezTo>
                    <a:pt x="1936" y="1555"/>
                    <a:pt x="540" y="653"/>
                    <a:pt x="1504" y="653"/>
                  </a:cubicBezTo>
                  <a:cubicBezTo>
                    <a:pt x="1536" y="653"/>
                    <a:pt x="1571" y="654"/>
                    <a:pt x="1608" y="656"/>
                  </a:cubicBezTo>
                  <a:cubicBezTo>
                    <a:pt x="1418" y="465"/>
                    <a:pt x="1439" y="106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8" name="Google Shape;6918;p37"/>
            <p:cNvSpPr/>
            <p:nvPr/>
          </p:nvSpPr>
          <p:spPr>
            <a:xfrm>
              <a:off x="-3157100" y="3824600"/>
              <a:ext cx="60825" cy="59675"/>
            </a:xfrm>
            <a:custGeom>
              <a:avLst/>
              <a:gdLst/>
              <a:ahLst/>
              <a:cxnLst/>
              <a:rect l="l" t="t" r="r" b="b"/>
              <a:pathLst>
                <a:path w="2433" h="2387" extrusionOk="0">
                  <a:moveTo>
                    <a:pt x="1943" y="0"/>
                  </a:moveTo>
                  <a:cubicBezTo>
                    <a:pt x="1068" y="0"/>
                    <a:pt x="54" y="1187"/>
                    <a:pt x="1" y="1841"/>
                  </a:cubicBezTo>
                  <a:cubicBezTo>
                    <a:pt x="167" y="2091"/>
                    <a:pt x="543" y="2387"/>
                    <a:pt x="872" y="2387"/>
                  </a:cubicBezTo>
                  <a:cubicBezTo>
                    <a:pt x="1044" y="2387"/>
                    <a:pt x="1203" y="2306"/>
                    <a:pt x="1312" y="2095"/>
                  </a:cubicBezTo>
                  <a:cubicBezTo>
                    <a:pt x="635" y="805"/>
                    <a:pt x="1523" y="868"/>
                    <a:pt x="2433" y="149"/>
                  </a:cubicBezTo>
                  <a:cubicBezTo>
                    <a:pt x="2280" y="46"/>
                    <a:pt x="2114" y="0"/>
                    <a:pt x="194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9" name="Google Shape;6919;p37"/>
            <p:cNvSpPr/>
            <p:nvPr/>
          </p:nvSpPr>
          <p:spPr>
            <a:xfrm>
              <a:off x="-3810725" y="4004925"/>
              <a:ext cx="59875" cy="39200"/>
            </a:xfrm>
            <a:custGeom>
              <a:avLst/>
              <a:gdLst/>
              <a:ahLst/>
              <a:cxnLst/>
              <a:rect l="l" t="t" r="r" b="b"/>
              <a:pathLst>
                <a:path w="2395" h="1568" extrusionOk="0">
                  <a:moveTo>
                    <a:pt x="1443" y="0"/>
                  </a:moveTo>
                  <a:cubicBezTo>
                    <a:pt x="1231" y="275"/>
                    <a:pt x="851" y="360"/>
                    <a:pt x="534" y="487"/>
                  </a:cubicBezTo>
                  <a:cubicBezTo>
                    <a:pt x="0" y="917"/>
                    <a:pt x="1218" y="1567"/>
                    <a:pt x="1600" y="1567"/>
                  </a:cubicBezTo>
                  <a:cubicBezTo>
                    <a:pt x="1612" y="1567"/>
                    <a:pt x="1623" y="1567"/>
                    <a:pt x="1633" y="1565"/>
                  </a:cubicBezTo>
                  <a:cubicBezTo>
                    <a:pt x="851" y="867"/>
                    <a:pt x="2183" y="1079"/>
                    <a:pt x="2395" y="487"/>
                  </a:cubicBezTo>
                  <a:cubicBezTo>
                    <a:pt x="2099" y="296"/>
                    <a:pt x="1781" y="127"/>
                    <a:pt x="144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0" name="Google Shape;6920;p37"/>
            <p:cNvSpPr/>
            <p:nvPr/>
          </p:nvSpPr>
          <p:spPr>
            <a:xfrm>
              <a:off x="-4078925" y="4088975"/>
              <a:ext cx="62125" cy="43925"/>
            </a:xfrm>
            <a:custGeom>
              <a:avLst/>
              <a:gdLst/>
              <a:ahLst/>
              <a:cxnLst/>
              <a:rect l="l" t="t" r="r" b="b"/>
              <a:pathLst>
                <a:path w="2485" h="1757" extrusionOk="0">
                  <a:moveTo>
                    <a:pt x="2146" y="1"/>
                  </a:moveTo>
                  <a:cubicBezTo>
                    <a:pt x="1828" y="479"/>
                    <a:pt x="1977" y="1268"/>
                    <a:pt x="1519" y="1268"/>
                  </a:cubicBezTo>
                  <a:cubicBezTo>
                    <a:pt x="1369" y="1268"/>
                    <a:pt x="1154" y="1183"/>
                    <a:pt x="835" y="974"/>
                  </a:cubicBezTo>
                  <a:cubicBezTo>
                    <a:pt x="766" y="945"/>
                    <a:pt x="699" y="932"/>
                    <a:pt x="635" y="932"/>
                  </a:cubicBezTo>
                  <a:cubicBezTo>
                    <a:pt x="235" y="932"/>
                    <a:pt x="0" y="1444"/>
                    <a:pt x="475" y="1608"/>
                  </a:cubicBezTo>
                  <a:cubicBezTo>
                    <a:pt x="604" y="1685"/>
                    <a:pt x="742" y="1700"/>
                    <a:pt x="883" y="1700"/>
                  </a:cubicBezTo>
                  <a:cubicBezTo>
                    <a:pt x="970" y="1700"/>
                    <a:pt x="1058" y="1694"/>
                    <a:pt x="1144" y="1694"/>
                  </a:cubicBezTo>
                  <a:cubicBezTo>
                    <a:pt x="1264" y="1694"/>
                    <a:pt x="1381" y="1705"/>
                    <a:pt x="1491" y="1756"/>
                  </a:cubicBezTo>
                  <a:cubicBezTo>
                    <a:pt x="1871" y="1672"/>
                    <a:pt x="2336" y="1735"/>
                    <a:pt x="2485" y="1291"/>
                  </a:cubicBezTo>
                  <a:cubicBezTo>
                    <a:pt x="2210" y="910"/>
                    <a:pt x="2104" y="466"/>
                    <a:pt x="214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1" name="Google Shape;6921;p37"/>
            <p:cNvSpPr/>
            <p:nvPr/>
          </p:nvSpPr>
          <p:spPr>
            <a:xfrm>
              <a:off x="-4088725" y="4028700"/>
              <a:ext cx="30150" cy="60850"/>
            </a:xfrm>
            <a:custGeom>
              <a:avLst/>
              <a:gdLst/>
              <a:ahLst/>
              <a:cxnLst/>
              <a:rect l="l" t="t" r="r" b="b"/>
              <a:pathLst>
                <a:path w="1206" h="2434" extrusionOk="0">
                  <a:moveTo>
                    <a:pt x="677" y="1"/>
                  </a:moveTo>
                  <a:cubicBezTo>
                    <a:pt x="360" y="339"/>
                    <a:pt x="85" y="678"/>
                    <a:pt x="85" y="1143"/>
                  </a:cubicBezTo>
                  <a:cubicBezTo>
                    <a:pt x="0" y="1566"/>
                    <a:pt x="0" y="2010"/>
                    <a:pt x="106" y="2433"/>
                  </a:cubicBezTo>
                  <a:cubicBezTo>
                    <a:pt x="825" y="2433"/>
                    <a:pt x="614" y="1820"/>
                    <a:pt x="931" y="1524"/>
                  </a:cubicBezTo>
                  <a:cubicBezTo>
                    <a:pt x="1142" y="1101"/>
                    <a:pt x="1206" y="318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2" name="Google Shape;6922;p37"/>
            <p:cNvSpPr/>
            <p:nvPr/>
          </p:nvSpPr>
          <p:spPr>
            <a:xfrm>
              <a:off x="-3951800" y="4181950"/>
              <a:ext cx="52900" cy="22325"/>
            </a:xfrm>
            <a:custGeom>
              <a:avLst/>
              <a:gdLst/>
              <a:ahLst/>
              <a:cxnLst/>
              <a:rect l="l" t="t" r="r" b="b"/>
              <a:pathLst>
                <a:path w="2116" h="893" extrusionOk="0">
                  <a:moveTo>
                    <a:pt x="1023" y="1"/>
                  </a:moveTo>
                  <a:cubicBezTo>
                    <a:pt x="742" y="1"/>
                    <a:pt x="403" y="46"/>
                    <a:pt x="1" y="131"/>
                  </a:cubicBezTo>
                  <a:lnTo>
                    <a:pt x="191" y="173"/>
                  </a:lnTo>
                  <a:cubicBezTo>
                    <a:pt x="237" y="826"/>
                    <a:pt x="871" y="891"/>
                    <a:pt x="1467" y="891"/>
                  </a:cubicBezTo>
                  <a:cubicBezTo>
                    <a:pt x="1614" y="891"/>
                    <a:pt x="1758" y="887"/>
                    <a:pt x="1891" y="887"/>
                  </a:cubicBezTo>
                  <a:cubicBezTo>
                    <a:pt x="1971" y="887"/>
                    <a:pt x="2047" y="888"/>
                    <a:pt x="2116" y="893"/>
                  </a:cubicBezTo>
                  <a:cubicBezTo>
                    <a:pt x="2056" y="275"/>
                    <a:pt x="1717" y="1"/>
                    <a:pt x="10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3" name="Google Shape;6923;p37"/>
            <p:cNvSpPr/>
            <p:nvPr/>
          </p:nvSpPr>
          <p:spPr>
            <a:xfrm>
              <a:off x="-4357850" y="4008175"/>
              <a:ext cx="34300" cy="48575"/>
            </a:xfrm>
            <a:custGeom>
              <a:avLst/>
              <a:gdLst/>
              <a:ahLst/>
              <a:cxnLst/>
              <a:rect l="l" t="t" r="r" b="b"/>
              <a:pathLst>
                <a:path w="1372" h="1943" extrusionOk="0">
                  <a:moveTo>
                    <a:pt x="628" y="0"/>
                  </a:moveTo>
                  <a:cubicBezTo>
                    <a:pt x="542" y="0"/>
                    <a:pt x="440" y="19"/>
                    <a:pt x="317" y="61"/>
                  </a:cubicBezTo>
                  <a:cubicBezTo>
                    <a:pt x="381" y="336"/>
                    <a:pt x="0" y="420"/>
                    <a:pt x="0" y="674"/>
                  </a:cubicBezTo>
                  <a:cubicBezTo>
                    <a:pt x="529" y="970"/>
                    <a:pt x="360" y="1541"/>
                    <a:pt x="677" y="1943"/>
                  </a:cubicBezTo>
                  <a:cubicBezTo>
                    <a:pt x="829" y="1431"/>
                    <a:pt x="1372" y="0"/>
                    <a:pt x="62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4" name="Google Shape;6924;p37"/>
            <p:cNvSpPr/>
            <p:nvPr/>
          </p:nvSpPr>
          <p:spPr>
            <a:xfrm>
              <a:off x="-2967275" y="3970025"/>
              <a:ext cx="35450" cy="55550"/>
            </a:xfrm>
            <a:custGeom>
              <a:avLst/>
              <a:gdLst/>
              <a:ahLst/>
              <a:cxnLst/>
              <a:rect l="l" t="t" r="r" b="b"/>
              <a:pathLst>
                <a:path w="1418" h="2222" extrusionOk="0">
                  <a:moveTo>
                    <a:pt x="571" y="0"/>
                  </a:moveTo>
                  <a:cubicBezTo>
                    <a:pt x="402" y="741"/>
                    <a:pt x="0" y="1439"/>
                    <a:pt x="21" y="2221"/>
                  </a:cubicBezTo>
                  <a:cubicBezTo>
                    <a:pt x="508" y="1925"/>
                    <a:pt x="296" y="1121"/>
                    <a:pt x="1142" y="1100"/>
                  </a:cubicBezTo>
                  <a:cubicBezTo>
                    <a:pt x="1417" y="741"/>
                    <a:pt x="719" y="339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5" name="Google Shape;6925;p37"/>
            <p:cNvSpPr/>
            <p:nvPr/>
          </p:nvSpPr>
          <p:spPr>
            <a:xfrm>
              <a:off x="-4085025" y="4065200"/>
              <a:ext cx="28575" cy="56600"/>
            </a:xfrm>
            <a:custGeom>
              <a:avLst/>
              <a:gdLst/>
              <a:ahLst/>
              <a:cxnLst/>
              <a:rect l="l" t="t" r="r" b="b"/>
              <a:pathLst>
                <a:path w="1143" h="2264" extrusionOk="0">
                  <a:moveTo>
                    <a:pt x="550" y="0"/>
                  </a:moveTo>
                  <a:lnTo>
                    <a:pt x="550" y="0"/>
                  </a:lnTo>
                  <a:cubicBezTo>
                    <a:pt x="169" y="233"/>
                    <a:pt x="571" y="783"/>
                    <a:pt x="21" y="952"/>
                  </a:cubicBezTo>
                  <a:lnTo>
                    <a:pt x="0" y="1565"/>
                  </a:lnTo>
                  <a:cubicBezTo>
                    <a:pt x="169" y="1798"/>
                    <a:pt x="21" y="2221"/>
                    <a:pt x="529" y="2263"/>
                  </a:cubicBezTo>
                  <a:cubicBezTo>
                    <a:pt x="677" y="2094"/>
                    <a:pt x="867" y="1988"/>
                    <a:pt x="1079" y="1946"/>
                  </a:cubicBezTo>
                  <a:cubicBezTo>
                    <a:pt x="1142" y="1502"/>
                    <a:pt x="656" y="1227"/>
                    <a:pt x="846" y="762"/>
                  </a:cubicBezTo>
                  <a:cubicBezTo>
                    <a:pt x="952" y="466"/>
                    <a:pt x="825" y="148"/>
                    <a:pt x="55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6" name="Google Shape;6926;p37"/>
            <p:cNvSpPr/>
            <p:nvPr/>
          </p:nvSpPr>
          <p:spPr>
            <a:xfrm>
              <a:off x="-4325075" y="4084750"/>
              <a:ext cx="34400" cy="32650"/>
            </a:xfrm>
            <a:custGeom>
              <a:avLst/>
              <a:gdLst/>
              <a:ahLst/>
              <a:cxnLst/>
              <a:rect l="l" t="t" r="r" b="b"/>
              <a:pathLst>
                <a:path w="1376" h="1306" extrusionOk="0">
                  <a:moveTo>
                    <a:pt x="487" y="1"/>
                  </a:moveTo>
                  <a:cubicBezTo>
                    <a:pt x="0" y="360"/>
                    <a:pt x="127" y="826"/>
                    <a:pt x="127" y="1270"/>
                  </a:cubicBezTo>
                  <a:cubicBezTo>
                    <a:pt x="236" y="1294"/>
                    <a:pt x="335" y="1305"/>
                    <a:pt x="425" y="1305"/>
                  </a:cubicBezTo>
                  <a:cubicBezTo>
                    <a:pt x="961" y="1305"/>
                    <a:pt x="1176" y="904"/>
                    <a:pt x="1375" y="487"/>
                  </a:cubicBezTo>
                  <a:cubicBezTo>
                    <a:pt x="1352" y="459"/>
                    <a:pt x="1314" y="448"/>
                    <a:pt x="1265" y="448"/>
                  </a:cubicBezTo>
                  <a:cubicBezTo>
                    <a:pt x="1107" y="448"/>
                    <a:pt x="845" y="561"/>
                    <a:pt x="681" y="561"/>
                  </a:cubicBezTo>
                  <a:cubicBezTo>
                    <a:pt x="516" y="561"/>
                    <a:pt x="449" y="449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7" name="Google Shape;6927;p37"/>
            <p:cNvSpPr/>
            <p:nvPr/>
          </p:nvSpPr>
          <p:spPr>
            <a:xfrm>
              <a:off x="-3991975" y="4205300"/>
              <a:ext cx="34925" cy="43875"/>
            </a:xfrm>
            <a:custGeom>
              <a:avLst/>
              <a:gdLst/>
              <a:ahLst/>
              <a:cxnLst/>
              <a:rect l="l" t="t" r="r" b="b"/>
              <a:pathLst>
                <a:path w="1397" h="1755" extrusionOk="0">
                  <a:moveTo>
                    <a:pt x="889" y="1"/>
                  </a:moveTo>
                  <a:lnTo>
                    <a:pt x="889" y="1"/>
                  </a:lnTo>
                  <a:cubicBezTo>
                    <a:pt x="339" y="445"/>
                    <a:pt x="360" y="1101"/>
                    <a:pt x="1" y="1629"/>
                  </a:cubicBezTo>
                  <a:cubicBezTo>
                    <a:pt x="115" y="1680"/>
                    <a:pt x="276" y="1754"/>
                    <a:pt x="395" y="1754"/>
                  </a:cubicBezTo>
                  <a:cubicBezTo>
                    <a:pt x="473" y="1754"/>
                    <a:pt x="534" y="1722"/>
                    <a:pt x="550" y="1629"/>
                  </a:cubicBezTo>
                  <a:cubicBezTo>
                    <a:pt x="698" y="1101"/>
                    <a:pt x="1396" y="635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8" name="Google Shape;6928;p37"/>
            <p:cNvSpPr/>
            <p:nvPr/>
          </p:nvSpPr>
          <p:spPr>
            <a:xfrm>
              <a:off x="-3204675" y="3844175"/>
              <a:ext cx="54875" cy="40375"/>
            </a:xfrm>
            <a:custGeom>
              <a:avLst/>
              <a:gdLst/>
              <a:ahLst/>
              <a:cxnLst/>
              <a:rect l="l" t="t" r="r" b="b"/>
              <a:pathLst>
                <a:path w="2195" h="1615" extrusionOk="0">
                  <a:moveTo>
                    <a:pt x="613" y="1"/>
                  </a:moveTo>
                  <a:cubicBezTo>
                    <a:pt x="0" y="487"/>
                    <a:pt x="402" y="1291"/>
                    <a:pt x="994" y="1608"/>
                  </a:cubicBezTo>
                  <a:cubicBezTo>
                    <a:pt x="1029" y="1612"/>
                    <a:pt x="1069" y="1614"/>
                    <a:pt x="1112" y="1614"/>
                  </a:cubicBezTo>
                  <a:cubicBezTo>
                    <a:pt x="1511" y="1614"/>
                    <a:pt x="2194" y="1432"/>
                    <a:pt x="1946" y="974"/>
                  </a:cubicBezTo>
                  <a:lnTo>
                    <a:pt x="1946" y="974"/>
                  </a:lnTo>
                  <a:cubicBezTo>
                    <a:pt x="1906" y="977"/>
                    <a:pt x="1870" y="979"/>
                    <a:pt x="1837" y="979"/>
                  </a:cubicBezTo>
                  <a:cubicBezTo>
                    <a:pt x="1486" y="979"/>
                    <a:pt x="1508" y="777"/>
                    <a:pt x="1354" y="487"/>
                  </a:cubicBezTo>
                  <a:cubicBezTo>
                    <a:pt x="1350" y="487"/>
                    <a:pt x="1346" y="487"/>
                    <a:pt x="1342" y="487"/>
                  </a:cubicBezTo>
                  <a:cubicBezTo>
                    <a:pt x="1184" y="487"/>
                    <a:pt x="944" y="747"/>
                    <a:pt x="793" y="747"/>
                  </a:cubicBezTo>
                  <a:cubicBezTo>
                    <a:pt x="699" y="747"/>
                    <a:pt x="640" y="646"/>
                    <a:pt x="656" y="318"/>
                  </a:cubicBezTo>
                  <a:cubicBezTo>
                    <a:pt x="740" y="212"/>
                    <a:pt x="719" y="64"/>
                    <a:pt x="61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9" name="Google Shape;6929;p37"/>
            <p:cNvSpPr/>
            <p:nvPr/>
          </p:nvSpPr>
          <p:spPr>
            <a:xfrm>
              <a:off x="-3765150" y="3931925"/>
              <a:ext cx="57125" cy="40775"/>
            </a:xfrm>
            <a:custGeom>
              <a:avLst/>
              <a:gdLst/>
              <a:ahLst/>
              <a:cxnLst/>
              <a:rect l="l" t="t" r="r" b="b"/>
              <a:pathLst>
                <a:path w="2285" h="1631" extrusionOk="0">
                  <a:moveTo>
                    <a:pt x="816" y="1"/>
                  </a:moveTo>
                  <a:cubicBezTo>
                    <a:pt x="620" y="1"/>
                    <a:pt x="419" y="151"/>
                    <a:pt x="217" y="151"/>
                  </a:cubicBezTo>
                  <a:cubicBezTo>
                    <a:pt x="208" y="151"/>
                    <a:pt x="200" y="150"/>
                    <a:pt x="191" y="150"/>
                  </a:cubicBezTo>
                  <a:lnTo>
                    <a:pt x="1" y="340"/>
                  </a:lnTo>
                  <a:cubicBezTo>
                    <a:pt x="233" y="361"/>
                    <a:pt x="381" y="467"/>
                    <a:pt x="381" y="678"/>
                  </a:cubicBezTo>
                  <a:cubicBezTo>
                    <a:pt x="762" y="932"/>
                    <a:pt x="1460" y="932"/>
                    <a:pt x="1418" y="1567"/>
                  </a:cubicBezTo>
                  <a:lnTo>
                    <a:pt x="1502" y="1630"/>
                  </a:lnTo>
                  <a:cubicBezTo>
                    <a:pt x="2285" y="1398"/>
                    <a:pt x="1968" y="552"/>
                    <a:pt x="1227" y="509"/>
                  </a:cubicBezTo>
                  <a:cubicBezTo>
                    <a:pt x="1201" y="510"/>
                    <a:pt x="1176" y="511"/>
                    <a:pt x="1153" y="511"/>
                  </a:cubicBezTo>
                  <a:cubicBezTo>
                    <a:pt x="691" y="511"/>
                    <a:pt x="1041" y="312"/>
                    <a:pt x="1122" y="171"/>
                  </a:cubicBezTo>
                  <a:cubicBezTo>
                    <a:pt x="1022" y="43"/>
                    <a:pt x="920" y="1"/>
                    <a:pt x="81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0" name="Google Shape;6930;p37"/>
            <p:cNvSpPr/>
            <p:nvPr/>
          </p:nvSpPr>
          <p:spPr>
            <a:xfrm>
              <a:off x="-3173325" y="3868500"/>
              <a:ext cx="35275" cy="26000"/>
            </a:xfrm>
            <a:custGeom>
              <a:avLst/>
              <a:gdLst/>
              <a:ahLst/>
              <a:cxnLst/>
              <a:rect l="l" t="t" r="r" b="b"/>
              <a:pathLst>
                <a:path w="1411" h="1040" extrusionOk="0">
                  <a:moveTo>
                    <a:pt x="692" y="1"/>
                  </a:moveTo>
                  <a:lnTo>
                    <a:pt x="480" y="339"/>
                  </a:lnTo>
                  <a:cubicBezTo>
                    <a:pt x="0" y="769"/>
                    <a:pt x="320" y="1040"/>
                    <a:pt x="718" y="1040"/>
                  </a:cubicBezTo>
                  <a:cubicBezTo>
                    <a:pt x="987" y="1040"/>
                    <a:pt x="1292" y="916"/>
                    <a:pt x="1411" y="635"/>
                  </a:cubicBezTo>
                  <a:cubicBezTo>
                    <a:pt x="1178" y="424"/>
                    <a:pt x="1094" y="64"/>
                    <a:pt x="69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1" name="Google Shape;6931;p37"/>
            <p:cNvSpPr/>
            <p:nvPr/>
          </p:nvSpPr>
          <p:spPr>
            <a:xfrm>
              <a:off x="-4071825" y="4019150"/>
              <a:ext cx="32825" cy="43025"/>
            </a:xfrm>
            <a:custGeom>
              <a:avLst/>
              <a:gdLst/>
              <a:ahLst/>
              <a:cxnLst/>
              <a:rect l="l" t="t" r="r" b="b"/>
              <a:pathLst>
                <a:path w="1313" h="1721" extrusionOk="0">
                  <a:moveTo>
                    <a:pt x="404" y="0"/>
                  </a:moveTo>
                  <a:cubicBezTo>
                    <a:pt x="235" y="0"/>
                    <a:pt x="139" y="262"/>
                    <a:pt x="1" y="383"/>
                  </a:cubicBezTo>
                  <a:cubicBezTo>
                    <a:pt x="382" y="785"/>
                    <a:pt x="128" y="1250"/>
                    <a:pt x="191" y="1673"/>
                  </a:cubicBezTo>
                  <a:cubicBezTo>
                    <a:pt x="247" y="1706"/>
                    <a:pt x="302" y="1721"/>
                    <a:pt x="354" y="1721"/>
                  </a:cubicBezTo>
                  <a:cubicBezTo>
                    <a:pt x="602" y="1721"/>
                    <a:pt x="781" y="1396"/>
                    <a:pt x="572" y="1187"/>
                  </a:cubicBezTo>
                  <a:cubicBezTo>
                    <a:pt x="509" y="891"/>
                    <a:pt x="318" y="637"/>
                    <a:pt x="784" y="341"/>
                  </a:cubicBezTo>
                  <a:cubicBezTo>
                    <a:pt x="1312" y="2"/>
                    <a:pt x="635" y="150"/>
                    <a:pt x="530" y="45"/>
                  </a:cubicBezTo>
                  <a:cubicBezTo>
                    <a:pt x="483" y="14"/>
                    <a:pt x="442" y="0"/>
                    <a:pt x="40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2" name="Google Shape;6932;p37"/>
            <p:cNvSpPr/>
            <p:nvPr/>
          </p:nvSpPr>
          <p:spPr>
            <a:xfrm>
              <a:off x="-3573650" y="4061225"/>
              <a:ext cx="36950" cy="23575"/>
            </a:xfrm>
            <a:custGeom>
              <a:avLst/>
              <a:gdLst/>
              <a:ahLst/>
              <a:cxnLst/>
              <a:rect l="l" t="t" r="r" b="b"/>
              <a:pathLst>
                <a:path w="1478" h="943" extrusionOk="0">
                  <a:moveTo>
                    <a:pt x="790" y="0"/>
                  </a:moveTo>
                  <a:cubicBezTo>
                    <a:pt x="570" y="0"/>
                    <a:pt x="347" y="59"/>
                    <a:pt x="145" y="180"/>
                  </a:cubicBezTo>
                  <a:lnTo>
                    <a:pt x="145" y="477"/>
                  </a:lnTo>
                  <a:cubicBezTo>
                    <a:pt x="1" y="791"/>
                    <a:pt x="262" y="943"/>
                    <a:pt x="547" y="943"/>
                  </a:cubicBezTo>
                  <a:cubicBezTo>
                    <a:pt x="723" y="943"/>
                    <a:pt x="907" y="885"/>
                    <a:pt x="1012" y="773"/>
                  </a:cubicBezTo>
                  <a:cubicBezTo>
                    <a:pt x="1181" y="603"/>
                    <a:pt x="1097" y="265"/>
                    <a:pt x="1477" y="265"/>
                  </a:cubicBezTo>
                  <a:lnTo>
                    <a:pt x="1477" y="202"/>
                  </a:lnTo>
                  <a:cubicBezTo>
                    <a:pt x="1268" y="69"/>
                    <a:pt x="1030" y="0"/>
                    <a:pt x="79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3" name="Google Shape;6933;p37"/>
            <p:cNvSpPr/>
            <p:nvPr/>
          </p:nvSpPr>
          <p:spPr>
            <a:xfrm>
              <a:off x="-3119550" y="3796875"/>
              <a:ext cx="38625" cy="31475"/>
            </a:xfrm>
            <a:custGeom>
              <a:avLst/>
              <a:gdLst/>
              <a:ahLst/>
              <a:cxnLst/>
              <a:rect l="l" t="t" r="r" b="b"/>
              <a:pathLst>
                <a:path w="1545" h="1259" extrusionOk="0">
                  <a:moveTo>
                    <a:pt x="1054" y="1"/>
                  </a:moveTo>
                  <a:cubicBezTo>
                    <a:pt x="988" y="1"/>
                    <a:pt x="907" y="51"/>
                    <a:pt x="804" y="180"/>
                  </a:cubicBezTo>
                  <a:cubicBezTo>
                    <a:pt x="846" y="730"/>
                    <a:pt x="21" y="772"/>
                    <a:pt x="0" y="1258"/>
                  </a:cubicBezTo>
                  <a:lnTo>
                    <a:pt x="931" y="1258"/>
                  </a:lnTo>
                  <a:cubicBezTo>
                    <a:pt x="1163" y="1047"/>
                    <a:pt x="1544" y="814"/>
                    <a:pt x="1333" y="455"/>
                  </a:cubicBezTo>
                  <a:cubicBezTo>
                    <a:pt x="1274" y="264"/>
                    <a:pt x="1205" y="1"/>
                    <a:pt x="105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4" name="Google Shape;6934;p37"/>
            <p:cNvSpPr/>
            <p:nvPr/>
          </p:nvSpPr>
          <p:spPr>
            <a:xfrm>
              <a:off x="-3121150" y="3788200"/>
              <a:ext cx="29100" cy="17975"/>
            </a:xfrm>
            <a:custGeom>
              <a:avLst/>
              <a:gdLst/>
              <a:ahLst/>
              <a:cxnLst/>
              <a:rect l="l" t="t" r="r" b="b"/>
              <a:pathLst>
                <a:path w="1164" h="719" extrusionOk="0">
                  <a:moveTo>
                    <a:pt x="238" y="0"/>
                  </a:moveTo>
                  <a:cubicBezTo>
                    <a:pt x="161" y="0"/>
                    <a:pt x="83" y="11"/>
                    <a:pt x="1" y="40"/>
                  </a:cubicBezTo>
                  <a:cubicBezTo>
                    <a:pt x="24" y="523"/>
                    <a:pt x="190" y="718"/>
                    <a:pt x="432" y="718"/>
                  </a:cubicBezTo>
                  <a:cubicBezTo>
                    <a:pt x="636" y="718"/>
                    <a:pt x="893" y="580"/>
                    <a:pt x="1164" y="358"/>
                  </a:cubicBezTo>
                  <a:cubicBezTo>
                    <a:pt x="1122" y="294"/>
                    <a:pt x="1058" y="210"/>
                    <a:pt x="995" y="146"/>
                  </a:cubicBezTo>
                  <a:cubicBezTo>
                    <a:pt x="734" y="130"/>
                    <a:pt x="498" y="0"/>
                    <a:pt x="23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5" name="Google Shape;6935;p37"/>
            <p:cNvSpPr/>
            <p:nvPr/>
          </p:nvSpPr>
          <p:spPr>
            <a:xfrm>
              <a:off x="-2999525" y="3965350"/>
              <a:ext cx="28575" cy="11425"/>
            </a:xfrm>
            <a:custGeom>
              <a:avLst/>
              <a:gdLst/>
              <a:ahLst/>
              <a:cxnLst/>
              <a:rect l="l" t="t" r="r" b="b"/>
              <a:pathLst>
                <a:path w="1143" h="457" extrusionOk="0">
                  <a:moveTo>
                    <a:pt x="911" y="0"/>
                  </a:moveTo>
                  <a:cubicBezTo>
                    <a:pt x="588" y="0"/>
                    <a:pt x="273" y="105"/>
                    <a:pt x="0" y="293"/>
                  </a:cubicBezTo>
                  <a:cubicBezTo>
                    <a:pt x="25" y="343"/>
                    <a:pt x="71" y="363"/>
                    <a:pt x="118" y="363"/>
                  </a:cubicBezTo>
                  <a:cubicBezTo>
                    <a:pt x="152" y="363"/>
                    <a:pt x="185" y="353"/>
                    <a:pt x="212" y="335"/>
                  </a:cubicBezTo>
                  <a:cubicBezTo>
                    <a:pt x="219" y="335"/>
                    <a:pt x="227" y="335"/>
                    <a:pt x="235" y="335"/>
                  </a:cubicBezTo>
                  <a:cubicBezTo>
                    <a:pt x="417" y="335"/>
                    <a:pt x="658" y="457"/>
                    <a:pt x="846" y="457"/>
                  </a:cubicBezTo>
                  <a:cubicBezTo>
                    <a:pt x="1009" y="457"/>
                    <a:pt x="1132" y="364"/>
                    <a:pt x="1142" y="18"/>
                  </a:cubicBezTo>
                  <a:cubicBezTo>
                    <a:pt x="1065" y="6"/>
                    <a:pt x="988" y="0"/>
                    <a:pt x="91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6" name="Google Shape;6936;p37"/>
            <p:cNvSpPr/>
            <p:nvPr/>
          </p:nvSpPr>
          <p:spPr>
            <a:xfrm>
              <a:off x="-3600175" y="4081050"/>
              <a:ext cx="22225" cy="20650"/>
            </a:xfrm>
            <a:custGeom>
              <a:avLst/>
              <a:gdLst/>
              <a:ahLst/>
              <a:cxnLst/>
              <a:rect l="l" t="t" r="r" b="b"/>
              <a:pathLst>
                <a:path w="889" h="826" extrusionOk="0">
                  <a:moveTo>
                    <a:pt x="254" y="1"/>
                  </a:moveTo>
                  <a:lnTo>
                    <a:pt x="64" y="170"/>
                  </a:lnTo>
                  <a:cubicBezTo>
                    <a:pt x="296" y="381"/>
                    <a:pt x="0" y="614"/>
                    <a:pt x="85" y="826"/>
                  </a:cubicBezTo>
                  <a:cubicBezTo>
                    <a:pt x="592" y="614"/>
                    <a:pt x="889" y="381"/>
                    <a:pt x="25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7" name="Google Shape;6937;p37"/>
            <p:cNvSpPr/>
            <p:nvPr/>
          </p:nvSpPr>
          <p:spPr>
            <a:xfrm>
              <a:off x="-3189350" y="3836775"/>
              <a:ext cx="16950" cy="15825"/>
            </a:xfrm>
            <a:custGeom>
              <a:avLst/>
              <a:gdLst/>
              <a:ahLst/>
              <a:cxnLst/>
              <a:rect l="l" t="t" r="r" b="b"/>
              <a:pathLst>
                <a:path w="678" h="633" extrusionOk="0">
                  <a:moveTo>
                    <a:pt x="64" y="1"/>
                  </a:moveTo>
                  <a:cubicBezTo>
                    <a:pt x="0" y="191"/>
                    <a:pt x="0" y="403"/>
                    <a:pt x="43" y="614"/>
                  </a:cubicBezTo>
                  <a:cubicBezTo>
                    <a:pt x="111" y="627"/>
                    <a:pt x="171" y="633"/>
                    <a:pt x="223" y="633"/>
                  </a:cubicBezTo>
                  <a:cubicBezTo>
                    <a:pt x="678" y="633"/>
                    <a:pt x="482" y="172"/>
                    <a:pt x="6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8" name="Google Shape;6938;p37"/>
            <p:cNvSpPr/>
            <p:nvPr/>
          </p:nvSpPr>
          <p:spPr>
            <a:xfrm>
              <a:off x="-3179825" y="3876975"/>
              <a:ext cx="18525" cy="14300"/>
            </a:xfrm>
            <a:custGeom>
              <a:avLst/>
              <a:gdLst/>
              <a:ahLst/>
              <a:cxnLst/>
              <a:rect l="l" t="t" r="r" b="b"/>
              <a:pathLst>
                <a:path w="741" h="572" extrusionOk="0">
                  <a:moveTo>
                    <a:pt x="740" y="0"/>
                  </a:moveTo>
                  <a:lnTo>
                    <a:pt x="0" y="296"/>
                  </a:lnTo>
                  <a:lnTo>
                    <a:pt x="550" y="571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9" name="Google Shape;6939;p37"/>
            <p:cNvSpPr/>
            <p:nvPr/>
          </p:nvSpPr>
          <p:spPr>
            <a:xfrm>
              <a:off x="-3004300" y="3973200"/>
              <a:ext cx="24350" cy="16400"/>
            </a:xfrm>
            <a:custGeom>
              <a:avLst/>
              <a:gdLst/>
              <a:ahLst/>
              <a:cxnLst/>
              <a:rect l="l" t="t" r="r" b="b"/>
              <a:pathLst>
                <a:path w="974" h="656" extrusionOk="0">
                  <a:moveTo>
                    <a:pt x="191" y="0"/>
                  </a:moveTo>
                  <a:lnTo>
                    <a:pt x="1" y="148"/>
                  </a:lnTo>
                  <a:cubicBezTo>
                    <a:pt x="233" y="212"/>
                    <a:pt x="403" y="423"/>
                    <a:pt x="403" y="656"/>
                  </a:cubicBezTo>
                  <a:cubicBezTo>
                    <a:pt x="974" y="444"/>
                    <a:pt x="487" y="233"/>
                    <a:pt x="403" y="21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0" name="Google Shape;6940;p37"/>
            <p:cNvSpPr/>
            <p:nvPr/>
          </p:nvSpPr>
          <p:spPr>
            <a:xfrm>
              <a:off x="-3762725" y="3972975"/>
              <a:ext cx="35150" cy="44200"/>
            </a:xfrm>
            <a:custGeom>
              <a:avLst/>
              <a:gdLst/>
              <a:ahLst/>
              <a:cxnLst/>
              <a:rect l="l" t="t" r="r" b="b"/>
              <a:pathLst>
                <a:path w="1406" h="1768" extrusionOk="0">
                  <a:moveTo>
                    <a:pt x="1321" y="1"/>
                  </a:moveTo>
                  <a:cubicBezTo>
                    <a:pt x="722" y="1"/>
                    <a:pt x="1" y="1240"/>
                    <a:pt x="263" y="1765"/>
                  </a:cubicBezTo>
                  <a:lnTo>
                    <a:pt x="475" y="1765"/>
                  </a:lnTo>
                  <a:cubicBezTo>
                    <a:pt x="513" y="1767"/>
                    <a:pt x="551" y="1768"/>
                    <a:pt x="588" y="1768"/>
                  </a:cubicBezTo>
                  <a:cubicBezTo>
                    <a:pt x="962" y="1768"/>
                    <a:pt x="1269" y="1661"/>
                    <a:pt x="1173" y="1257"/>
                  </a:cubicBezTo>
                  <a:cubicBezTo>
                    <a:pt x="1067" y="792"/>
                    <a:pt x="1321" y="411"/>
                    <a:pt x="1405" y="9"/>
                  </a:cubicBezTo>
                  <a:cubicBezTo>
                    <a:pt x="1378" y="4"/>
                    <a:pt x="1350" y="1"/>
                    <a:pt x="132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1" name="Google Shape;6941;p37"/>
            <p:cNvSpPr/>
            <p:nvPr/>
          </p:nvSpPr>
          <p:spPr>
            <a:xfrm>
              <a:off x="-3483325" y="3859600"/>
              <a:ext cx="74575" cy="68050"/>
            </a:xfrm>
            <a:custGeom>
              <a:avLst/>
              <a:gdLst/>
              <a:ahLst/>
              <a:cxnLst/>
              <a:rect l="l" t="t" r="r" b="b"/>
              <a:pathLst>
                <a:path w="2983" h="2722" extrusionOk="0">
                  <a:moveTo>
                    <a:pt x="1470" y="1"/>
                  </a:moveTo>
                  <a:cubicBezTo>
                    <a:pt x="1384" y="1"/>
                    <a:pt x="1289" y="13"/>
                    <a:pt x="1185" y="40"/>
                  </a:cubicBezTo>
                  <a:cubicBezTo>
                    <a:pt x="275" y="166"/>
                    <a:pt x="487" y="1287"/>
                    <a:pt x="233" y="1879"/>
                  </a:cubicBezTo>
                  <a:cubicBezTo>
                    <a:pt x="85" y="2133"/>
                    <a:pt x="0" y="2345"/>
                    <a:pt x="296" y="2514"/>
                  </a:cubicBezTo>
                  <a:cubicBezTo>
                    <a:pt x="460" y="2664"/>
                    <a:pt x="635" y="2722"/>
                    <a:pt x="814" y="2722"/>
                  </a:cubicBezTo>
                  <a:cubicBezTo>
                    <a:pt x="1189" y="2722"/>
                    <a:pt x="1581" y="2468"/>
                    <a:pt x="1925" y="2281"/>
                  </a:cubicBezTo>
                  <a:cubicBezTo>
                    <a:pt x="2115" y="1774"/>
                    <a:pt x="2982" y="1308"/>
                    <a:pt x="2496" y="759"/>
                  </a:cubicBezTo>
                  <a:cubicBezTo>
                    <a:pt x="2223" y="450"/>
                    <a:pt x="1998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2" name="Google Shape;6942;p37"/>
            <p:cNvSpPr/>
            <p:nvPr/>
          </p:nvSpPr>
          <p:spPr>
            <a:xfrm>
              <a:off x="-3453725" y="3856025"/>
              <a:ext cx="45500" cy="60625"/>
            </a:xfrm>
            <a:custGeom>
              <a:avLst/>
              <a:gdLst/>
              <a:ahLst/>
              <a:cxnLst/>
              <a:rect l="l" t="t" r="r" b="b"/>
              <a:pathLst>
                <a:path w="1820" h="2425" extrusionOk="0">
                  <a:moveTo>
                    <a:pt x="576" y="1"/>
                  </a:moveTo>
                  <a:cubicBezTo>
                    <a:pt x="396" y="1"/>
                    <a:pt x="203" y="55"/>
                    <a:pt x="1" y="183"/>
                  </a:cubicBezTo>
                  <a:cubicBezTo>
                    <a:pt x="1671" y="754"/>
                    <a:pt x="1037" y="1219"/>
                    <a:pt x="741" y="2424"/>
                  </a:cubicBezTo>
                  <a:lnTo>
                    <a:pt x="1100" y="2276"/>
                  </a:lnTo>
                  <a:cubicBezTo>
                    <a:pt x="1227" y="1769"/>
                    <a:pt x="1820" y="1409"/>
                    <a:pt x="1671" y="817"/>
                  </a:cubicBezTo>
                  <a:cubicBezTo>
                    <a:pt x="1441" y="387"/>
                    <a:pt x="1054" y="1"/>
                    <a:pt x="57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3" name="Google Shape;6943;p37"/>
            <p:cNvSpPr/>
            <p:nvPr/>
          </p:nvSpPr>
          <p:spPr>
            <a:xfrm>
              <a:off x="-3974525" y="4186275"/>
              <a:ext cx="75625" cy="86200"/>
            </a:xfrm>
            <a:custGeom>
              <a:avLst/>
              <a:gdLst/>
              <a:ahLst/>
              <a:cxnLst/>
              <a:rect l="l" t="t" r="r" b="b"/>
              <a:pathLst>
                <a:path w="3025" h="3448" extrusionOk="0">
                  <a:moveTo>
                    <a:pt x="1100" y="0"/>
                  </a:moveTo>
                  <a:lnTo>
                    <a:pt x="0" y="2708"/>
                  </a:lnTo>
                  <a:cubicBezTo>
                    <a:pt x="297" y="2919"/>
                    <a:pt x="381" y="3427"/>
                    <a:pt x="762" y="3448"/>
                  </a:cubicBezTo>
                  <a:cubicBezTo>
                    <a:pt x="804" y="3440"/>
                    <a:pt x="850" y="3438"/>
                    <a:pt x="898" y="3438"/>
                  </a:cubicBezTo>
                  <a:cubicBezTo>
                    <a:pt x="961" y="3438"/>
                    <a:pt x="1028" y="3442"/>
                    <a:pt x="1090" y="3442"/>
                  </a:cubicBezTo>
                  <a:cubicBezTo>
                    <a:pt x="1248" y="3442"/>
                    <a:pt x="1384" y="3419"/>
                    <a:pt x="1396" y="3257"/>
                  </a:cubicBezTo>
                  <a:cubicBezTo>
                    <a:pt x="1460" y="2644"/>
                    <a:pt x="2031" y="2221"/>
                    <a:pt x="2115" y="1650"/>
                  </a:cubicBezTo>
                  <a:cubicBezTo>
                    <a:pt x="2158" y="1143"/>
                    <a:pt x="2560" y="868"/>
                    <a:pt x="3025" y="720"/>
                  </a:cubicBezTo>
                  <a:cubicBezTo>
                    <a:pt x="2475" y="297"/>
                    <a:pt x="1481" y="741"/>
                    <a:pt x="110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4" name="Google Shape;6944;p37"/>
            <p:cNvSpPr/>
            <p:nvPr/>
          </p:nvSpPr>
          <p:spPr>
            <a:xfrm>
              <a:off x="-3962900" y="4206375"/>
              <a:ext cx="58725" cy="72450"/>
            </a:xfrm>
            <a:custGeom>
              <a:avLst/>
              <a:gdLst/>
              <a:ahLst/>
              <a:cxnLst/>
              <a:rect l="l" t="t" r="r" b="b"/>
              <a:pathLst>
                <a:path w="2349" h="2898" extrusionOk="0">
                  <a:moveTo>
                    <a:pt x="2348" y="0"/>
                  </a:moveTo>
                  <a:cubicBezTo>
                    <a:pt x="1989" y="21"/>
                    <a:pt x="1524" y="127"/>
                    <a:pt x="1524" y="381"/>
                  </a:cubicBezTo>
                  <a:cubicBezTo>
                    <a:pt x="1502" y="1036"/>
                    <a:pt x="952" y="1502"/>
                    <a:pt x="868" y="2094"/>
                  </a:cubicBezTo>
                  <a:cubicBezTo>
                    <a:pt x="804" y="2559"/>
                    <a:pt x="487" y="2559"/>
                    <a:pt x="107" y="2559"/>
                  </a:cubicBezTo>
                  <a:cubicBezTo>
                    <a:pt x="1" y="2644"/>
                    <a:pt x="1" y="2813"/>
                    <a:pt x="107" y="2898"/>
                  </a:cubicBezTo>
                  <a:cubicBezTo>
                    <a:pt x="1545" y="2665"/>
                    <a:pt x="1460" y="931"/>
                    <a:pt x="234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5" name="Google Shape;6945;p37"/>
            <p:cNvSpPr/>
            <p:nvPr/>
          </p:nvSpPr>
          <p:spPr>
            <a:xfrm>
              <a:off x="-3991450" y="4269825"/>
              <a:ext cx="32800" cy="24875"/>
            </a:xfrm>
            <a:custGeom>
              <a:avLst/>
              <a:gdLst/>
              <a:ahLst/>
              <a:cxnLst/>
              <a:rect l="l" t="t" r="r" b="b"/>
              <a:pathLst>
                <a:path w="1312" h="995" extrusionOk="0">
                  <a:moveTo>
                    <a:pt x="318" y="0"/>
                  </a:moveTo>
                  <a:lnTo>
                    <a:pt x="318" y="0"/>
                  </a:lnTo>
                  <a:cubicBezTo>
                    <a:pt x="1" y="550"/>
                    <a:pt x="22" y="952"/>
                    <a:pt x="889" y="994"/>
                  </a:cubicBezTo>
                  <a:cubicBezTo>
                    <a:pt x="1164" y="761"/>
                    <a:pt x="1312" y="381"/>
                    <a:pt x="1249" y="21"/>
                  </a:cubicBezTo>
                  <a:cubicBezTo>
                    <a:pt x="1216" y="10"/>
                    <a:pt x="1184" y="4"/>
                    <a:pt x="1155" y="4"/>
                  </a:cubicBezTo>
                  <a:cubicBezTo>
                    <a:pt x="961" y="4"/>
                    <a:pt x="833" y="223"/>
                    <a:pt x="651" y="223"/>
                  </a:cubicBezTo>
                  <a:cubicBezTo>
                    <a:pt x="559" y="223"/>
                    <a:pt x="453" y="167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6" name="Google Shape;6946;p37"/>
            <p:cNvSpPr/>
            <p:nvPr/>
          </p:nvSpPr>
          <p:spPr>
            <a:xfrm>
              <a:off x="-4071275" y="4031525"/>
              <a:ext cx="44950" cy="80100"/>
            </a:xfrm>
            <a:custGeom>
              <a:avLst/>
              <a:gdLst/>
              <a:ahLst/>
              <a:cxnLst/>
              <a:rect l="l" t="t" r="r" b="b"/>
              <a:pathLst>
                <a:path w="1798" h="3204" extrusionOk="0">
                  <a:moveTo>
                    <a:pt x="1334" y="0"/>
                  </a:moveTo>
                  <a:cubicBezTo>
                    <a:pt x="978" y="0"/>
                    <a:pt x="695" y="384"/>
                    <a:pt x="550" y="692"/>
                  </a:cubicBezTo>
                  <a:cubicBezTo>
                    <a:pt x="550" y="882"/>
                    <a:pt x="592" y="1072"/>
                    <a:pt x="360" y="1178"/>
                  </a:cubicBezTo>
                  <a:cubicBezTo>
                    <a:pt x="254" y="1834"/>
                    <a:pt x="0" y="2510"/>
                    <a:pt x="529" y="3103"/>
                  </a:cubicBezTo>
                  <a:cubicBezTo>
                    <a:pt x="686" y="3173"/>
                    <a:pt x="806" y="3204"/>
                    <a:pt x="900" y="3204"/>
                  </a:cubicBezTo>
                  <a:cubicBezTo>
                    <a:pt x="1148" y="3204"/>
                    <a:pt x="1214" y="2986"/>
                    <a:pt x="1290" y="2680"/>
                  </a:cubicBezTo>
                  <a:cubicBezTo>
                    <a:pt x="1459" y="1982"/>
                    <a:pt x="1227" y="1263"/>
                    <a:pt x="1523" y="586"/>
                  </a:cubicBezTo>
                  <a:cubicBezTo>
                    <a:pt x="1629" y="396"/>
                    <a:pt x="1798" y="142"/>
                    <a:pt x="1523" y="36"/>
                  </a:cubicBezTo>
                  <a:cubicBezTo>
                    <a:pt x="1458" y="11"/>
                    <a:pt x="1395" y="0"/>
                    <a:pt x="133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7" name="Google Shape;6947;p37"/>
            <p:cNvSpPr/>
            <p:nvPr/>
          </p:nvSpPr>
          <p:spPr>
            <a:xfrm>
              <a:off x="-3599125" y="4067300"/>
              <a:ext cx="62425" cy="50775"/>
            </a:xfrm>
            <a:custGeom>
              <a:avLst/>
              <a:gdLst/>
              <a:ahLst/>
              <a:cxnLst/>
              <a:rect l="l" t="t" r="r" b="b"/>
              <a:pathLst>
                <a:path w="2497" h="2031" extrusionOk="0">
                  <a:moveTo>
                    <a:pt x="2340" y="0"/>
                  </a:moveTo>
                  <a:cubicBezTo>
                    <a:pt x="2001" y="0"/>
                    <a:pt x="1837" y="600"/>
                    <a:pt x="1564" y="600"/>
                  </a:cubicBezTo>
                  <a:cubicBezTo>
                    <a:pt x="1454" y="600"/>
                    <a:pt x="1327" y="504"/>
                    <a:pt x="1164" y="234"/>
                  </a:cubicBezTo>
                  <a:cubicBezTo>
                    <a:pt x="931" y="403"/>
                    <a:pt x="804" y="656"/>
                    <a:pt x="825" y="931"/>
                  </a:cubicBezTo>
                  <a:cubicBezTo>
                    <a:pt x="931" y="1354"/>
                    <a:pt x="1" y="1608"/>
                    <a:pt x="529" y="1925"/>
                  </a:cubicBezTo>
                  <a:cubicBezTo>
                    <a:pt x="645" y="2000"/>
                    <a:pt x="734" y="2030"/>
                    <a:pt x="807" y="2030"/>
                  </a:cubicBezTo>
                  <a:cubicBezTo>
                    <a:pt x="1142" y="2030"/>
                    <a:pt x="1106" y="1375"/>
                    <a:pt x="1507" y="1375"/>
                  </a:cubicBezTo>
                  <a:cubicBezTo>
                    <a:pt x="1513" y="1375"/>
                    <a:pt x="1518" y="1375"/>
                    <a:pt x="1523" y="1376"/>
                  </a:cubicBezTo>
                  <a:cubicBezTo>
                    <a:pt x="2496" y="1249"/>
                    <a:pt x="2094" y="445"/>
                    <a:pt x="2454" y="22"/>
                  </a:cubicBezTo>
                  <a:cubicBezTo>
                    <a:pt x="2414" y="7"/>
                    <a:pt x="2376" y="0"/>
                    <a:pt x="234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8" name="Google Shape;6948;p37"/>
            <p:cNvSpPr/>
            <p:nvPr/>
          </p:nvSpPr>
          <p:spPr>
            <a:xfrm>
              <a:off x="-3631375" y="4122275"/>
              <a:ext cx="43625" cy="29450"/>
            </a:xfrm>
            <a:custGeom>
              <a:avLst/>
              <a:gdLst/>
              <a:ahLst/>
              <a:cxnLst/>
              <a:rect l="l" t="t" r="r" b="b"/>
              <a:pathLst>
                <a:path w="1745" h="1178" extrusionOk="0">
                  <a:moveTo>
                    <a:pt x="1407" y="1"/>
                  </a:moveTo>
                  <a:cubicBezTo>
                    <a:pt x="1295" y="1"/>
                    <a:pt x="1147" y="40"/>
                    <a:pt x="952" y="128"/>
                  </a:cubicBezTo>
                  <a:cubicBezTo>
                    <a:pt x="656" y="382"/>
                    <a:pt x="0" y="382"/>
                    <a:pt x="318" y="911"/>
                  </a:cubicBezTo>
                  <a:cubicBezTo>
                    <a:pt x="445" y="1102"/>
                    <a:pt x="608" y="1177"/>
                    <a:pt x="781" y="1177"/>
                  </a:cubicBezTo>
                  <a:cubicBezTo>
                    <a:pt x="1123" y="1177"/>
                    <a:pt x="1503" y="882"/>
                    <a:pt x="1714" y="615"/>
                  </a:cubicBezTo>
                  <a:cubicBezTo>
                    <a:pt x="1744" y="264"/>
                    <a:pt x="1698" y="1"/>
                    <a:pt x="140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9" name="Google Shape;6949;p37"/>
            <p:cNvSpPr/>
            <p:nvPr/>
          </p:nvSpPr>
          <p:spPr>
            <a:xfrm>
              <a:off x="-3177200" y="3788150"/>
              <a:ext cx="89400" cy="85675"/>
            </a:xfrm>
            <a:custGeom>
              <a:avLst/>
              <a:gdLst/>
              <a:ahLst/>
              <a:cxnLst/>
              <a:rect l="l" t="t" r="r" b="b"/>
              <a:pathLst>
                <a:path w="3576" h="3427" extrusionOk="0">
                  <a:moveTo>
                    <a:pt x="2116" y="0"/>
                  </a:moveTo>
                  <a:cubicBezTo>
                    <a:pt x="2264" y="1058"/>
                    <a:pt x="783" y="317"/>
                    <a:pt x="255" y="2728"/>
                  </a:cubicBezTo>
                  <a:cubicBezTo>
                    <a:pt x="318" y="2961"/>
                    <a:pt x="1" y="3151"/>
                    <a:pt x="149" y="3426"/>
                  </a:cubicBezTo>
                  <a:cubicBezTo>
                    <a:pt x="1143" y="3257"/>
                    <a:pt x="1608" y="2242"/>
                    <a:pt x="2306" y="1607"/>
                  </a:cubicBezTo>
                  <a:cubicBezTo>
                    <a:pt x="2623" y="1248"/>
                    <a:pt x="3575" y="1269"/>
                    <a:pt x="3237" y="486"/>
                  </a:cubicBezTo>
                  <a:lnTo>
                    <a:pt x="3237" y="486"/>
                  </a:lnTo>
                  <a:cubicBezTo>
                    <a:pt x="3059" y="555"/>
                    <a:pt x="2903" y="592"/>
                    <a:pt x="2772" y="592"/>
                  </a:cubicBezTo>
                  <a:cubicBezTo>
                    <a:pt x="2499" y="592"/>
                    <a:pt x="2335" y="429"/>
                    <a:pt x="2306" y="42"/>
                  </a:cubicBezTo>
                  <a:lnTo>
                    <a:pt x="2116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0" name="Google Shape;6950;p37"/>
            <p:cNvSpPr/>
            <p:nvPr/>
          </p:nvSpPr>
          <p:spPr>
            <a:xfrm>
              <a:off x="-3774675" y="3952050"/>
              <a:ext cx="47100" cy="64750"/>
            </a:xfrm>
            <a:custGeom>
              <a:avLst/>
              <a:gdLst/>
              <a:ahLst/>
              <a:cxnLst/>
              <a:rect l="l" t="t" r="r" b="b"/>
              <a:pathLst>
                <a:path w="1884" h="2590" extrusionOk="0">
                  <a:moveTo>
                    <a:pt x="741" y="0"/>
                  </a:moveTo>
                  <a:cubicBezTo>
                    <a:pt x="339" y="529"/>
                    <a:pt x="403" y="1375"/>
                    <a:pt x="1" y="1946"/>
                  </a:cubicBezTo>
                  <a:cubicBezTo>
                    <a:pt x="22" y="2010"/>
                    <a:pt x="22" y="2052"/>
                    <a:pt x="1" y="2094"/>
                  </a:cubicBezTo>
                  <a:cubicBezTo>
                    <a:pt x="134" y="2342"/>
                    <a:pt x="268" y="2590"/>
                    <a:pt x="618" y="2590"/>
                  </a:cubicBezTo>
                  <a:cubicBezTo>
                    <a:pt x="656" y="2590"/>
                    <a:pt x="697" y="2587"/>
                    <a:pt x="741" y="2581"/>
                  </a:cubicBezTo>
                  <a:cubicBezTo>
                    <a:pt x="805" y="1988"/>
                    <a:pt x="1418" y="1587"/>
                    <a:pt x="1503" y="994"/>
                  </a:cubicBezTo>
                  <a:cubicBezTo>
                    <a:pt x="1883" y="191"/>
                    <a:pt x="1756" y="6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1" name="Google Shape;6951;p37"/>
            <p:cNvSpPr/>
            <p:nvPr/>
          </p:nvSpPr>
          <p:spPr>
            <a:xfrm>
              <a:off x="-3756150" y="3948875"/>
              <a:ext cx="32800" cy="28050"/>
            </a:xfrm>
            <a:custGeom>
              <a:avLst/>
              <a:gdLst/>
              <a:ahLst/>
              <a:cxnLst/>
              <a:rect l="l" t="t" r="r" b="b"/>
              <a:pathLst>
                <a:path w="1312" h="1122" extrusionOk="0">
                  <a:moveTo>
                    <a:pt x="0" y="0"/>
                  </a:moveTo>
                  <a:lnTo>
                    <a:pt x="0" y="148"/>
                  </a:lnTo>
                  <a:cubicBezTo>
                    <a:pt x="698" y="212"/>
                    <a:pt x="973" y="529"/>
                    <a:pt x="762" y="1121"/>
                  </a:cubicBezTo>
                  <a:lnTo>
                    <a:pt x="1121" y="952"/>
                  </a:lnTo>
                  <a:cubicBezTo>
                    <a:pt x="1311" y="170"/>
                    <a:pt x="1185" y="64"/>
                    <a:pt x="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2" name="Google Shape;6952;p37"/>
            <p:cNvSpPr/>
            <p:nvPr/>
          </p:nvSpPr>
          <p:spPr>
            <a:xfrm>
              <a:off x="-3783125" y="3961025"/>
              <a:ext cx="25400" cy="40225"/>
            </a:xfrm>
            <a:custGeom>
              <a:avLst/>
              <a:gdLst/>
              <a:ahLst/>
              <a:cxnLst/>
              <a:rect l="l" t="t" r="r" b="b"/>
              <a:pathLst>
                <a:path w="1016" h="1609" extrusionOk="0">
                  <a:moveTo>
                    <a:pt x="741" y="1"/>
                  </a:moveTo>
                  <a:lnTo>
                    <a:pt x="741" y="1"/>
                  </a:lnTo>
                  <a:cubicBezTo>
                    <a:pt x="1" y="424"/>
                    <a:pt x="212" y="1016"/>
                    <a:pt x="360" y="1608"/>
                  </a:cubicBezTo>
                  <a:lnTo>
                    <a:pt x="529" y="1439"/>
                  </a:lnTo>
                  <a:cubicBezTo>
                    <a:pt x="593" y="953"/>
                    <a:pt x="1016" y="508"/>
                    <a:pt x="74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3" name="Google Shape;6953;p37"/>
            <p:cNvSpPr/>
            <p:nvPr/>
          </p:nvSpPr>
          <p:spPr>
            <a:xfrm>
              <a:off x="-3772025" y="3961025"/>
              <a:ext cx="21175" cy="35975"/>
            </a:xfrm>
            <a:custGeom>
              <a:avLst/>
              <a:gdLst/>
              <a:ahLst/>
              <a:cxnLst/>
              <a:rect l="l" t="t" r="r" b="b"/>
              <a:pathLst>
                <a:path w="847" h="1439" extrusionOk="0">
                  <a:moveTo>
                    <a:pt x="297" y="1"/>
                  </a:moveTo>
                  <a:cubicBezTo>
                    <a:pt x="212" y="487"/>
                    <a:pt x="1" y="931"/>
                    <a:pt x="85" y="1439"/>
                  </a:cubicBezTo>
                  <a:cubicBezTo>
                    <a:pt x="339" y="974"/>
                    <a:pt x="847" y="572"/>
                    <a:pt x="46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4" name="Google Shape;6954;p37"/>
            <p:cNvSpPr/>
            <p:nvPr/>
          </p:nvSpPr>
          <p:spPr>
            <a:xfrm>
              <a:off x="-3986150" y="4253950"/>
              <a:ext cx="14300" cy="15900"/>
            </a:xfrm>
            <a:custGeom>
              <a:avLst/>
              <a:gdLst/>
              <a:ahLst/>
              <a:cxnLst/>
              <a:rect l="l" t="t" r="r" b="b"/>
              <a:pathLst>
                <a:path w="572" h="636" extrusionOk="0">
                  <a:moveTo>
                    <a:pt x="465" y="1"/>
                  </a:moveTo>
                  <a:cubicBezTo>
                    <a:pt x="0" y="64"/>
                    <a:pt x="148" y="402"/>
                    <a:pt x="106" y="635"/>
                  </a:cubicBezTo>
                  <a:cubicBezTo>
                    <a:pt x="571" y="572"/>
                    <a:pt x="550" y="297"/>
                    <a:pt x="48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5" name="Google Shape;6955;p37"/>
            <p:cNvSpPr/>
            <p:nvPr/>
          </p:nvSpPr>
          <p:spPr>
            <a:xfrm>
              <a:off x="-4083975" y="4060975"/>
              <a:ext cx="26475" cy="48125"/>
            </a:xfrm>
            <a:custGeom>
              <a:avLst/>
              <a:gdLst/>
              <a:ahLst/>
              <a:cxnLst/>
              <a:rect l="l" t="t" r="r" b="b"/>
              <a:pathLst>
                <a:path w="1059" h="1925" extrusionOk="0">
                  <a:moveTo>
                    <a:pt x="677" y="0"/>
                  </a:moveTo>
                  <a:lnTo>
                    <a:pt x="508" y="169"/>
                  </a:lnTo>
                  <a:cubicBezTo>
                    <a:pt x="910" y="994"/>
                    <a:pt x="1" y="1438"/>
                    <a:pt x="1058" y="1925"/>
                  </a:cubicBezTo>
                  <a:cubicBezTo>
                    <a:pt x="783" y="1311"/>
                    <a:pt x="995" y="635"/>
                    <a:pt x="86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6" name="Google Shape;6956;p37"/>
            <p:cNvSpPr/>
            <p:nvPr/>
          </p:nvSpPr>
          <p:spPr>
            <a:xfrm>
              <a:off x="-3472075" y="3894425"/>
              <a:ext cx="32275" cy="25475"/>
            </a:xfrm>
            <a:custGeom>
              <a:avLst/>
              <a:gdLst/>
              <a:ahLst/>
              <a:cxnLst/>
              <a:rect l="l" t="t" r="r" b="b"/>
              <a:pathLst>
                <a:path w="1291" h="1019" extrusionOk="0">
                  <a:moveTo>
                    <a:pt x="777" y="0"/>
                  </a:moveTo>
                  <a:cubicBezTo>
                    <a:pt x="227" y="21"/>
                    <a:pt x="375" y="592"/>
                    <a:pt x="16" y="740"/>
                  </a:cubicBezTo>
                  <a:cubicBezTo>
                    <a:pt x="1" y="941"/>
                    <a:pt x="156" y="1019"/>
                    <a:pt x="362" y="1019"/>
                  </a:cubicBezTo>
                  <a:cubicBezTo>
                    <a:pt x="741" y="1019"/>
                    <a:pt x="1291" y="754"/>
                    <a:pt x="1263" y="508"/>
                  </a:cubicBezTo>
                  <a:cubicBezTo>
                    <a:pt x="1263" y="233"/>
                    <a:pt x="1052" y="0"/>
                    <a:pt x="77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7" name="Google Shape;6957;p37"/>
            <p:cNvSpPr/>
            <p:nvPr/>
          </p:nvSpPr>
          <p:spPr>
            <a:xfrm>
              <a:off x="-3986675" y="4254300"/>
              <a:ext cx="27800" cy="31025"/>
            </a:xfrm>
            <a:custGeom>
              <a:avLst/>
              <a:gdLst/>
              <a:ahLst/>
              <a:cxnLst/>
              <a:rect l="l" t="t" r="r" b="b"/>
              <a:pathLst>
                <a:path w="1112" h="1241" extrusionOk="0">
                  <a:moveTo>
                    <a:pt x="639" y="0"/>
                  </a:moveTo>
                  <a:cubicBezTo>
                    <a:pt x="599" y="0"/>
                    <a:pt x="556" y="3"/>
                    <a:pt x="508" y="8"/>
                  </a:cubicBezTo>
                  <a:lnTo>
                    <a:pt x="127" y="642"/>
                  </a:lnTo>
                  <a:cubicBezTo>
                    <a:pt x="169" y="854"/>
                    <a:pt x="0" y="1150"/>
                    <a:pt x="360" y="1234"/>
                  </a:cubicBezTo>
                  <a:cubicBezTo>
                    <a:pt x="384" y="1238"/>
                    <a:pt x="407" y="1240"/>
                    <a:pt x="428" y="1240"/>
                  </a:cubicBezTo>
                  <a:cubicBezTo>
                    <a:pt x="763" y="1240"/>
                    <a:pt x="779" y="801"/>
                    <a:pt x="1058" y="642"/>
                  </a:cubicBezTo>
                  <a:cubicBezTo>
                    <a:pt x="1058" y="330"/>
                    <a:pt x="1111" y="0"/>
                    <a:pt x="6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958" name="Google Shape;6958;p37"/>
          <p:cNvPicPr preferRelativeResize="0"/>
          <p:nvPr/>
        </p:nvPicPr>
        <p:blipFill>
          <a:blip r:embed="rId3">
            <a:alphaModFix amt="67000"/>
          </a:blip>
          <a:stretch>
            <a:fillRect/>
          </a:stretch>
        </p:blipFill>
        <p:spPr>
          <a:xfrm>
            <a:off x="6785838" y="562625"/>
            <a:ext cx="3543300" cy="73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59" name="Google Shape;6959;p37"/>
          <p:cNvPicPr preferRelativeResize="0"/>
          <p:nvPr/>
        </p:nvPicPr>
        <p:blipFill>
          <a:blip r:embed="rId4">
            <a:alphaModFix amt="67000"/>
          </a:blip>
          <a:stretch>
            <a:fillRect/>
          </a:stretch>
        </p:blipFill>
        <p:spPr>
          <a:xfrm>
            <a:off x="-731575" y="4507037"/>
            <a:ext cx="3793026" cy="67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8_1_1_1">
    <p:spTree>
      <p:nvGrpSpPr>
        <p:cNvPr id="1" name="Shape 6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1" name="Google Shape;6961;p3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962" name="Google Shape;6962;p38"/>
          <p:cNvGrpSpPr/>
          <p:nvPr/>
        </p:nvGrpSpPr>
        <p:grpSpPr>
          <a:xfrm>
            <a:off x="-786325" y="840925"/>
            <a:ext cx="2106500" cy="597475"/>
            <a:chOff x="-2810250" y="3572525"/>
            <a:chExt cx="2106500" cy="597475"/>
          </a:xfrm>
        </p:grpSpPr>
        <p:sp>
          <p:nvSpPr>
            <p:cNvPr id="6963" name="Google Shape;6963;p38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4" name="Google Shape;6964;p38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5" name="Google Shape;6965;p38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6" name="Google Shape;6966;p38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7" name="Google Shape;6967;p38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8" name="Google Shape;6968;p38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9" name="Google Shape;6969;p38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0" name="Google Shape;6970;p38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1" name="Google Shape;6971;p38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2" name="Google Shape;6972;p38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3" name="Google Shape;6973;p38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4" name="Google Shape;6974;p38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5" name="Google Shape;6975;p38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6" name="Google Shape;6976;p38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7" name="Google Shape;6977;p38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8" name="Google Shape;6978;p38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9" name="Google Shape;6979;p38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0" name="Google Shape;6980;p38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1" name="Google Shape;6981;p38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2" name="Google Shape;6982;p38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3" name="Google Shape;6983;p38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4" name="Google Shape;6984;p38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5" name="Google Shape;6985;p38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6" name="Google Shape;6986;p38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7" name="Google Shape;6987;p38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8" name="Google Shape;6988;p38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9" name="Google Shape;6989;p38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0" name="Google Shape;6990;p38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1" name="Google Shape;6991;p38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2" name="Google Shape;6992;p38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3" name="Google Shape;6993;p38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4" name="Google Shape;6994;p38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5" name="Google Shape;6995;p38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6" name="Google Shape;6996;p38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7" name="Google Shape;6997;p38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8" name="Google Shape;6998;p38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9" name="Google Shape;6999;p38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0" name="Google Shape;7000;p38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1" name="Google Shape;7001;p38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2" name="Google Shape;7002;p38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3" name="Google Shape;7003;p38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4" name="Google Shape;7004;p38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5" name="Google Shape;7005;p38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6" name="Google Shape;7006;p38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7" name="Google Shape;7007;p38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8" name="Google Shape;7008;p38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9" name="Google Shape;7009;p38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0" name="Google Shape;7010;p38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1" name="Google Shape;7011;p38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2" name="Google Shape;7012;p38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3" name="Google Shape;7013;p38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4" name="Google Shape;7014;p38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5" name="Google Shape;7015;p38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6" name="Google Shape;7016;p38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7" name="Google Shape;7017;p38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8" name="Google Shape;7018;p38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9" name="Google Shape;7019;p38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0" name="Google Shape;7020;p38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1" name="Google Shape;7021;p38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2" name="Google Shape;7022;p38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3" name="Google Shape;7023;p38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4" name="Google Shape;7024;p38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5" name="Google Shape;7025;p38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6" name="Google Shape;7026;p38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7" name="Google Shape;7027;p38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8" name="Google Shape;7028;p38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9" name="Google Shape;7029;p38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0" name="Google Shape;7030;p38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1" name="Google Shape;7031;p38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2" name="Google Shape;7032;p38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3" name="Google Shape;7033;p38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4" name="Google Shape;7034;p38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5" name="Google Shape;7035;p38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6" name="Google Shape;7036;p38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7" name="Google Shape;7037;p38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8" name="Google Shape;7038;p38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9" name="Google Shape;7039;p38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0" name="Google Shape;7040;p38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1" name="Google Shape;7041;p38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2" name="Google Shape;7042;p38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3" name="Google Shape;7043;p38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4" name="Google Shape;7044;p38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5" name="Google Shape;7045;p38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6" name="Google Shape;7046;p38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7" name="Google Shape;7047;p38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8" name="Google Shape;7048;p38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9" name="Google Shape;7049;p38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0" name="Google Shape;7050;p38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1" name="Google Shape;7051;p38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2" name="Google Shape;7052;p38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3" name="Google Shape;7053;p38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4" name="Google Shape;7054;p38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5" name="Google Shape;7055;p38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6" name="Google Shape;7056;p38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7" name="Google Shape;7057;p38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8" name="Google Shape;7058;p38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9" name="Google Shape;7059;p38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0" name="Google Shape;7060;p38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1" name="Google Shape;7061;p38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2" name="Google Shape;7062;p38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3" name="Google Shape;7063;p38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4" name="Google Shape;7064;p38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5" name="Google Shape;7065;p38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6" name="Google Shape;7066;p38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7" name="Google Shape;7067;p38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8" name="Google Shape;7068;p38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9" name="Google Shape;7069;p38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0" name="Google Shape;7070;p38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1" name="Google Shape;7071;p38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2" name="Google Shape;7072;p38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73" name="Google Shape;7073;p38"/>
          <p:cNvGrpSpPr/>
          <p:nvPr/>
        </p:nvGrpSpPr>
        <p:grpSpPr>
          <a:xfrm>
            <a:off x="8137800" y="4488250"/>
            <a:ext cx="1637000" cy="521475"/>
            <a:chOff x="-4380075" y="3780200"/>
            <a:chExt cx="1637000" cy="521475"/>
          </a:xfrm>
        </p:grpSpPr>
        <p:sp>
          <p:nvSpPr>
            <p:cNvPr id="7074" name="Google Shape;7074;p38"/>
            <p:cNvSpPr/>
            <p:nvPr/>
          </p:nvSpPr>
          <p:spPr>
            <a:xfrm>
              <a:off x="-4365800" y="4000700"/>
              <a:ext cx="92575" cy="119000"/>
            </a:xfrm>
            <a:custGeom>
              <a:avLst/>
              <a:gdLst/>
              <a:ahLst/>
              <a:cxnLst/>
              <a:rect l="l" t="t" r="r" b="b"/>
              <a:pathLst>
                <a:path w="3703" h="4760" extrusionOk="0">
                  <a:moveTo>
                    <a:pt x="1947" y="0"/>
                  </a:moveTo>
                  <a:cubicBezTo>
                    <a:pt x="1850" y="76"/>
                    <a:pt x="1738" y="93"/>
                    <a:pt x="1622" y="93"/>
                  </a:cubicBezTo>
                  <a:cubicBezTo>
                    <a:pt x="1523" y="93"/>
                    <a:pt x="1421" y="81"/>
                    <a:pt x="1324" y="81"/>
                  </a:cubicBezTo>
                  <a:cubicBezTo>
                    <a:pt x="1184" y="81"/>
                    <a:pt x="1053" y="107"/>
                    <a:pt x="953" y="233"/>
                  </a:cubicBezTo>
                  <a:cubicBezTo>
                    <a:pt x="1185" y="867"/>
                    <a:pt x="1016" y="1481"/>
                    <a:pt x="805" y="2094"/>
                  </a:cubicBezTo>
                  <a:cubicBezTo>
                    <a:pt x="403" y="2411"/>
                    <a:pt x="1" y="2728"/>
                    <a:pt x="403" y="3278"/>
                  </a:cubicBezTo>
                  <a:cubicBezTo>
                    <a:pt x="614" y="3532"/>
                    <a:pt x="276" y="3765"/>
                    <a:pt x="255" y="4018"/>
                  </a:cubicBezTo>
                  <a:cubicBezTo>
                    <a:pt x="227" y="4566"/>
                    <a:pt x="637" y="4759"/>
                    <a:pt x="1089" y="4759"/>
                  </a:cubicBezTo>
                  <a:cubicBezTo>
                    <a:pt x="1318" y="4759"/>
                    <a:pt x="1557" y="4710"/>
                    <a:pt x="1756" y="4632"/>
                  </a:cubicBezTo>
                  <a:cubicBezTo>
                    <a:pt x="2095" y="4293"/>
                    <a:pt x="1947" y="3786"/>
                    <a:pt x="2243" y="3447"/>
                  </a:cubicBezTo>
                  <a:cubicBezTo>
                    <a:pt x="2306" y="3342"/>
                    <a:pt x="2391" y="3236"/>
                    <a:pt x="2391" y="3151"/>
                  </a:cubicBezTo>
                  <a:cubicBezTo>
                    <a:pt x="2285" y="2559"/>
                    <a:pt x="2941" y="2052"/>
                    <a:pt x="2475" y="1396"/>
                  </a:cubicBezTo>
                  <a:cubicBezTo>
                    <a:pt x="2391" y="677"/>
                    <a:pt x="3702" y="85"/>
                    <a:pt x="194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5" name="Google Shape;7075;p38"/>
            <p:cNvSpPr/>
            <p:nvPr/>
          </p:nvSpPr>
          <p:spPr>
            <a:xfrm>
              <a:off x="-3783125" y="3934375"/>
              <a:ext cx="107900" cy="114625"/>
            </a:xfrm>
            <a:custGeom>
              <a:avLst/>
              <a:gdLst/>
              <a:ahLst/>
              <a:cxnLst/>
              <a:rect l="l" t="t" r="r" b="b"/>
              <a:pathLst>
                <a:path w="4316" h="4585" extrusionOk="0">
                  <a:moveTo>
                    <a:pt x="2319" y="0"/>
                  </a:moveTo>
                  <a:cubicBezTo>
                    <a:pt x="1715" y="0"/>
                    <a:pt x="938" y="245"/>
                    <a:pt x="1862" y="602"/>
                  </a:cubicBezTo>
                  <a:cubicBezTo>
                    <a:pt x="2475" y="813"/>
                    <a:pt x="2475" y="1109"/>
                    <a:pt x="2094" y="1511"/>
                  </a:cubicBezTo>
                  <a:cubicBezTo>
                    <a:pt x="1396" y="2780"/>
                    <a:pt x="2158" y="2928"/>
                    <a:pt x="487" y="3668"/>
                  </a:cubicBezTo>
                  <a:cubicBezTo>
                    <a:pt x="1" y="3922"/>
                    <a:pt x="1" y="4176"/>
                    <a:pt x="529" y="4387"/>
                  </a:cubicBezTo>
                  <a:cubicBezTo>
                    <a:pt x="780" y="4516"/>
                    <a:pt x="1005" y="4584"/>
                    <a:pt x="1210" y="4584"/>
                  </a:cubicBezTo>
                  <a:cubicBezTo>
                    <a:pt x="1541" y="4584"/>
                    <a:pt x="1817" y="4407"/>
                    <a:pt x="2052" y="4028"/>
                  </a:cubicBezTo>
                  <a:cubicBezTo>
                    <a:pt x="2771" y="2865"/>
                    <a:pt x="4315" y="1257"/>
                    <a:pt x="2771" y="73"/>
                  </a:cubicBezTo>
                  <a:cubicBezTo>
                    <a:pt x="2672" y="23"/>
                    <a:pt x="2504" y="0"/>
                    <a:pt x="231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6" name="Google Shape;7076;p38"/>
            <p:cNvSpPr/>
            <p:nvPr/>
          </p:nvSpPr>
          <p:spPr>
            <a:xfrm>
              <a:off x="-3509775" y="3839900"/>
              <a:ext cx="120575" cy="104250"/>
            </a:xfrm>
            <a:custGeom>
              <a:avLst/>
              <a:gdLst/>
              <a:ahLst/>
              <a:cxnLst/>
              <a:rect l="l" t="t" r="r" b="b"/>
              <a:pathLst>
                <a:path w="4823" h="4170" extrusionOk="0">
                  <a:moveTo>
                    <a:pt x="2890" y="1"/>
                  </a:moveTo>
                  <a:cubicBezTo>
                    <a:pt x="1554" y="1"/>
                    <a:pt x="1306" y="1448"/>
                    <a:pt x="635" y="2435"/>
                  </a:cubicBezTo>
                  <a:cubicBezTo>
                    <a:pt x="1" y="3196"/>
                    <a:pt x="953" y="3958"/>
                    <a:pt x="1672" y="4169"/>
                  </a:cubicBezTo>
                  <a:cubicBezTo>
                    <a:pt x="2200" y="3915"/>
                    <a:pt x="3575" y="3640"/>
                    <a:pt x="3406" y="2921"/>
                  </a:cubicBezTo>
                  <a:cubicBezTo>
                    <a:pt x="3348" y="2889"/>
                    <a:pt x="3282" y="2875"/>
                    <a:pt x="3209" y="2875"/>
                  </a:cubicBezTo>
                  <a:cubicBezTo>
                    <a:pt x="2806" y="2875"/>
                    <a:pt x="2207" y="3295"/>
                    <a:pt x="1828" y="3295"/>
                  </a:cubicBezTo>
                  <a:cubicBezTo>
                    <a:pt x="1648" y="3295"/>
                    <a:pt x="1518" y="3200"/>
                    <a:pt x="1481" y="2921"/>
                  </a:cubicBezTo>
                  <a:cubicBezTo>
                    <a:pt x="1650" y="2245"/>
                    <a:pt x="1481" y="1441"/>
                    <a:pt x="2285" y="954"/>
                  </a:cubicBezTo>
                  <a:cubicBezTo>
                    <a:pt x="2446" y="849"/>
                    <a:pt x="2586" y="806"/>
                    <a:pt x="2712" y="806"/>
                  </a:cubicBezTo>
                  <a:cubicBezTo>
                    <a:pt x="3167" y="806"/>
                    <a:pt x="3445" y="1360"/>
                    <a:pt x="3892" y="1525"/>
                  </a:cubicBezTo>
                  <a:cubicBezTo>
                    <a:pt x="4823" y="1250"/>
                    <a:pt x="3850" y="130"/>
                    <a:pt x="3194" y="24"/>
                  </a:cubicBezTo>
                  <a:cubicBezTo>
                    <a:pt x="3087" y="8"/>
                    <a:pt x="2986" y="1"/>
                    <a:pt x="289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7" name="Google Shape;7077;p38"/>
            <p:cNvSpPr/>
            <p:nvPr/>
          </p:nvSpPr>
          <p:spPr>
            <a:xfrm>
              <a:off x="-3648600" y="4077075"/>
              <a:ext cx="133575" cy="103575"/>
            </a:xfrm>
            <a:custGeom>
              <a:avLst/>
              <a:gdLst/>
              <a:ahLst/>
              <a:cxnLst/>
              <a:rect l="l" t="t" r="r" b="b"/>
              <a:pathLst>
                <a:path w="5343" h="4143" extrusionOk="0">
                  <a:moveTo>
                    <a:pt x="4566" y="1"/>
                  </a:moveTo>
                  <a:cubicBezTo>
                    <a:pt x="4442" y="1"/>
                    <a:pt x="4323" y="80"/>
                    <a:pt x="4306" y="202"/>
                  </a:cubicBezTo>
                  <a:cubicBezTo>
                    <a:pt x="3714" y="1492"/>
                    <a:pt x="2403" y="3248"/>
                    <a:pt x="838" y="3374"/>
                  </a:cubicBezTo>
                  <a:cubicBezTo>
                    <a:pt x="784" y="3368"/>
                    <a:pt x="735" y="3365"/>
                    <a:pt x="691" y="3365"/>
                  </a:cubicBezTo>
                  <a:cubicBezTo>
                    <a:pt x="1" y="3365"/>
                    <a:pt x="482" y="4143"/>
                    <a:pt x="1017" y="4143"/>
                  </a:cubicBezTo>
                  <a:cubicBezTo>
                    <a:pt x="1091" y="4143"/>
                    <a:pt x="1166" y="4128"/>
                    <a:pt x="1239" y="4094"/>
                  </a:cubicBezTo>
                  <a:cubicBezTo>
                    <a:pt x="2995" y="3903"/>
                    <a:pt x="5342" y="1894"/>
                    <a:pt x="4644" y="12"/>
                  </a:cubicBezTo>
                  <a:cubicBezTo>
                    <a:pt x="4619" y="4"/>
                    <a:pt x="4592" y="1"/>
                    <a:pt x="456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8" name="Google Shape;7078;p38"/>
            <p:cNvSpPr/>
            <p:nvPr/>
          </p:nvSpPr>
          <p:spPr>
            <a:xfrm>
              <a:off x="-3325250" y="3973575"/>
              <a:ext cx="66125" cy="86300"/>
            </a:xfrm>
            <a:custGeom>
              <a:avLst/>
              <a:gdLst/>
              <a:ahLst/>
              <a:cxnLst/>
              <a:rect l="l" t="t" r="r" b="b"/>
              <a:pathLst>
                <a:path w="2645" h="3452" extrusionOk="0">
                  <a:moveTo>
                    <a:pt x="1914" y="1"/>
                  </a:moveTo>
                  <a:cubicBezTo>
                    <a:pt x="1883" y="1"/>
                    <a:pt x="1851" y="3"/>
                    <a:pt x="1820" y="6"/>
                  </a:cubicBezTo>
                  <a:cubicBezTo>
                    <a:pt x="1703" y="58"/>
                    <a:pt x="1578" y="68"/>
                    <a:pt x="1452" y="68"/>
                  </a:cubicBezTo>
                  <a:cubicBezTo>
                    <a:pt x="1361" y="68"/>
                    <a:pt x="1269" y="63"/>
                    <a:pt x="1179" y="63"/>
                  </a:cubicBezTo>
                  <a:cubicBezTo>
                    <a:pt x="1033" y="63"/>
                    <a:pt x="891" y="77"/>
                    <a:pt x="762" y="154"/>
                  </a:cubicBezTo>
                  <a:cubicBezTo>
                    <a:pt x="657" y="324"/>
                    <a:pt x="995" y="535"/>
                    <a:pt x="868" y="662"/>
                  </a:cubicBezTo>
                  <a:cubicBezTo>
                    <a:pt x="191" y="1170"/>
                    <a:pt x="339" y="1889"/>
                    <a:pt x="149" y="2523"/>
                  </a:cubicBezTo>
                  <a:cubicBezTo>
                    <a:pt x="1" y="2967"/>
                    <a:pt x="276" y="3327"/>
                    <a:pt x="805" y="3433"/>
                  </a:cubicBezTo>
                  <a:cubicBezTo>
                    <a:pt x="869" y="3445"/>
                    <a:pt x="927" y="3451"/>
                    <a:pt x="980" y="3451"/>
                  </a:cubicBezTo>
                  <a:cubicBezTo>
                    <a:pt x="1368" y="3451"/>
                    <a:pt x="1492" y="3135"/>
                    <a:pt x="1566" y="2819"/>
                  </a:cubicBezTo>
                  <a:cubicBezTo>
                    <a:pt x="1778" y="1973"/>
                    <a:pt x="2454" y="1297"/>
                    <a:pt x="2645" y="472"/>
                  </a:cubicBezTo>
                  <a:cubicBezTo>
                    <a:pt x="2510" y="184"/>
                    <a:pt x="2219" y="1"/>
                    <a:pt x="191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9" name="Google Shape;7079;p38"/>
            <p:cNvSpPr/>
            <p:nvPr/>
          </p:nvSpPr>
          <p:spPr>
            <a:xfrm>
              <a:off x="-3061350" y="3976625"/>
              <a:ext cx="100975" cy="93550"/>
            </a:xfrm>
            <a:custGeom>
              <a:avLst/>
              <a:gdLst/>
              <a:ahLst/>
              <a:cxnLst/>
              <a:rect l="l" t="t" r="r" b="b"/>
              <a:pathLst>
                <a:path w="4039" h="3742" extrusionOk="0">
                  <a:moveTo>
                    <a:pt x="2548" y="0"/>
                  </a:moveTo>
                  <a:cubicBezTo>
                    <a:pt x="1914" y="0"/>
                    <a:pt x="1" y="2513"/>
                    <a:pt x="802" y="2930"/>
                  </a:cubicBezTo>
                  <a:cubicBezTo>
                    <a:pt x="1529" y="3484"/>
                    <a:pt x="1916" y="3742"/>
                    <a:pt x="2296" y="3742"/>
                  </a:cubicBezTo>
                  <a:cubicBezTo>
                    <a:pt x="2613" y="3742"/>
                    <a:pt x="2925" y="3562"/>
                    <a:pt x="3425" y="3226"/>
                  </a:cubicBezTo>
                  <a:cubicBezTo>
                    <a:pt x="3425" y="2761"/>
                    <a:pt x="4038" y="2422"/>
                    <a:pt x="3742" y="1915"/>
                  </a:cubicBezTo>
                  <a:cubicBezTo>
                    <a:pt x="3648" y="1886"/>
                    <a:pt x="3552" y="1873"/>
                    <a:pt x="3456" y="1873"/>
                  </a:cubicBezTo>
                  <a:cubicBezTo>
                    <a:pt x="3057" y="1873"/>
                    <a:pt x="2669" y="2110"/>
                    <a:pt x="2515" y="2486"/>
                  </a:cubicBezTo>
                  <a:cubicBezTo>
                    <a:pt x="2428" y="2670"/>
                    <a:pt x="2234" y="2766"/>
                    <a:pt x="2055" y="2766"/>
                  </a:cubicBezTo>
                  <a:cubicBezTo>
                    <a:pt x="1845" y="2766"/>
                    <a:pt x="1656" y="2633"/>
                    <a:pt x="1691" y="2359"/>
                  </a:cubicBezTo>
                  <a:cubicBezTo>
                    <a:pt x="1310" y="1196"/>
                    <a:pt x="2346" y="1534"/>
                    <a:pt x="2706" y="625"/>
                  </a:cubicBezTo>
                  <a:cubicBezTo>
                    <a:pt x="2795" y="179"/>
                    <a:pt x="2717" y="0"/>
                    <a:pt x="254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0" name="Google Shape;7080;p38"/>
            <p:cNvSpPr/>
            <p:nvPr/>
          </p:nvSpPr>
          <p:spPr>
            <a:xfrm>
              <a:off x="-3336600" y="3982425"/>
              <a:ext cx="85950" cy="95000"/>
            </a:xfrm>
            <a:custGeom>
              <a:avLst/>
              <a:gdLst/>
              <a:ahLst/>
              <a:cxnLst/>
              <a:rect l="l" t="t" r="r" b="b"/>
              <a:pathLst>
                <a:path w="3438" h="3800" extrusionOk="0">
                  <a:moveTo>
                    <a:pt x="1470" y="1"/>
                  </a:moveTo>
                  <a:cubicBezTo>
                    <a:pt x="1415" y="1"/>
                    <a:pt x="1352" y="4"/>
                    <a:pt x="1280" y="12"/>
                  </a:cubicBezTo>
                  <a:cubicBezTo>
                    <a:pt x="117" y="752"/>
                    <a:pt x="582" y="1958"/>
                    <a:pt x="53" y="3015"/>
                  </a:cubicBezTo>
                  <a:cubicBezTo>
                    <a:pt x="1" y="3610"/>
                    <a:pt x="744" y="3799"/>
                    <a:pt x="1313" y="3799"/>
                  </a:cubicBezTo>
                  <a:cubicBezTo>
                    <a:pt x="1433" y="3799"/>
                    <a:pt x="1544" y="3791"/>
                    <a:pt x="1639" y="3777"/>
                  </a:cubicBezTo>
                  <a:cubicBezTo>
                    <a:pt x="2528" y="3036"/>
                    <a:pt x="2528" y="1894"/>
                    <a:pt x="3226" y="1048"/>
                  </a:cubicBezTo>
                  <a:cubicBezTo>
                    <a:pt x="3437" y="773"/>
                    <a:pt x="3268" y="414"/>
                    <a:pt x="3120" y="118"/>
                  </a:cubicBezTo>
                  <a:cubicBezTo>
                    <a:pt x="3069" y="114"/>
                    <a:pt x="3024" y="113"/>
                    <a:pt x="2984" y="113"/>
                  </a:cubicBezTo>
                  <a:cubicBezTo>
                    <a:pt x="2293" y="113"/>
                    <a:pt x="2968" y="606"/>
                    <a:pt x="2549" y="1006"/>
                  </a:cubicBezTo>
                  <a:cubicBezTo>
                    <a:pt x="1830" y="1450"/>
                    <a:pt x="2062" y="2888"/>
                    <a:pt x="1407" y="2952"/>
                  </a:cubicBezTo>
                  <a:cubicBezTo>
                    <a:pt x="1068" y="2931"/>
                    <a:pt x="688" y="2634"/>
                    <a:pt x="793" y="2444"/>
                  </a:cubicBezTo>
                  <a:cubicBezTo>
                    <a:pt x="1195" y="1831"/>
                    <a:pt x="624" y="985"/>
                    <a:pt x="1512" y="520"/>
                  </a:cubicBezTo>
                  <a:cubicBezTo>
                    <a:pt x="1782" y="365"/>
                    <a:pt x="2034" y="1"/>
                    <a:pt x="147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1" name="Google Shape;7081;p38"/>
            <p:cNvSpPr/>
            <p:nvPr/>
          </p:nvSpPr>
          <p:spPr>
            <a:xfrm>
              <a:off x="-3037600" y="3967375"/>
              <a:ext cx="96250" cy="85600"/>
            </a:xfrm>
            <a:custGeom>
              <a:avLst/>
              <a:gdLst/>
              <a:ahLst/>
              <a:cxnLst/>
              <a:rect l="l" t="t" r="r" b="b"/>
              <a:pathLst>
                <a:path w="3850" h="3424" extrusionOk="0">
                  <a:moveTo>
                    <a:pt x="3194" y="1"/>
                  </a:moveTo>
                  <a:lnTo>
                    <a:pt x="3194" y="1"/>
                  </a:lnTo>
                  <a:cubicBezTo>
                    <a:pt x="2158" y="22"/>
                    <a:pt x="2855" y="1925"/>
                    <a:pt x="1925" y="1989"/>
                  </a:cubicBezTo>
                  <a:cubicBezTo>
                    <a:pt x="1502" y="1777"/>
                    <a:pt x="1988" y="1206"/>
                    <a:pt x="1735" y="889"/>
                  </a:cubicBezTo>
                  <a:lnTo>
                    <a:pt x="1735" y="889"/>
                  </a:lnTo>
                  <a:cubicBezTo>
                    <a:pt x="1312" y="1143"/>
                    <a:pt x="1037" y="1523"/>
                    <a:pt x="508" y="1777"/>
                  </a:cubicBezTo>
                  <a:cubicBezTo>
                    <a:pt x="0" y="2031"/>
                    <a:pt x="592" y="2475"/>
                    <a:pt x="529" y="2750"/>
                  </a:cubicBezTo>
                  <a:cubicBezTo>
                    <a:pt x="466" y="3046"/>
                    <a:pt x="381" y="3342"/>
                    <a:pt x="783" y="3406"/>
                  </a:cubicBezTo>
                  <a:cubicBezTo>
                    <a:pt x="895" y="3418"/>
                    <a:pt x="994" y="3423"/>
                    <a:pt x="1081" y="3423"/>
                  </a:cubicBezTo>
                  <a:cubicBezTo>
                    <a:pt x="2238" y="3423"/>
                    <a:pt x="1320" y="2445"/>
                    <a:pt x="2834" y="2327"/>
                  </a:cubicBezTo>
                  <a:lnTo>
                    <a:pt x="2940" y="2242"/>
                  </a:lnTo>
                  <a:cubicBezTo>
                    <a:pt x="3088" y="1714"/>
                    <a:pt x="3849" y="254"/>
                    <a:pt x="319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2" name="Google Shape;7082;p38"/>
            <p:cNvSpPr/>
            <p:nvPr/>
          </p:nvSpPr>
          <p:spPr>
            <a:xfrm>
              <a:off x="-3977175" y="4201325"/>
              <a:ext cx="86750" cy="100225"/>
            </a:xfrm>
            <a:custGeom>
              <a:avLst/>
              <a:gdLst/>
              <a:ahLst/>
              <a:cxnLst/>
              <a:rect l="l" t="t" r="r" b="b"/>
              <a:pathLst>
                <a:path w="3470" h="4009" extrusionOk="0">
                  <a:moveTo>
                    <a:pt x="2998" y="1"/>
                  </a:moveTo>
                  <a:cubicBezTo>
                    <a:pt x="2651" y="1"/>
                    <a:pt x="2389" y="695"/>
                    <a:pt x="2264" y="963"/>
                  </a:cubicBezTo>
                  <a:cubicBezTo>
                    <a:pt x="1841" y="1704"/>
                    <a:pt x="1714" y="2634"/>
                    <a:pt x="635" y="2994"/>
                  </a:cubicBezTo>
                  <a:cubicBezTo>
                    <a:pt x="424" y="3269"/>
                    <a:pt x="1" y="3713"/>
                    <a:pt x="318" y="4009"/>
                  </a:cubicBezTo>
                  <a:cubicBezTo>
                    <a:pt x="2369" y="3375"/>
                    <a:pt x="3469" y="1894"/>
                    <a:pt x="3194" y="75"/>
                  </a:cubicBezTo>
                  <a:cubicBezTo>
                    <a:pt x="3126" y="24"/>
                    <a:pt x="3061" y="1"/>
                    <a:pt x="299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3" name="Google Shape;7083;p38"/>
            <p:cNvSpPr/>
            <p:nvPr/>
          </p:nvSpPr>
          <p:spPr>
            <a:xfrm>
              <a:off x="-3308325" y="3985875"/>
              <a:ext cx="71400" cy="92625"/>
            </a:xfrm>
            <a:custGeom>
              <a:avLst/>
              <a:gdLst/>
              <a:ahLst/>
              <a:cxnLst/>
              <a:rect l="l" t="t" r="r" b="b"/>
              <a:pathLst>
                <a:path w="2856" h="3705" extrusionOk="0">
                  <a:moveTo>
                    <a:pt x="1968" y="1"/>
                  </a:moveTo>
                  <a:cubicBezTo>
                    <a:pt x="1968" y="678"/>
                    <a:pt x="1862" y="1312"/>
                    <a:pt x="1185" y="1756"/>
                  </a:cubicBezTo>
                  <a:cubicBezTo>
                    <a:pt x="1101" y="1820"/>
                    <a:pt x="1058" y="1925"/>
                    <a:pt x="1079" y="2052"/>
                  </a:cubicBezTo>
                  <a:cubicBezTo>
                    <a:pt x="1566" y="2983"/>
                    <a:pt x="1" y="3046"/>
                    <a:pt x="487" y="3660"/>
                  </a:cubicBezTo>
                  <a:cubicBezTo>
                    <a:pt x="595" y="3691"/>
                    <a:pt x="692" y="3704"/>
                    <a:pt x="779" y="3704"/>
                  </a:cubicBezTo>
                  <a:cubicBezTo>
                    <a:pt x="1291" y="3704"/>
                    <a:pt x="1485" y="3233"/>
                    <a:pt x="1756" y="2962"/>
                  </a:cubicBezTo>
                  <a:cubicBezTo>
                    <a:pt x="2814" y="1862"/>
                    <a:pt x="2856" y="889"/>
                    <a:pt x="196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4" name="Google Shape;7084;p38"/>
            <p:cNvSpPr/>
            <p:nvPr/>
          </p:nvSpPr>
          <p:spPr>
            <a:xfrm>
              <a:off x="-2825050" y="3780200"/>
              <a:ext cx="81975" cy="104200"/>
            </a:xfrm>
            <a:custGeom>
              <a:avLst/>
              <a:gdLst/>
              <a:ahLst/>
              <a:cxnLst/>
              <a:rect l="l" t="t" r="r" b="b"/>
              <a:pathLst>
                <a:path w="3279" h="4168" extrusionOk="0">
                  <a:moveTo>
                    <a:pt x="2503" y="42"/>
                  </a:moveTo>
                  <a:cubicBezTo>
                    <a:pt x="1130" y="42"/>
                    <a:pt x="2220" y="1577"/>
                    <a:pt x="2115" y="2370"/>
                  </a:cubicBezTo>
                  <a:cubicBezTo>
                    <a:pt x="2221" y="3046"/>
                    <a:pt x="1481" y="2983"/>
                    <a:pt x="1142" y="3237"/>
                  </a:cubicBezTo>
                  <a:cubicBezTo>
                    <a:pt x="1135" y="3242"/>
                    <a:pt x="1128" y="3245"/>
                    <a:pt x="1120" y="3245"/>
                  </a:cubicBezTo>
                  <a:cubicBezTo>
                    <a:pt x="1038" y="3245"/>
                    <a:pt x="919" y="2982"/>
                    <a:pt x="719" y="2982"/>
                  </a:cubicBezTo>
                  <a:cubicBezTo>
                    <a:pt x="712" y="2982"/>
                    <a:pt x="705" y="2982"/>
                    <a:pt x="698" y="2983"/>
                  </a:cubicBezTo>
                  <a:cubicBezTo>
                    <a:pt x="0" y="3194"/>
                    <a:pt x="529" y="3554"/>
                    <a:pt x="529" y="3850"/>
                  </a:cubicBezTo>
                  <a:cubicBezTo>
                    <a:pt x="719" y="4167"/>
                    <a:pt x="1164" y="3956"/>
                    <a:pt x="1417" y="4167"/>
                  </a:cubicBezTo>
                  <a:cubicBezTo>
                    <a:pt x="3215" y="3300"/>
                    <a:pt x="3194" y="1799"/>
                    <a:pt x="3279" y="318"/>
                  </a:cubicBezTo>
                  <a:cubicBezTo>
                    <a:pt x="3173" y="1"/>
                    <a:pt x="2834" y="85"/>
                    <a:pt x="2559" y="43"/>
                  </a:cubicBezTo>
                  <a:cubicBezTo>
                    <a:pt x="2540" y="43"/>
                    <a:pt x="2521" y="42"/>
                    <a:pt x="2503" y="42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5" name="Google Shape;7085;p38"/>
            <p:cNvSpPr/>
            <p:nvPr/>
          </p:nvSpPr>
          <p:spPr>
            <a:xfrm>
              <a:off x="-4075525" y="4015075"/>
              <a:ext cx="79525" cy="109500"/>
            </a:xfrm>
            <a:custGeom>
              <a:avLst/>
              <a:gdLst/>
              <a:ahLst/>
              <a:cxnLst/>
              <a:rect l="l" t="t" r="r" b="b"/>
              <a:pathLst>
                <a:path w="3181" h="4380" extrusionOk="0">
                  <a:moveTo>
                    <a:pt x="932" y="1"/>
                  </a:moveTo>
                  <a:cubicBezTo>
                    <a:pt x="832" y="1"/>
                    <a:pt x="730" y="52"/>
                    <a:pt x="678" y="144"/>
                  </a:cubicBezTo>
                  <a:cubicBezTo>
                    <a:pt x="847" y="631"/>
                    <a:pt x="1" y="990"/>
                    <a:pt x="762" y="1392"/>
                  </a:cubicBezTo>
                  <a:cubicBezTo>
                    <a:pt x="1101" y="1392"/>
                    <a:pt x="1143" y="990"/>
                    <a:pt x="1566" y="969"/>
                  </a:cubicBezTo>
                  <a:lnTo>
                    <a:pt x="1566" y="969"/>
                  </a:lnTo>
                  <a:cubicBezTo>
                    <a:pt x="974" y="1942"/>
                    <a:pt x="1926" y="3168"/>
                    <a:pt x="657" y="3866"/>
                  </a:cubicBezTo>
                  <a:cubicBezTo>
                    <a:pt x="635" y="3930"/>
                    <a:pt x="635" y="4014"/>
                    <a:pt x="657" y="4099"/>
                  </a:cubicBezTo>
                  <a:cubicBezTo>
                    <a:pt x="929" y="4297"/>
                    <a:pt x="1153" y="4380"/>
                    <a:pt x="1337" y="4380"/>
                  </a:cubicBezTo>
                  <a:cubicBezTo>
                    <a:pt x="1883" y="4380"/>
                    <a:pt x="2084" y="3653"/>
                    <a:pt x="2179" y="3020"/>
                  </a:cubicBezTo>
                  <a:cubicBezTo>
                    <a:pt x="2472" y="1809"/>
                    <a:pt x="3180" y="21"/>
                    <a:pt x="1554" y="21"/>
                  </a:cubicBezTo>
                  <a:cubicBezTo>
                    <a:pt x="1420" y="21"/>
                    <a:pt x="1269" y="34"/>
                    <a:pt x="1101" y="60"/>
                  </a:cubicBezTo>
                  <a:cubicBezTo>
                    <a:pt x="1053" y="20"/>
                    <a:pt x="993" y="1"/>
                    <a:pt x="93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6" name="Google Shape;7086;p38"/>
            <p:cNvSpPr/>
            <p:nvPr/>
          </p:nvSpPr>
          <p:spPr>
            <a:xfrm>
              <a:off x="-3656075" y="4066250"/>
              <a:ext cx="123600" cy="94975"/>
            </a:xfrm>
            <a:custGeom>
              <a:avLst/>
              <a:gdLst/>
              <a:ahLst/>
              <a:cxnLst/>
              <a:rect l="l" t="t" r="r" b="b"/>
              <a:pathLst>
                <a:path w="4944" h="3799" extrusionOk="0">
                  <a:moveTo>
                    <a:pt x="4753" y="1"/>
                  </a:moveTo>
                  <a:lnTo>
                    <a:pt x="4626" y="43"/>
                  </a:lnTo>
                  <a:cubicBezTo>
                    <a:pt x="4245" y="466"/>
                    <a:pt x="4267" y="1100"/>
                    <a:pt x="3696" y="1439"/>
                  </a:cubicBezTo>
                  <a:cubicBezTo>
                    <a:pt x="3548" y="1650"/>
                    <a:pt x="3548" y="1967"/>
                    <a:pt x="3188" y="2031"/>
                  </a:cubicBezTo>
                  <a:cubicBezTo>
                    <a:pt x="2612" y="2142"/>
                    <a:pt x="2509" y="3151"/>
                    <a:pt x="1977" y="3151"/>
                  </a:cubicBezTo>
                  <a:cubicBezTo>
                    <a:pt x="1903" y="3151"/>
                    <a:pt x="1821" y="3132"/>
                    <a:pt x="1729" y="3088"/>
                  </a:cubicBezTo>
                  <a:cubicBezTo>
                    <a:pt x="1327" y="2771"/>
                    <a:pt x="2046" y="2708"/>
                    <a:pt x="2088" y="2433"/>
                  </a:cubicBezTo>
                  <a:cubicBezTo>
                    <a:pt x="2131" y="2073"/>
                    <a:pt x="2702" y="1756"/>
                    <a:pt x="2215" y="1375"/>
                  </a:cubicBezTo>
                  <a:lnTo>
                    <a:pt x="2215" y="1375"/>
                  </a:lnTo>
                  <a:cubicBezTo>
                    <a:pt x="0" y="2673"/>
                    <a:pt x="312" y="3799"/>
                    <a:pt x="1403" y="3799"/>
                  </a:cubicBezTo>
                  <a:cubicBezTo>
                    <a:pt x="2376" y="3799"/>
                    <a:pt x="3967" y="2906"/>
                    <a:pt x="4943" y="445"/>
                  </a:cubicBezTo>
                  <a:cubicBezTo>
                    <a:pt x="4859" y="297"/>
                    <a:pt x="4943" y="106"/>
                    <a:pt x="475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7" name="Google Shape;7087;p38"/>
            <p:cNvSpPr/>
            <p:nvPr/>
          </p:nvSpPr>
          <p:spPr>
            <a:xfrm>
              <a:off x="-3192525" y="3784975"/>
              <a:ext cx="77750" cy="81700"/>
            </a:xfrm>
            <a:custGeom>
              <a:avLst/>
              <a:gdLst/>
              <a:ahLst/>
              <a:cxnLst/>
              <a:rect l="l" t="t" r="r" b="b"/>
              <a:pathLst>
                <a:path w="3110" h="3268" extrusionOk="0">
                  <a:moveTo>
                    <a:pt x="2475" y="0"/>
                  </a:moveTo>
                  <a:cubicBezTo>
                    <a:pt x="1439" y="465"/>
                    <a:pt x="550" y="1058"/>
                    <a:pt x="191" y="2073"/>
                  </a:cubicBezTo>
                  <a:cubicBezTo>
                    <a:pt x="466" y="2390"/>
                    <a:pt x="149" y="2580"/>
                    <a:pt x="0" y="2813"/>
                  </a:cubicBezTo>
                  <a:cubicBezTo>
                    <a:pt x="88" y="3155"/>
                    <a:pt x="209" y="3268"/>
                    <a:pt x="345" y="3268"/>
                  </a:cubicBezTo>
                  <a:cubicBezTo>
                    <a:pt x="538" y="3268"/>
                    <a:pt x="763" y="3043"/>
                    <a:pt x="973" y="2919"/>
                  </a:cubicBezTo>
                  <a:cubicBezTo>
                    <a:pt x="1418" y="2136"/>
                    <a:pt x="1692" y="1269"/>
                    <a:pt x="2708" y="825"/>
                  </a:cubicBezTo>
                  <a:cubicBezTo>
                    <a:pt x="3109" y="635"/>
                    <a:pt x="2898" y="0"/>
                    <a:pt x="247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8" name="Google Shape;7088;p38"/>
            <p:cNvSpPr/>
            <p:nvPr/>
          </p:nvSpPr>
          <p:spPr>
            <a:xfrm>
              <a:off x="-4032675" y="4028700"/>
              <a:ext cx="35975" cy="92575"/>
            </a:xfrm>
            <a:custGeom>
              <a:avLst/>
              <a:gdLst/>
              <a:ahLst/>
              <a:cxnLst/>
              <a:rect l="l" t="t" r="r" b="b"/>
              <a:pathLst>
                <a:path w="1439" h="3703" extrusionOk="0">
                  <a:moveTo>
                    <a:pt x="846" y="1"/>
                  </a:moveTo>
                  <a:lnTo>
                    <a:pt x="613" y="86"/>
                  </a:lnTo>
                  <a:cubicBezTo>
                    <a:pt x="909" y="910"/>
                    <a:pt x="169" y="1629"/>
                    <a:pt x="296" y="2412"/>
                  </a:cubicBezTo>
                  <a:cubicBezTo>
                    <a:pt x="212" y="2877"/>
                    <a:pt x="0" y="3385"/>
                    <a:pt x="635" y="3702"/>
                  </a:cubicBezTo>
                  <a:cubicBezTo>
                    <a:pt x="656" y="3110"/>
                    <a:pt x="1396" y="2729"/>
                    <a:pt x="1248" y="2095"/>
                  </a:cubicBezTo>
                  <a:cubicBezTo>
                    <a:pt x="1417" y="1841"/>
                    <a:pt x="1206" y="1524"/>
                    <a:pt x="1417" y="1270"/>
                  </a:cubicBezTo>
                  <a:cubicBezTo>
                    <a:pt x="1438" y="783"/>
                    <a:pt x="1227" y="318"/>
                    <a:pt x="84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9" name="Google Shape;7089;p38"/>
            <p:cNvSpPr/>
            <p:nvPr/>
          </p:nvSpPr>
          <p:spPr>
            <a:xfrm>
              <a:off x="-3468000" y="3868500"/>
              <a:ext cx="80850" cy="79200"/>
            </a:xfrm>
            <a:custGeom>
              <a:avLst/>
              <a:gdLst/>
              <a:ahLst/>
              <a:cxnLst/>
              <a:rect l="l" t="t" r="r" b="b"/>
              <a:pathLst>
                <a:path w="3234" h="3168" extrusionOk="0">
                  <a:moveTo>
                    <a:pt x="2623" y="1"/>
                  </a:moveTo>
                  <a:cubicBezTo>
                    <a:pt x="1079" y="1164"/>
                    <a:pt x="2221" y="2031"/>
                    <a:pt x="1037" y="2369"/>
                  </a:cubicBezTo>
                  <a:cubicBezTo>
                    <a:pt x="656" y="2539"/>
                    <a:pt x="233" y="2666"/>
                    <a:pt x="1" y="3025"/>
                  </a:cubicBezTo>
                  <a:cubicBezTo>
                    <a:pt x="192" y="3123"/>
                    <a:pt x="387" y="3168"/>
                    <a:pt x="581" y="3168"/>
                  </a:cubicBezTo>
                  <a:cubicBezTo>
                    <a:pt x="1935" y="3168"/>
                    <a:pt x="3234" y="1018"/>
                    <a:pt x="262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0" name="Google Shape;7090;p38"/>
            <p:cNvSpPr/>
            <p:nvPr/>
          </p:nvSpPr>
          <p:spPr>
            <a:xfrm>
              <a:off x="-2837750" y="3784450"/>
              <a:ext cx="50250" cy="92000"/>
            </a:xfrm>
            <a:custGeom>
              <a:avLst/>
              <a:gdLst/>
              <a:ahLst/>
              <a:cxnLst/>
              <a:rect l="l" t="t" r="r" b="b"/>
              <a:pathLst>
                <a:path w="2010" h="3680" extrusionOk="0">
                  <a:moveTo>
                    <a:pt x="1947" y="0"/>
                  </a:moveTo>
                  <a:cubicBezTo>
                    <a:pt x="995" y="360"/>
                    <a:pt x="1" y="2115"/>
                    <a:pt x="466" y="2876"/>
                  </a:cubicBezTo>
                  <a:cubicBezTo>
                    <a:pt x="508" y="3320"/>
                    <a:pt x="572" y="3468"/>
                    <a:pt x="1037" y="3680"/>
                  </a:cubicBezTo>
                  <a:cubicBezTo>
                    <a:pt x="1312" y="3299"/>
                    <a:pt x="678" y="3130"/>
                    <a:pt x="1375" y="2728"/>
                  </a:cubicBezTo>
                  <a:cubicBezTo>
                    <a:pt x="1820" y="2200"/>
                    <a:pt x="1143" y="1438"/>
                    <a:pt x="1545" y="804"/>
                  </a:cubicBezTo>
                  <a:cubicBezTo>
                    <a:pt x="1629" y="529"/>
                    <a:pt x="2010" y="338"/>
                    <a:pt x="194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1" name="Google Shape;7091;p38"/>
            <p:cNvSpPr/>
            <p:nvPr/>
          </p:nvSpPr>
          <p:spPr>
            <a:xfrm>
              <a:off x="-3664150" y="4085275"/>
              <a:ext cx="78800" cy="85150"/>
            </a:xfrm>
            <a:custGeom>
              <a:avLst/>
              <a:gdLst/>
              <a:ahLst/>
              <a:cxnLst/>
              <a:rect l="l" t="t" r="r" b="b"/>
              <a:pathLst>
                <a:path w="3152" h="3406" extrusionOk="0">
                  <a:moveTo>
                    <a:pt x="2623" y="1"/>
                  </a:moveTo>
                  <a:cubicBezTo>
                    <a:pt x="1861" y="403"/>
                    <a:pt x="1544" y="1185"/>
                    <a:pt x="825" y="1629"/>
                  </a:cubicBezTo>
                  <a:cubicBezTo>
                    <a:pt x="85" y="2264"/>
                    <a:pt x="317" y="2814"/>
                    <a:pt x="973" y="3406"/>
                  </a:cubicBezTo>
                  <a:cubicBezTo>
                    <a:pt x="1036" y="3229"/>
                    <a:pt x="1140" y="3174"/>
                    <a:pt x="1264" y="3174"/>
                  </a:cubicBezTo>
                  <a:cubicBezTo>
                    <a:pt x="1470" y="3174"/>
                    <a:pt x="1729" y="3325"/>
                    <a:pt x="1942" y="3325"/>
                  </a:cubicBezTo>
                  <a:cubicBezTo>
                    <a:pt x="2076" y="3325"/>
                    <a:pt x="2191" y="3265"/>
                    <a:pt x="2263" y="3068"/>
                  </a:cubicBezTo>
                  <a:cubicBezTo>
                    <a:pt x="0" y="2898"/>
                    <a:pt x="1650" y="1185"/>
                    <a:pt x="2644" y="657"/>
                  </a:cubicBezTo>
                  <a:lnTo>
                    <a:pt x="2750" y="572"/>
                  </a:lnTo>
                  <a:cubicBezTo>
                    <a:pt x="2834" y="360"/>
                    <a:pt x="3151" y="128"/>
                    <a:pt x="262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2" name="Google Shape;7092;p38"/>
            <p:cNvSpPr/>
            <p:nvPr/>
          </p:nvSpPr>
          <p:spPr>
            <a:xfrm>
              <a:off x="-4320725" y="4022125"/>
              <a:ext cx="49075" cy="80125"/>
            </a:xfrm>
            <a:custGeom>
              <a:avLst/>
              <a:gdLst/>
              <a:ahLst/>
              <a:cxnLst/>
              <a:rect l="l" t="t" r="r" b="b"/>
              <a:pathLst>
                <a:path w="1963" h="3205" extrusionOk="0">
                  <a:moveTo>
                    <a:pt x="1249" y="1"/>
                  </a:moveTo>
                  <a:cubicBezTo>
                    <a:pt x="1077" y="1"/>
                    <a:pt x="950" y="90"/>
                    <a:pt x="990" y="327"/>
                  </a:cubicBezTo>
                  <a:cubicBezTo>
                    <a:pt x="1095" y="1152"/>
                    <a:pt x="461" y="1766"/>
                    <a:pt x="419" y="2506"/>
                  </a:cubicBezTo>
                  <a:cubicBezTo>
                    <a:pt x="1" y="2952"/>
                    <a:pt x="271" y="3205"/>
                    <a:pt x="637" y="3205"/>
                  </a:cubicBezTo>
                  <a:cubicBezTo>
                    <a:pt x="827" y="3205"/>
                    <a:pt x="1042" y="3137"/>
                    <a:pt x="1201" y="2992"/>
                  </a:cubicBezTo>
                  <a:cubicBezTo>
                    <a:pt x="1074" y="2315"/>
                    <a:pt x="1962" y="1892"/>
                    <a:pt x="1814" y="1216"/>
                  </a:cubicBezTo>
                  <a:cubicBezTo>
                    <a:pt x="1920" y="920"/>
                    <a:pt x="1920" y="581"/>
                    <a:pt x="1836" y="264"/>
                  </a:cubicBezTo>
                  <a:cubicBezTo>
                    <a:pt x="1700" y="117"/>
                    <a:pt x="1445" y="1"/>
                    <a:pt x="124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3" name="Google Shape;7093;p38"/>
            <p:cNvSpPr/>
            <p:nvPr/>
          </p:nvSpPr>
          <p:spPr>
            <a:xfrm>
              <a:off x="-3802900" y="3939125"/>
              <a:ext cx="50475" cy="79625"/>
            </a:xfrm>
            <a:custGeom>
              <a:avLst/>
              <a:gdLst/>
              <a:ahLst/>
              <a:cxnLst/>
              <a:rect l="l" t="t" r="r" b="b"/>
              <a:pathLst>
                <a:path w="2019" h="3185" extrusionOk="0">
                  <a:moveTo>
                    <a:pt x="1673" y="0"/>
                  </a:moveTo>
                  <a:cubicBezTo>
                    <a:pt x="1055" y="0"/>
                    <a:pt x="0" y="2467"/>
                    <a:pt x="51" y="2928"/>
                  </a:cubicBezTo>
                  <a:cubicBezTo>
                    <a:pt x="142" y="3110"/>
                    <a:pt x="295" y="3184"/>
                    <a:pt x="464" y="3184"/>
                  </a:cubicBezTo>
                  <a:cubicBezTo>
                    <a:pt x="845" y="3184"/>
                    <a:pt x="1306" y="2808"/>
                    <a:pt x="1320" y="2442"/>
                  </a:cubicBezTo>
                  <a:cubicBezTo>
                    <a:pt x="1045" y="1279"/>
                    <a:pt x="1532" y="1363"/>
                    <a:pt x="2018" y="475"/>
                  </a:cubicBezTo>
                  <a:cubicBezTo>
                    <a:pt x="1941" y="139"/>
                    <a:pt x="1819" y="0"/>
                    <a:pt x="167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4" name="Google Shape;7094;p38"/>
            <p:cNvSpPr/>
            <p:nvPr/>
          </p:nvSpPr>
          <p:spPr>
            <a:xfrm>
              <a:off x="-3005000" y="3965800"/>
              <a:ext cx="47250" cy="59700"/>
            </a:xfrm>
            <a:custGeom>
              <a:avLst/>
              <a:gdLst/>
              <a:ahLst/>
              <a:cxnLst/>
              <a:rect l="l" t="t" r="r" b="b"/>
              <a:pathLst>
                <a:path w="1890" h="2388" extrusionOk="0">
                  <a:moveTo>
                    <a:pt x="1361" y="0"/>
                  </a:moveTo>
                  <a:cubicBezTo>
                    <a:pt x="1150" y="275"/>
                    <a:pt x="790" y="169"/>
                    <a:pt x="473" y="233"/>
                  </a:cubicBezTo>
                  <a:cubicBezTo>
                    <a:pt x="156" y="444"/>
                    <a:pt x="790" y="719"/>
                    <a:pt x="431" y="952"/>
                  </a:cubicBezTo>
                  <a:cubicBezTo>
                    <a:pt x="152" y="1524"/>
                    <a:pt x="1" y="2388"/>
                    <a:pt x="504" y="2388"/>
                  </a:cubicBezTo>
                  <a:cubicBezTo>
                    <a:pt x="652" y="2388"/>
                    <a:pt x="855" y="2314"/>
                    <a:pt x="1128" y="2136"/>
                  </a:cubicBezTo>
                  <a:cubicBezTo>
                    <a:pt x="1403" y="1988"/>
                    <a:pt x="1361" y="1713"/>
                    <a:pt x="1361" y="1481"/>
                  </a:cubicBezTo>
                  <a:cubicBezTo>
                    <a:pt x="1361" y="952"/>
                    <a:pt x="1551" y="465"/>
                    <a:pt x="1890" y="64"/>
                  </a:cubicBezTo>
                  <a:lnTo>
                    <a:pt x="1361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5" name="Google Shape;7095;p38"/>
            <p:cNvSpPr/>
            <p:nvPr/>
          </p:nvSpPr>
          <p:spPr>
            <a:xfrm>
              <a:off x="-4008900" y="4184075"/>
              <a:ext cx="73525" cy="117600"/>
            </a:xfrm>
            <a:custGeom>
              <a:avLst/>
              <a:gdLst/>
              <a:ahLst/>
              <a:cxnLst/>
              <a:rect l="l" t="t" r="r" b="b"/>
              <a:pathLst>
                <a:path w="2941" h="4704" extrusionOk="0">
                  <a:moveTo>
                    <a:pt x="2423" y="1"/>
                  </a:moveTo>
                  <a:cubicBezTo>
                    <a:pt x="2379" y="1"/>
                    <a:pt x="2336" y="17"/>
                    <a:pt x="2306" y="46"/>
                  </a:cubicBezTo>
                  <a:cubicBezTo>
                    <a:pt x="952" y="892"/>
                    <a:pt x="1968" y="1780"/>
                    <a:pt x="678" y="2478"/>
                  </a:cubicBezTo>
                  <a:cubicBezTo>
                    <a:pt x="635" y="2880"/>
                    <a:pt x="1" y="3113"/>
                    <a:pt x="255" y="3599"/>
                  </a:cubicBezTo>
                  <a:cubicBezTo>
                    <a:pt x="476" y="4142"/>
                    <a:pt x="639" y="4704"/>
                    <a:pt x="1454" y="4704"/>
                  </a:cubicBezTo>
                  <a:cubicBezTo>
                    <a:pt x="1496" y="4704"/>
                    <a:pt x="1541" y="4702"/>
                    <a:pt x="1587" y="4699"/>
                  </a:cubicBezTo>
                  <a:lnTo>
                    <a:pt x="1587" y="4424"/>
                  </a:lnTo>
                  <a:cubicBezTo>
                    <a:pt x="64" y="3536"/>
                    <a:pt x="2941" y="1632"/>
                    <a:pt x="2560" y="67"/>
                  </a:cubicBezTo>
                  <a:cubicBezTo>
                    <a:pt x="2526" y="22"/>
                    <a:pt x="2474" y="1"/>
                    <a:pt x="242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6" name="Google Shape;7096;p38"/>
            <p:cNvSpPr/>
            <p:nvPr/>
          </p:nvSpPr>
          <p:spPr>
            <a:xfrm>
              <a:off x="-4380075" y="4023725"/>
              <a:ext cx="58200" cy="77450"/>
            </a:xfrm>
            <a:custGeom>
              <a:avLst/>
              <a:gdLst/>
              <a:ahLst/>
              <a:cxnLst/>
              <a:rect l="l" t="t" r="r" b="b"/>
              <a:pathLst>
                <a:path w="2328" h="3098" extrusionOk="0">
                  <a:moveTo>
                    <a:pt x="1071" y="0"/>
                  </a:moveTo>
                  <a:cubicBezTo>
                    <a:pt x="1016" y="0"/>
                    <a:pt x="956" y="16"/>
                    <a:pt x="889" y="52"/>
                  </a:cubicBezTo>
                  <a:cubicBezTo>
                    <a:pt x="656" y="1046"/>
                    <a:pt x="64" y="2103"/>
                    <a:pt x="826" y="3097"/>
                  </a:cubicBezTo>
                  <a:cubicBezTo>
                    <a:pt x="2327" y="2378"/>
                    <a:pt x="1" y="2040"/>
                    <a:pt x="1566" y="1321"/>
                  </a:cubicBezTo>
                  <a:cubicBezTo>
                    <a:pt x="1585" y="1002"/>
                    <a:pt x="1504" y="0"/>
                    <a:pt x="107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7" name="Google Shape;7097;p38"/>
            <p:cNvSpPr/>
            <p:nvPr/>
          </p:nvSpPr>
          <p:spPr>
            <a:xfrm>
              <a:off x="-3150750" y="3819575"/>
              <a:ext cx="66650" cy="57425"/>
            </a:xfrm>
            <a:custGeom>
              <a:avLst/>
              <a:gdLst/>
              <a:ahLst/>
              <a:cxnLst/>
              <a:rect l="l" t="t" r="r" b="b"/>
              <a:pathLst>
                <a:path w="2666" h="2297" extrusionOk="0">
                  <a:moveTo>
                    <a:pt x="2411" y="0"/>
                  </a:moveTo>
                  <a:cubicBezTo>
                    <a:pt x="2247" y="0"/>
                    <a:pt x="2130" y="129"/>
                    <a:pt x="1988" y="224"/>
                  </a:cubicBezTo>
                  <a:cubicBezTo>
                    <a:pt x="1100" y="668"/>
                    <a:pt x="0" y="1281"/>
                    <a:pt x="1058" y="2296"/>
                  </a:cubicBezTo>
                  <a:cubicBezTo>
                    <a:pt x="1692" y="1831"/>
                    <a:pt x="2284" y="1366"/>
                    <a:pt x="2581" y="668"/>
                  </a:cubicBezTo>
                  <a:cubicBezTo>
                    <a:pt x="2644" y="477"/>
                    <a:pt x="2665" y="266"/>
                    <a:pt x="2602" y="54"/>
                  </a:cubicBezTo>
                  <a:cubicBezTo>
                    <a:pt x="2531" y="16"/>
                    <a:pt x="2468" y="0"/>
                    <a:pt x="241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8" name="Google Shape;7098;p38"/>
            <p:cNvSpPr/>
            <p:nvPr/>
          </p:nvSpPr>
          <p:spPr>
            <a:xfrm>
              <a:off x="-2983675" y="3995975"/>
              <a:ext cx="51325" cy="61325"/>
            </a:xfrm>
            <a:custGeom>
              <a:avLst/>
              <a:gdLst/>
              <a:ahLst/>
              <a:cxnLst/>
              <a:rect l="l" t="t" r="r" b="b"/>
              <a:pathLst>
                <a:path w="2053" h="2453" extrusionOk="0">
                  <a:moveTo>
                    <a:pt x="1471" y="1"/>
                  </a:moveTo>
                  <a:cubicBezTo>
                    <a:pt x="950" y="1"/>
                    <a:pt x="923" y="745"/>
                    <a:pt x="677" y="1183"/>
                  </a:cubicBezTo>
                  <a:cubicBezTo>
                    <a:pt x="466" y="1585"/>
                    <a:pt x="1" y="1923"/>
                    <a:pt x="318" y="2452"/>
                  </a:cubicBezTo>
                  <a:cubicBezTo>
                    <a:pt x="1291" y="2050"/>
                    <a:pt x="2052" y="1120"/>
                    <a:pt x="1862" y="104"/>
                  </a:cubicBezTo>
                  <a:cubicBezTo>
                    <a:pt x="1706" y="32"/>
                    <a:pt x="1578" y="1"/>
                    <a:pt x="147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9" name="Google Shape;7099;p38"/>
            <p:cNvSpPr/>
            <p:nvPr/>
          </p:nvSpPr>
          <p:spPr>
            <a:xfrm>
              <a:off x="-3342675" y="3981125"/>
              <a:ext cx="38075" cy="76700"/>
            </a:xfrm>
            <a:custGeom>
              <a:avLst/>
              <a:gdLst/>
              <a:ahLst/>
              <a:cxnLst/>
              <a:rect l="l" t="t" r="r" b="b"/>
              <a:pathLst>
                <a:path w="1523" h="3068" extrusionOk="0">
                  <a:moveTo>
                    <a:pt x="1502" y="1"/>
                  </a:moveTo>
                  <a:lnTo>
                    <a:pt x="1502" y="1"/>
                  </a:lnTo>
                  <a:cubicBezTo>
                    <a:pt x="529" y="64"/>
                    <a:pt x="0" y="2031"/>
                    <a:pt x="169" y="2898"/>
                  </a:cubicBezTo>
                  <a:cubicBezTo>
                    <a:pt x="127" y="3025"/>
                    <a:pt x="190" y="3067"/>
                    <a:pt x="338" y="3067"/>
                  </a:cubicBezTo>
                  <a:cubicBezTo>
                    <a:pt x="1100" y="2285"/>
                    <a:pt x="677" y="910"/>
                    <a:pt x="1523" y="64"/>
                  </a:cubicBezTo>
                  <a:cubicBezTo>
                    <a:pt x="1481" y="43"/>
                    <a:pt x="1481" y="22"/>
                    <a:pt x="150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0" name="Google Shape;7100;p38"/>
            <p:cNvSpPr/>
            <p:nvPr/>
          </p:nvSpPr>
          <p:spPr>
            <a:xfrm>
              <a:off x="-3610225" y="4065725"/>
              <a:ext cx="50250" cy="71925"/>
            </a:xfrm>
            <a:custGeom>
              <a:avLst/>
              <a:gdLst/>
              <a:ahLst/>
              <a:cxnLst/>
              <a:rect l="l" t="t" r="r" b="b"/>
              <a:pathLst>
                <a:path w="2010" h="2877" extrusionOk="0">
                  <a:moveTo>
                    <a:pt x="1608" y="0"/>
                  </a:moveTo>
                  <a:cubicBezTo>
                    <a:pt x="1100" y="0"/>
                    <a:pt x="931" y="360"/>
                    <a:pt x="656" y="614"/>
                  </a:cubicBezTo>
                  <a:cubicBezTo>
                    <a:pt x="910" y="931"/>
                    <a:pt x="720" y="1185"/>
                    <a:pt x="487" y="1439"/>
                  </a:cubicBezTo>
                  <a:cubicBezTo>
                    <a:pt x="487" y="1777"/>
                    <a:pt x="0" y="2010"/>
                    <a:pt x="106" y="2390"/>
                  </a:cubicBezTo>
                  <a:cubicBezTo>
                    <a:pt x="402" y="2496"/>
                    <a:pt x="656" y="2644"/>
                    <a:pt x="868" y="2877"/>
                  </a:cubicBezTo>
                  <a:cubicBezTo>
                    <a:pt x="1164" y="2750"/>
                    <a:pt x="910" y="2263"/>
                    <a:pt x="1396" y="2242"/>
                  </a:cubicBezTo>
                  <a:cubicBezTo>
                    <a:pt x="2010" y="2200"/>
                    <a:pt x="1967" y="1798"/>
                    <a:pt x="1967" y="1417"/>
                  </a:cubicBezTo>
                  <a:cubicBezTo>
                    <a:pt x="1896" y="1376"/>
                    <a:pt x="1836" y="1359"/>
                    <a:pt x="1783" y="1359"/>
                  </a:cubicBezTo>
                  <a:cubicBezTo>
                    <a:pt x="1565" y="1359"/>
                    <a:pt x="1461" y="1641"/>
                    <a:pt x="1206" y="1692"/>
                  </a:cubicBezTo>
                  <a:cubicBezTo>
                    <a:pt x="1375" y="1142"/>
                    <a:pt x="1925" y="487"/>
                    <a:pt x="160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1" name="Google Shape;7101;p38"/>
            <p:cNvSpPr/>
            <p:nvPr/>
          </p:nvSpPr>
          <p:spPr>
            <a:xfrm>
              <a:off x="-4320850" y="4008100"/>
              <a:ext cx="48425" cy="76925"/>
            </a:xfrm>
            <a:custGeom>
              <a:avLst/>
              <a:gdLst/>
              <a:ahLst/>
              <a:cxnLst/>
              <a:rect l="l" t="t" r="r" b="b"/>
              <a:pathLst>
                <a:path w="1937" h="3077" extrusionOk="0">
                  <a:moveTo>
                    <a:pt x="1058" y="0"/>
                  </a:moveTo>
                  <a:cubicBezTo>
                    <a:pt x="720" y="423"/>
                    <a:pt x="1" y="804"/>
                    <a:pt x="783" y="1417"/>
                  </a:cubicBezTo>
                  <a:cubicBezTo>
                    <a:pt x="149" y="1861"/>
                    <a:pt x="635" y="2559"/>
                    <a:pt x="318" y="3067"/>
                  </a:cubicBezTo>
                  <a:cubicBezTo>
                    <a:pt x="356" y="3074"/>
                    <a:pt x="390" y="3077"/>
                    <a:pt x="420" y="3077"/>
                  </a:cubicBezTo>
                  <a:cubicBezTo>
                    <a:pt x="951" y="3077"/>
                    <a:pt x="415" y="2082"/>
                    <a:pt x="995" y="1882"/>
                  </a:cubicBezTo>
                  <a:cubicBezTo>
                    <a:pt x="1936" y="1555"/>
                    <a:pt x="540" y="653"/>
                    <a:pt x="1504" y="653"/>
                  </a:cubicBezTo>
                  <a:cubicBezTo>
                    <a:pt x="1536" y="653"/>
                    <a:pt x="1571" y="654"/>
                    <a:pt x="1608" y="656"/>
                  </a:cubicBezTo>
                  <a:cubicBezTo>
                    <a:pt x="1418" y="465"/>
                    <a:pt x="1439" y="106"/>
                    <a:pt x="105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2" name="Google Shape;7102;p38"/>
            <p:cNvSpPr/>
            <p:nvPr/>
          </p:nvSpPr>
          <p:spPr>
            <a:xfrm>
              <a:off x="-3157100" y="3824600"/>
              <a:ext cx="60825" cy="59675"/>
            </a:xfrm>
            <a:custGeom>
              <a:avLst/>
              <a:gdLst/>
              <a:ahLst/>
              <a:cxnLst/>
              <a:rect l="l" t="t" r="r" b="b"/>
              <a:pathLst>
                <a:path w="2433" h="2387" extrusionOk="0">
                  <a:moveTo>
                    <a:pt x="1943" y="0"/>
                  </a:moveTo>
                  <a:cubicBezTo>
                    <a:pt x="1068" y="0"/>
                    <a:pt x="54" y="1187"/>
                    <a:pt x="1" y="1841"/>
                  </a:cubicBezTo>
                  <a:cubicBezTo>
                    <a:pt x="167" y="2091"/>
                    <a:pt x="543" y="2387"/>
                    <a:pt x="872" y="2387"/>
                  </a:cubicBezTo>
                  <a:cubicBezTo>
                    <a:pt x="1044" y="2387"/>
                    <a:pt x="1203" y="2306"/>
                    <a:pt x="1312" y="2095"/>
                  </a:cubicBezTo>
                  <a:cubicBezTo>
                    <a:pt x="635" y="805"/>
                    <a:pt x="1523" y="868"/>
                    <a:pt x="2433" y="149"/>
                  </a:cubicBezTo>
                  <a:cubicBezTo>
                    <a:pt x="2280" y="46"/>
                    <a:pt x="2114" y="0"/>
                    <a:pt x="194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3" name="Google Shape;7103;p38"/>
            <p:cNvSpPr/>
            <p:nvPr/>
          </p:nvSpPr>
          <p:spPr>
            <a:xfrm>
              <a:off x="-3810725" y="4004925"/>
              <a:ext cx="59875" cy="39200"/>
            </a:xfrm>
            <a:custGeom>
              <a:avLst/>
              <a:gdLst/>
              <a:ahLst/>
              <a:cxnLst/>
              <a:rect l="l" t="t" r="r" b="b"/>
              <a:pathLst>
                <a:path w="2395" h="1568" extrusionOk="0">
                  <a:moveTo>
                    <a:pt x="1443" y="0"/>
                  </a:moveTo>
                  <a:cubicBezTo>
                    <a:pt x="1231" y="275"/>
                    <a:pt x="851" y="360"/>
                    <a:pt x="534" y="487"/>
                  </a:cubicBezTo>
                  <a:cubicBezTo>
                    <a:pt x="0" y="917"/>
                    <a:pt x="1218" y="1567"/>
                    <a:pt x="1600" y="1567"/>
                  </a:cubicBezTo>
                  <a:cubicBezTo>
                    <a:pt x="1612" y="1567"/>
                    <a:pt x="1623" y="1567"/>
                    <a:pt x="1633" y="1565"/>
                  </a:cubicBezTo>
                  <a:cubicBezTo>
                    <a:pt x="851" y="867"/>
                    <a:pt x="2183" y="1079"/>
                    <a:pt x="2395" y="487"/>
                  </a:cubicBezTo>
                  <a:cubicBezTo>
                    <a:pt x="2099" y="296"/>
                    <a:pt x="1781" y="127"/>
                    <a:pt x="144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4" name="Google Shape;7104;p38"/>
            <p:cNvSpPr/>
            <p:nvPr/>
          </p:nvSpPr>
          <p:spPr>
            <a:xfrm>
              <a:off x="-4078925" y="4088975"/>
              <a:ext cx="62125" cy="43925"/>
            </a:xfrm>
            <a:custGeom>
              <a:avLst/>
              <a:gdLst/>
              <a:ahLst/>
              <a:cxnLst/>
              <a:rect l="l" t="t" r="r" b="b"/>
              <a:pathLst>
                <a:path w="2485" h="1757" extrusionOk="0">
                  <a:moveTo>
                    <a:pt x="2146" y="1"/>
                  </a:moveTo>
                  <a:cubicBezTo>
                    <a:pt x="1828" y="479"/>
                    <a:pt x="1977" y="1268"/>
                    <a:pt x="1519" y="1268"/>
                  </a:cubicBezTo>
                  <a:cubicBezTo>
                    <a:pt x="1369" y="1268"/>
                    <a:pt x="1154" y="1183"/>
                    <a:pt x="835" y="974"/>
                  </a:cubicBezTo>
                  <a:cubicBezTo>
                    <a:pt x="766" y="945"/>
                    <a:pt x="699" y="932"/>
                    <a:pt x="635" y="932"/>
                  </a:cubicBezTo>
                  <a:cubicBezTo>
                    <a:pt x="235" y="932"/>
                    <a:pt x="0" y="1444"/>
                    <a:pt x="475" y="1608"/>
                  </a:cubicBezTo>
                  <a:cubicBezTo>
                    <a:pt x="604" y="1685"/>
                    <a:pt x="742" y="1700"/>
                    <a:pt x="883" y="1700"/>
                  </a:cubicBezTo>
                  <a:cubicBezTo>
                    <a:pt x="970" y="1700"/>
                    <a:pt x="1058" y="1694"/>
                    <a:pt x="1144" y="1694"/>
                  </a:cubicBezTo>
                  <a:cubicBezTo>
                    <a:pt x="1264" y="1694"/>
                    <a:pt x="1381" y="1705"/>
                    <a:pt x="1491" y="1756"/>
                  </a:cubicBezTo>
                  <a:cubicBezTo>
                    <a:pt x="1871" y="1672"/>
                    <a:pt x="2336" y="1735"/>
                    <a:pt x="2485" y="1291"/>
                  </a:cubicBezTo>
                  <a:cubicBezTo>
                    <a:pt x="2210" y="910"/>
                    <a:pt x="2104" y="466"/>
                    <a:pt x="214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5" name="Google Shape;7105;p38"/>
            <p:cNvSpPr/>
            <p:nvPr/>
          </p:nvSpPr>
          <p:spPr>
            <a:xfrm>
              <a:off x="-4088725" y="4028700"/>
              <a:ext cx="30150" cy="60850"/>
            </a:xfrm>
            <a:custGeom>
              <a:avLst/>
              <a:gdLst/>
              <a:ahLst/>
              <a:cxnLst/>
              <a:rect l="l" t="t" r="r" b="b"/>
              <a:pathLst>
                <a:path w="1206" h="2434" extrusionOk="0">
                  <a:moveTo>
                    <a:pt x="677" y="1"/>
                  </a:moveTo>
                  <a:cubicBezTo>
                    <a:pt x="360" y="339"/>
                    <a:pt x="85" y="678"/>
                    <a:pt x="85" y="1143"/>
                  </a:cubicBezTo>
                  <a:cubicBezTo>
                    <a:pt x="0" y="1566"/>
                    <a:pt x="0" y="2010"/>
                    <a:pt x="106" y="2433"/>
                  </a:cubicBezTo>
                  <a:cubicBezTo>
                    <a:pt x="825" y="2433"/>
                    <a:pt x="614" y="1820"/>
                    <a:pt x="931" y="1524"/>
                  </a:cubicBezTo>
                  <a:cubicBezTo>
                    <a:pt x="1142" y="1101"/>
                    <a:pt x="1206" y="318"/>
                    <a:pt x="67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6" name="Google Shape;7106;p38"/>
            <p:cNvSpPr/>
            <p:nvPr/>
          </p:nvSpPr>
          <p:spPr>
            <a:xfrm>
              <a:off x="-3951800" y="4181950"/>
              <a:ext cx="52900" cy="22325"/>
            </a:xfrm>
            <a:custGeom>
              <a:avLst/>
              <a:gdLst/>
              <a:ahLst/>
              <a:cxnLst/>
              <a:rect l="l" t="t" r="r" b="b"/>
              <a:pathLst>
                <a:path w="2116" h="893" extrusionOk="0">
                  <a:moveTo>
                    <a:pt x="1023" y="1"/>
                  </a:moveTo>
                  <a:cubicBezTo>
                    <a:pt x="742" y="1"/>
                    <a:pt x="403" y="46"/>
                    <a:pt x="1" y="131"/>
                  </a:cubicBezTo>
                  <a:lnTo>
                    <a:pt x="191" y="173"/>
                  </a:lnTo>
                  <a:cubicBezTo>
                    <a:pt x="237" y="826"/>
                    <a:pt x="871" y="891"/>
                    <a:pt x="1467" y="891"/>
                  </a:cubicBezTo>
                  <a:cubicBezTo>
                    <a:pt x="1614" y="891"/>
                    <a:pt x="1758" y="887"/>
                    <a:pt x="1891" y="887"/>
                  </a:cubicBezTo>
                  <a:cubicBezTo>
                    <a:pt x="1971" y="887"/>
                    <a:pt x="2047" y="888"/>
                    <a:pt x="2116" y="893"/>
                  </a:cubicBezTo>
                  <a:cubicBezTo>
                    <a:pt x="2056" y="275"/>
                    <a:pt x="1717" y="1"/>
                    <a:pt x="102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7" name="Google Shape;7107;p38"/>
            <p:cNvSpPr/>
            <p:nvPr/>
          </p:nvSpPr>
          <p:spPr>
            <a:xfrm>
              <a:off x="-4357850" y="4008175"/>
              <a:ext cx="34300" cy="48575"/>
            </a:xfrm>
            <a:custGeom>
              <a:avLst/>
              <a:gdLst/>
              <a:ahLst/>
              <a:cxnLst/>
              <a:rect l="l" t="t" r="r" b="b"/>
              <a:pathLst>
                <a:path w="1372" h="1943" extrusionOk="0">
                  <a:moveTo>
                    <a:pt x="628" y="0"/>
                  </a:moveTo>
                  <a:cubicBezTo>
                    <a:pt x="542" y="0"/>
                    <a:pt x="440" y="19"/>
                    <a:pt x="317" y="61"/>
                  </a:cubicBezTo>
                  <a:cubicBezTo>
                    <a:pt x="381" y="336"/>
                    <a:pt x="0" y="420"/>
                    <a:pt x="0" y="674"/>
                  </a:cubicBezTo>
                  <a:cubicBezTo>
                    <a:pt x="529" y="970"/>
                    <a:pt x="360" y="1541"/>
                    <a:pt x="677" y="1943"/>
                  </a:cubicBezTo>
                  <a:cubicBezTo>
                    <a:pt x="829" y="1431"/>
                    <a:pt x="1372" y="0"/>
                    <a:pt x="62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8" name="Google Shape;7108;p38"/>
            <p:cNvSpPr/>
            <p:nvPr/>
          </p:nvSpPr>
          <p:spPr>
            <a:xfrm>
              <a:off x="-2967275" y="3970025"/>
              <a:ext cx="35450" cy="55550"/>
            </a:xfrm>
            <a:custGeom>
              <a:avLst/>
              <a:gdLst/>
              <a:ahLst/>
              <a:cxnLst/>
              <a:rect l="l" t="t" r="r" b="b"/>
              <a:pathLst>
                <a:path w="1418" h="2222" extrusionOk="0">
                  <a:moveTo>
                    <a:pt x="571" y="0"/>
                  </a:moveTo>
                  <a:cubicBezTo>
                    <a:pt x="402" y="741"/>
                    <a:pt x="0" y="1439"/>
                    <a:pt x="21" y="2221"/>
                  </a:cubicBezTo>
                  <a:cubicBezTo>
                    <a:pt x="508" y="1925"/>
                    <a:pt x="296" y="1121"/>
                    <a:pt x="1142" y="1100"/>
                  </a:cubicBezTo>
                  <a:cubicBezTo>
                    <a:pt x="1417" y="741"/>
                    <a:pt x="719" y="339"/>
                    <a:pt x="57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9" name="Google Shape;7109;p38"/>
            <p:cNvSpPr/>
            <p:nvPr/>
          </p:nvSpPr>
          <p:spPr>
            <a:xfrm>
              <a:off x="-4085025" y="4065200"/>
              <a:ext cx="28575" cy="56600"/>
            </a:xfrm>
            <a:custGeom>
              <a:avLst/>
              <a:gdLst/>
              <a:ahLst/>
              <a:cxnLst/>
              <a:rect l="l" t="t" r="r" b="b"/>
              <a:pathLst>
                <a:path w="1143" h="2264" extrusionOk="0">
                  <a:moveTo>
                    <a:pt x="550" y="0"/>
                  </a:moveTo>
                  <a:lnTo>
                    <a:pt x="550" y="0"/>
                  </a:lnTo>
                  <a:cubicBezTo>
                    <a:pt x="169" y="233"/>
                    <a:pt x="571" y="783"/>
                    <a:pt x="21" y="952"/>
                  </a:cubicBezTo>
                  <a:lnTo>
                    <a:pt x="0" y="1565"/>
                  </a:lnTo>
                  <a:cubicBezTo>
                    <a:pt x="169" y="1798"/>
                    <a:pt x="21" y="2221"/>
                    <a:pt x="529" y="2263"/>
                  </a:cubicBezTo>
                  <a:cubicBezTo>
                    <a:pt x="677" y="2094"/>
                    <a:pt x="867" y="1988"/>
                    <a:pt x="1079" y="1946"/>
                  </a:cubicBezTo>
                  <a:cubicBezTo>
                    <a:pt x="1142" y="1502"/>
                    <a:pt x="656" y="1227"/>
                    <a:pt x="846" y="762"/>
                  </a:cubicBezTo>
                  <a:cubicBezTo>
                    <a:pt x="952" y="466"/>
                    <a:pt x="825" y="148"/>
                    <a:pt x="55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0" name="Google Shape;7110;p38"/>
            <p:cNvSpPr/>
            <p:nvPr/>
          </p:nvSpPr>
          <p:spPr>
            <a:xfrm>
              <a:off x="-4325075" y="4084750"/>
              <a:ext cx="34400" cy="32650"/>
            </a:xfrm>
            <a:custGeom>
              <a:avLst/>
              <a:gdLst/>
              <a:ahLst/>
              <a:cxnLst/>
              <a:rect l="l" t="t" r="r" b="b"/>
              <a:pathLst>
                <a:path w="1376" h="1306" extrusionOk="0">
                  <a:moveTo>
                    <a:pt x="487" y="1"/>
                  </a:moveTo>
                  <a:cubicBezTo>
                    <a:pt x="0" y="360"/>
                    <a:pt x="127" y="826"/>
                    <a:pt x="127" y="1270"/>
                  </a:cubicBezTo>
                  <a:cubicBezTo>
                    <a:pt x="236" y="1294"/>
                    <a:pt x="335" y="1305"/>
                    <a:pt x="425" y="1305"/>
                  </a:cubicBezTo>
                  <a:cubicBezTo>
                    <a:pt x="961" y="1305"/>
                    <a:pt x="1176" y="904"/>
                    <a:pt x="1375" y="487"/>
                  </a:cubicBezTo>
                  <a:cubicBezTo>
                    <a:pt x="1352" y="459"/>
                    <a:pt x="1314" y="448"/>
                    <a:pt x="1265" y="448"/>
                  </a:cubicBezTo>
                  <a:cubicBezTo>
                    <a:pt x="1107" y="448"/>
                    <a:pt x="845" y="561"/>
                    <a:pt x="681" y="561"/>
                  </a:cubicBezTo>
                  <a:cubicBezTo>
                    <a:pt x="516" y="561"/>
                    <a:pt x="449" y="449"/>
                    <a:pt x="67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1" name="Google Shape;7111;p38"/>
            <p:cNvSpPr/>
            <p:nvPr/>
          </p:nvSpPr>
          <p:spPr>
            <a:xfrm>
              <a:off x="-3991975" y="4205300"/>
              <a:ext cx="34925" cy="43875"/>
            </a:xfrm>
            <a:custGeom>
              <a:avLst/>
              <a:gdLst/>
              <a:ahLst/>
              <a:cxnLst/>
              <a:rect l="l" t="t" r="r" b="b"/>
              <a:pathLst>
                <a:path w="1397" h="1755" extrusionOk="0">
                  <a:moveTo>
                    <a:pt x="889" y="1"/>
                  </a:moveTo>
                  <a:lnTo>
                    <a:pt x="889" y="1"/>
                  </a:lnTo>
                  <a:cubicBezTo>
                    <a:pt x="339" y="445"/>
                    <a:pt x="360" y="1101"/>
                    <a:pt x="1" y="1629"/>
                  </a:cubicBezTo>
                  <a:cubicBezTo>
                    <a:pt x="115" y="1680"/>
                    <a:pt x="276" y="1754"/>
                    <a:pt x="395" y="1754"/>
                  </a:cubicBezTo>
                  <a:cubicBezTo>
                    <a:pt x="473" y="1754"/>
                    <a:pt x="534" y="1722"/>
                    <a:pt x="550" y="1629"/>
                  </a:cubicBezTo>
                  <a:cubicBezTo>
                    <a:pt x="698" y="1101"/>
                    <a:pt x="1396" y="635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2" name="Google Shape;7112;p38"/>
            <p:cNvSpPr/>
            <p:nvPr/>
          </p:nvSpPr>
          <p:spPr>
            <a:xfrm>
              <a:off x="-3204675" y="3844175"/>
              <a:ext cx="54875" cy="40375"/>
            </a:xfrm>
            <a:custGeom>
              <a:avLst/>
              <a:gdLst/>
              <a:ahLst/>
              <a:cxnLst/>
              <a:rect l="l" t="t" r="r" b="b"/>
              <a:pathLst>
                <a:path w="2195" h="1615" extrusionOk="0">
                  <a:moveTo>
                    <a:pt x="613" y="1"/>
                  </a:moveTo>
                  <a:cubicBezTo>
                    <a:pt x="0" y="487"/>
                    <a:pt x="402" y="1291"/>
                    <a:pt x="994" y="1608"/>
                  </a:cubicBezTo>
                  <a:cubicBezTo>
                    <a:pt x="1029" y="1612"/>
                    <a:pt x="1069" y="1614"/>
                    <a:pt x="1112" y="1614"/>
                  </a:cubicBezTo>
                  <a:cubicBezTo>
                    <a:pt x="1511" y="1614"/>
                    <a:pt x="2194" y="1432"/>
                    <a:pt x="1946" y="974"/>
                  </a:cubicBezTo>
                  <a:lnTo>
                    <a:pt x="1946" y="974"/>
                  </a:lnTo>
                  <a:cubicBezTo>
                    <a:pt x="1906" y="977"/>
                    <a:pt x="1870" y="979"/>
                    <a:pt x="1837" y="979"/>
                  </a:cubicBezTo>
                  <a:cubicBezTo>
                    <a:pt x="1486" y="979"/>
                    <a:pt x="1508" y="777"/>
                    <a:pt x="1354" y="487"/>
                  </a:cubicBezTo>
                  <a:cubicBezTo>
                    <a:pt x="1350" y="487"/>
                    <a:pt x="1346" y="487"/>
                    <a:pt x="1342" y="487"/>
                  </a:cubicBezTo>
                  <a:cubicBezTo>
                    <a:pt x="1184" y="487"/>
                    <a:pt x="944" y="747"/>
                    <a:pt x="793" y="747"/>
                  </a:cubicBezTo>
                  <a:cubicBezTo>
                    <a:pt x="699" y="747"/>
                    <a:pt x="640" y="646"/>
                    <a:pt x="656" y="318"/>
                  </a:cubicBezTo>
                  <a:cubicBezTo>
                    <a:pt x="740" y="212"/>
                    <a:pt x="719" y="64"/>
                    <a:pt x="61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3" name="Google Shape;7113;p38"/>
            <p:cNvSpPr/>
            <p:nvPr/>
          </p:nvSpPr>
          <p:spPr>
            <a:xfrm>
              <a:off x="-3765150" y="3931925"/>
              <a:ext cx="57125" cy="40775"/>
            </a:xfrm>
            <a:custGeom>
              <a:avLst/>
              <a:gdLst/>
              <a:ahLst/>
              <a:cxnLst/>
              <a:rect l="l" t="t" r="r" b="b"/>
              <a:pathLst>
                <a:path w="2285" h="1631" extrusionOk="0">
                  <a:moveTo>
                    <a:pt x="816" y="1"/>
                  </a:moveTo>
                  <a:cubicBezTo>
                    <a:pt x="620" y="1"/>
                    <a:pt x="419" y="151"/>
                    <a:pt x="217" y="151"/>
                  </a:cubicBezTo>
                  <a:cubicBezTo>
                    <a:pt x="208" y="151"/>
                    <a:pt x="200" y="150"/>
                    <a:pt x="191" y="150"/>
                  </a:cubicBezTo>
                  <a:lnTo>
                    <a:pt x="1" y="340"/>
                  </a:lnTo>
                  <a:cubicBezTo>
                    <a:pt x="233" y="361"/>
                    <a:pt x="381" y="467"/>
                    <a:pt x="381" y="678"/>
                  </a:cubicBezTo>
                  <a:cubicBezTo>
                    <a:pt x="762" y="932"/>
                    <a:pt x="1460" y="932"/>
                    <a:pt x="1418" y="1567"/>
                  </a:cubicBezTo>
                  <a:lnTo>
                    <a:pt x="1502" y="1630"/>
                  </a:lnTo>
                  <a:cubicBezTo>
                    <a:pt x="2285" y="1398"/>
                    <a:pt x="1968" y="552"/>
                    <a:pt x="1227" y="509"/>
                  </a:cubicBezTo>
                  <a:cubicBezTo>
                    <a:pt x="1201" y="510"/>
                    <a:pt x="1176" y="511"/>
                    <a:pt x="1153" y="511"/>
                  </a:cubicBezTo>
                  <a:cubicBezTo>
                    <a:pt x="691" y="511"/>
                    <a:pt x="1041" y="312"/>
                    <a:pt x="1122" y="171"/>
                  </a:cubicBezTo>
                  <a:cubicBezTo>
                    <a:pt x="1022" y="43"/>
                    <a:pt x="920" y="1"/>
                    <a:pt x="81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4" name="Google Shape;7114;p38"/>
            <p:cNvSpPr/>
            <p:nvPr/>
          </p:nvSpPr>
          <p:spPr>
            <a:xfrm>
              <a:off x="-3173325" y="3868500"/>
              <a:ext cx="35275" cy="26000"/>
            </a:xfrm>
            <a:custGeom>
              <a:avLst/>
              <a:gdLst/>
              <a:ahLst/>
              <a:cxnLst/>
              <a:rect l="l" t="t" r="r" b="b"/>
              <a:pathLst>
                <a:path w="1411" h="1040" extrusionOk="0">
                  <a:moveTo>
                    <a:pt x="692" y="1"/>
                  </a:moveTo>
                  <a:lnTo>
                    <a:pt x="480" y="339"/>
                  </a:lnTo>
                  <a:cubicBezTo>
                    <a:pt x="0" y="769"/>
                    <a:pt x="320" y="1040"/>
                    <a:pt x="718" y="1040"/>
                  </a:cubicBezTo>
                  <a:cubicBezTo>
                    <a:pt x="987" y="1040"/>
                    <a:pt x="1292" y="916"/>
                    <a:pt x="1411" y="635"/>
                  </a:cubicBezTo>
                  <a:cubicBezTo>
                    <a:pt x="1178" y="424"/>
                    <a:pt x="1094" y="64"/>
                    <a:pt x="69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5" name="Google Shape;7115;p38"/>
            <p:cNvSpPr/>
            <p:nvPr/>
          </p:nvSpPr>
          <p:spPr>
            <a:xfrm>
              <a:off x="-4071825" y="4019150"/>
              <a:ext cx="32825" cy="43025"/>
            </a:xfrm>
            <a:custGeom>
              <a:avLst/>
              <a:gdLst/>
              <a:ahLst/>
              <a:cxnLst/>
              <a:rect l="l" t="t" r="r" b="b"/>
              <a:pathLst>
                <a:path w="1313" h="1721" extrusionOk="0">
                  <a:moveTo>
                    <a:pt x="404" y="0"/>
                  </a:moveTo>
                  <a:cubicBezTo>
                    <a:pt x="235" y="0"/>
                    <a:pt x="139" y="262"/>
                    <a:pt x="1" y="383"/>
                  </a:cubicBezTo>
                  <a:cubicBezTo>
                    <a:pt x="382" y="785"/>
                    <a:pt x="128" y="1250"/>
                    <a:pt x="191" y="1673"/>
                  </a:cubicBezTo>
                  <a:cubicBezTo>
                    <a:pt x="247" y="1706"/>
                    <a:pt x="302" y="1721"/>
                    <a:pt x="354" y="1721"/>
                  </a:cubicBezTo>
                  <a:cubicBezTo>
                    <a:pt x="602" y="1721"/>
                    <a:pt x="781" y="1396"/>
                    <a:pt x="572" y="1187"/>
                  </a:cubicBezTo>
                  <a:cubicBezTo>
                    <a:pt x="509" y="891"/>
                    <a:pt x="318" y="637"/>
                    <a:pt x="784" y="341"/>
                  </a:cubicBezTo>
                  <a:cubicBezTo>
                    <a:pt x="1312" y="2"/>
                    <a:pt x="635" y="150"/>
                    <a:pt x="530" y="45"/>
                  </a:cubicBezTo>
                  <a:cubicBezTo>
                    <a:pt x="483" y="14"/>
                    <a:pt x="442" y="0"/>
                    <a:pt x="40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6" name="Google Shape;7116;p38"/>
            <p:cNvSpPr/>
            <p:nvPr/>
          </p:nvSpPr>
          <p:spPr>
            <a:xfrm>
              <a:off x="-3573650" y="4061225"/>
              <a:ext cx="36950" cy="23575"/>
            </a:xfrm>
            <a:custGeom>
              <a:avLst/>
              <a:gdLst/>
              <a:ahLst/>
              <a:cxnLst/>
              <a:rect l="l" t="t" r="r" b="b"/>
              <a:pathLst>
                <a:path w="1478" h="943" extrusionOk="0">
                  <a:moveTo>
                    <a:pt x="790" y="0"/>
                  </a:moveTo>
                  <a:cubicBezTo>
                    <a:pt x="570" y="0"/>
                    <a:pt x="347" y="59"/>
                    <a:pt x="145" y="180"/>
                  </a:cubicBezTo>
                  <a:lnTo>
                    <a:pt x="145" y="477"/>
                  </a:lnTo>
                  <a:cubicBezTo>
                    <a:pt x="1" y="791"/>
                    <a:pt x="262" y="943"/>
                    <a:pt x="547" y="943"/>
                  </a:cubicBezTo>
                  <a:cubicBezTo>
                    <a:pt x="723" y="943"/>
                    <a:pt x="907" y="885"/>
                    <a:pt x="1012" y="773"/>
                  </a:cubicBezTo>
                  <a:cubicBezTo>
                    <a:pt x="1181" y="603"/>
                    <a:pt x="1097" y="265"/>
                    <a:pt x="1477" y="265"/>
                  </a:cubicBezTo>
                  <a:lnTo>
                    <a:pt x="1477" y="202"/>
                  </a:lnTo>
                  <a:cubicBezTo>
                    <a:pt x="1268" y="69"/>
                    <a:pt x="1030" y="0"/>
                    <a:pt x="79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7" name="Google Shape;7117;p38"/>
            <p:cNvSpPr/>
            <p:nvPr/>
          </p:nvSpPr>
          <p:spPr>
            <a:xfrm>
              <a:off x="-3119550" y="3796875"/>
              <a:ext cx="38625" cy="31475"/>
            </a:xfrm>
            <a:custGeom>
              <a:avLst/>
              <a:gdLst/>
              <a:ahLst/>
              <a:cxnLst/>
              <a:rect l="l" t="t" r="r" b="b"/>
              <a:pathLst>
                <a:path w="1545" h="1259" extrusionOk="0">
                  <a:moveTo>
                    <a:pt x="1054" y="1"/>
                  </a:moveTo>
                  <a:cubicBezTo>
                    <a:pt x="988" y="1"/>
                    <a:pt x="907" y="51"/>
                    <a:pt x="804" y="180"/>
                  </a:cubicBezTo>
                  <a:cubicBezTo>
                    <a:pt x="846" y="730"/>
                    <a:pt x="21" y="772"/>
                    <a:pt x="0" y="1258"/>
                  </a:cubicBezTo>
                  <a:lnTo>
                    <a:pt x="931" y="1258"/>
                  </a:lnTo>
                  <a:cubicBezTo>
                    <a:pt x="1163" y="1047"/>
                    <a:pt x="1544" y="814"/>
                    <a:pt x="1333" y="455"/>
                  </a:cubicBezTo>
                  <a:cubicBezTo>
                    <a:pt x="1274" y="264"/>
                    <a:pt x="1205" y="1"/>
                    <a:pt x="105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8" name="Google Shape;7118;p38"/>
            <p:cNvSpPr/>
            <p:nvPr/>
          </p:nvSpPr>
          <p:spPr>
            <a:xfrm>
              <a:off x="-3121150" y="3788200"/>
              <a:ext cx="29100" cy="17975"/>
            </a:xfrm>
            <a:custGeom>
              <a:avLst/>
              <a:gdLst/>
              <a:ahLst/>
              <a:cxnLst/>
              <a:rect l="l" t="t" r="r" b="b"/>
              <a:pathLst>
                <a:path w="1164" h="719" extrusionOk="0">
                  <a:moveTo>
                    <a:pt x="238" y="0"/>
                  </a:moveTo>
                  <a:cubicBezTo>
                    <a:pt x="161" y="0"/>
                    <a:pt x="83" y="11"/>
                    <a:pt x="1" y="40"/>
                  </a:cubicBezTo>
                  <a:cubicBezTo>
                    <a:pt x="24" y="523"/>
                    <a:pt x="190" y="718"/>
                    <a:pt x="432" y="718"/>
                  </a:cubicBezTo>
                  <a:cubicBezTo>
                    <a:pt x="636" y="718"/>
                    <a:pt x="893" y="580"/>
                    <a:pt x="1164" y="358"/>
                  </a:cubicBezTo>
                  <a:cubicBezTo>
                    <a:pt x="1122" y="294"/>
                    <a:pt x="1058" y="210"/>
                    <a:pt x="995" y="146"/>
                  </a:cubicBezTo>
                  <a:cubicBezTo>
                    <a:pt x="734" y="130"/>
                    <a:pt x="498" y="0"/>
                    <a:pt x="23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9" name="Google Shape;7119;p38"/>
            <p:cNvSpPr/>
            <p:nvPr/>
          </p:nvSpPr>
          <p:spPr>
            <a:xfrm>
              <a:off x="-2999525" y="3965350"/>
              <a:ext cx="28575" cy="11425"/>
            </a:xfrm>
            <a:custGeom>
              <a:avLst/>
              <a:gdLst/>
              <a:ahLst/>
              <a:cxnLst/>
              <a:rect l="l" t="t" r="r" b="b"/>
              <a:pathLst>
                <a:path w="1143" h="457" extrusionOk="0">
                  <a:moveTo>
                    <a:pt x="911" y="0"/>
                  </a:moveTo>
                  <a:cubicBezTo>
                    <a:pt x="588" y="0"/>
                    <a:pt x="273" y="105"/>
                    <a:pt x="0" y="293"/>
                  </a:cubicBezTo>
                  <a:cubicBezTo>
                    <a:pt x="25" y="343"/>
                    <a:pt x="71" y="363"/>
                    <a:pt x="118" y="363"/>
                  </a:cubicBezTo>
                  <a:cubicBezTo>
                    <a:pt x="152" y="363"/>
                    <a:pt x="185" y="353"/>
                    <a:pt x="212" y="335"/>
                  </a:cubicBezTo>
                  <a:cubicBezTo>
                    <a:pt x="219" y="335"/>
                    <a:pt x="227" y="335"/>
                    <a:pt x="235" y="335"/>
                  </a:cubicBezTo>
                  <a:cubicBezTo>
                    <a:pt x="417" y="335"/>
                    <a:pt x="658" y="457"/>
                    <a:pt x="846" y="457"/>
                  </a:cubicBezTo>
                  <a:cubicBezTo>
                    <a:pt x="1009" y="457"/>
                    <a:pt x="1132" y="364"/>
                    <a:pt x="1142" y="18"/>
                  </a:cubicBezTo>
                  <a:cubicBezTo>
                    <a:pt x="1065" y="6"/>
                    <a:pt x="988" y="0"/>
                    <a:pt x="91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0" name="Google Shape;7120;p38"/>
            <p:cNvSpPr/>
            <p:nvPr/>
          </p:nvSpPr>
          <p:spPr>
            <a:xfrm>
              <a:off x="-3600175" y="4081050"/>
              <a:ext cx="22225" cy="20650"/>
            </a:xfrm>
            <a:custGeom>
              <a:avLst/>
              <a:gdLst/>
              <a:ahLst/>
              <a:cxnLst/>
              <a:rect l="l" t="t" r="r" b="b"/>
              <a:pathLst>
                <a:path w="889" h="826" extrusionOk="0">
                  <a:moveTo>
                    <a:pt x="254" y="1"/>
                  </a:moveTo>
                  <a:lnTo>
                    <a:pt x="64" y="170"/>
                  </a:lnTo>
                  <a:cubicBezTo>
                    <a:pt x="296" y="381"/>
                    <a:pt x="0" y="614"/>
                    <a:pt x="85" y="826"/>
                  </a:cubicBezTo>
                  <a:cubicBezTo>
                    <a:pt x="592" y="614"/>
                    <a:pt x="889" y="381"/>
                    <a:pt x="25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1" name="Google Shape;7121;p38"/>
            <p:cNvSpPr/>
            <p:nvPr/>
          </p:nvSpPr>
          <p:spPr>
            <a:xfrm>
              <a:off x="-3189350" y="3836775"/>
              <a:ext cx="16950" cy="15825"/>
            </a:xfrm>
            <a:custGeom>
              <a:avLst/>
              <a:gdLst/>
              <a:ahLst/>
              <a:cxnLst/>
              <a:rect l="l" t="t" r="r" b="b"/>
              <a:pathLst>
                <a:path w="678" h="633" extrusionOk="0">
                  <a:moveTo>
                    <a:pt x="64" y="1"/>
                  </a:moveTo>
                  <a:cubicBezTo>
                    <a:pt x="0" y="191"/>
                    <a:pt x="0" y="403"/>
                    <a:pt x="43" y="614"/>
                  </a:cubicBezTo>
                  <a:cubicBezTo>
                    <a:pt x="111" y="627"/>
                    <a:pt x="171" y="633"/>
                    <a:pt x="223" y="633"/>
                  </a:cubicBezTo>
                  <a:cubicBezTo>
                    <a:pt x="678" y="633"/>
                    <a:pt x="482" y="172"/>
                    <a:pt x="6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2" name="Google Shape;7122;p38"/>
            <p:cNvSpPr/>
            <p:nvPr/>
          </p:nvSpPr>
          <p:spPr>
            <a:xfrm>
              <a:off x="-3179825" y="3876975"/>
              <a:ext cx="18525" cy="14300"/>
            </a:xfrm>
            <a:custGeom>
              <a:avLst/>
              <a:gdLst/>
              <a:ahLst/>
              <a:cxnLst/>
              <a:rect l="l" t="t" r="r" b="b"/>
              <a:pathLst>
                <a:path w="741" h="572" extrusionOk="0">
                  <a:moveTo>
                    <a:pt x="740" y="0"/>
                  </a:moveTo>
                  <a:lnTo>
                    <a:pt x="0" y="296"/>
                  </a:lnTo>
                  <a:lnTo>
                    <a:pt x="550" y="571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3" name="Google Shape;7123;p38"/>
            <p:cNvSpPr/>
            <p:nvPr/>
          </p:nvSpPr>
          <p:spPr>
            <a:xfrm>
              <a:off x="-3004300" y="3973200"/>
              <a:ext cx="24350" cy="16400"/>
            </a:xfrm>
            <a:custGeom>
              <a:avLst/>
              <a:gdLst/>
              <a:ahLst/>
              <a:cxnLst/>
              <a:rect l="l" t="t" r="r" b="b"/>
              <a:pathLst>
                <a:path w="974" h="656" extrusionOk="0">
                  <a:moveTo>
                    <a:pt x="191" y="0"/>
                  </a:moveTo>
                  <a:lnTo>
                    <a:pt x="1" y="148"/>
                  </a:lnTo>
                  <a:cubicBezTo>
                    <a:pt x="233" y="212"/>
                    <a:pt x="403" y="423"/>
                    <a:pt x="403" y="656"/>
                  </a:cubicBezTo>
                  <a:cubicBezTo>
                    <a:pt x="974" y="444"/>
                    <a:pt x="487" y="233"/>
                    <a:pt x="403" y="21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4" name="Google Shape;7124;p38"/>
            <p:cNvSpPr/>
            <p:nvPr/>
          </p:nvSpPr>
          <p:spPr>
            <a:xfrm>
              <a:off x="-3762725" y="3972975"/>
              <a:ext cx="35150" cy="44200"/>
            </a:xfrm>
            <a:custGeom>
              <a:avLst/>
              <a:gdLst/>
              <a:ahLst/>
              <a:cxnLst/>
              <a:rect l="l" t="t" r="r" b="b"/>
              <a:pathLst>
                <a:path w="1406" h="1768" extrusionOk="0">
                  <a:moveTo>
                    <a:pt x="1321" y="1"/>
                  </a:moveTo>
                  <a:cubicBezTo>
                    <a:pt x="722" y="1"/>
                    <a:pt x="1" y="1240"/>
                    <a:pt x="263" y="1765"/>
                  </a:cubicBezTo>
                  <a:lnTo>
                    <a:pt x="475" y="1765"/>
                  </a:lnTo>
                  <a:cubicBezTo>
                    <a:pt x="513" y="1767"/>
                    <a:pt x="551" y="1768"/>
                    <a:pt x="588" y="1768"/>
                  </a:cubicBezTo>
                  <a:cubicBezTo>
                    <a:pt x="962" y="1768"/>
                    <a:pt x="1269" y="1661"/>
                    <a:pt x="1173" y="1257"/>
                  </a:cubicBezTo>
                  <a:cubicBezTo>
                    <a:pt x="1067" y="792"/>
                    <a:pt x="1321" y="411"/>
                    <a:pt x="1405" y="9"/>
                  </a:cubicBezTo>
                  <a:cubicBezTo>
                    <a:pt x="1378" y="4"/>
                    <a:pt x="1350" y="1"/>
                    <a:pt x="132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5" name="Google Shape;7125;p38"/>
            <p:cNvSpPr/>
            <p:nvPr/>
          </p:nvSpPr>
          <p:spPr>
            <a:xfrm>
              <a:off x="-3483325" y="3859600"/>
              <a:ext cx="74575" cy="68050"/>
            </a:xfrm>
            <a:custGeom>
              <a:avLst/>
              <a:gdLst/>
              <a:ahLst/>
              <a:cxnLst/>
              <a:rect l="l" t="t" r="r" b="b"/>
              <a:pathLst>
                <a:path w="2983" h="2722" extrusionOk="0">
                  <a:moveTo>
                    <a:pt x="1470" y="1"/>
                  </a:moveTo>
                  <a:cubicBezTo>
                    <a:pt x="1384" y="1"/>
                    <a:pt x="1289" y="13"/>
                    <a:pt x="1185" y="40"/>
                  </a:cubicBezTo>
                  <a:cubicBezTo>
                    <a:pt x="275" y="166"/>
                    <a:pt x="487" y="1287"/>
                    <a:pt x="233" y="1879"/>
                  </a:cubicBezTo>
                  <a:cubicBezTo>
                    <a:pt x="85" y="2133"/>
                    <a:pt x="0" y="2345"/>
                    <a:pt x="296" y="2514"/>
                  </a:cubicBezTo>
                  <a:cubicBezTo>
                    <a:pt x="460" y="2664"/>
                    <a:pt x="635" y="2722"/>
                    <a:pt x="814" y="2722"/>
                  </a:cubicBezTo>
                  <a:cubicBezTo>
                    <a:pt x="1189" y="2722"/>
                    <a:pt x="1581" y="2468"/>
                    <a:pt x="1925" y="2281"/>
                  </a:cubicBezTo>
                  <a:cubicBezTo>
                    <a:pt x="2115" y="1774"/>
                    <a:pt x="2982" y="1308"/>
                    <a:pt x="2496" y="759"/>
                  </a:cubicBezTo>
                  <a:cubicBezTo>
                    <a:pt x="2223" y="450"/>
                    <a:pt x="1998" y="1"/>
                    <a:pt x="147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6" name="Google Shape;7126;p38"/>
            <p:cNvSpPr/>
            <p:nvPr/>
          </p:nvSpPr>
          <p:spPr>
            <a:xfrm>
              <a:off x="-3453725" y="3856025"/>
              <a:ext cx="45500" cy="60625"/>
            </a:xfrm>
            <a:custGeom>
              <a:avLst/>
              <a:gdLst/>
              <a:ahLst/>
              <a:cxnLst/>
              <a:rect l="l" t="t" r="r" b="b"/>
              <a:pathLst>
                <a:path w="1820" h="2425" extrusionOk="0">
                  <a:moveTo>
                    <a:pt x="576" y="1"/>
                  </a:moveTo>
                  <a:cubicBezTo>
                    <a:pt x="396" y="1"/>
                    <a:pt x="203" y="55"/>
                    <a:pt x="1" y="183"/>
                  </a:cubicBezTo>
                  <a:cubicBezTo>
                    <a:pt x="1671" y="754"/>
                    <a:pt x="1037" y="1219"/>
                    <a:pt x="741" y="2424"/>
                  </a:cubicBezTo>
                  <a:lnTo>
                    <a:pt x="1100" y="2276"/>
                  </a:lnTo>
                  <a:cubicBezTo>
                    <a:pt x="1227" y="1769"/>
                    <a:pt x="1820" y="1409"/>
                    <a:pt x="1671" y="817"/>
                  </a:cubicBezTo>
                  <a:cubicBezTo>
                    <a:pt x="1441" y="387"/>
                    <a:pt x="1054" y="1"/>
                    <a:pt x="57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7" name="Google Shape;7127;p38"/>
            <p:cNvSpPr/>
            <p:nvPr/>
          </p:nvSpPr>
          <p:spPr>
            <a:xfrm>
              <a:off x="-3974525" y="4186275"/>
              <a:ext cx="75625" cy="86200"/>
            </a:xfrm>
            <a:custGeom>
              <a:avLst/>
              <a:gdLst/>
              <a:ahLst/>
              <a:cxnLst/>
              <a:rect l="l" t="t" r="r" b="b"/>
              <a:pathLst>
                <a:path w="3025" h="3448" extrusionOk="0">
                  <a:moveTo>
                    <a:pt x="1100" y="0"/>
                  </a:moveTo>
                  <a:lnTo>
                    <a:pt x="0" y="2708"/>
                  </a:lnTo>
                  <a:cubicBezTo>
                    <a:pt x="297" y="2919"/>
                    <a:pt x="381" y="3427"/>
                    <a:pt x="762" y="3448"/>
                  </a:cubicBezTo>
                  <a:cubicBezTo>
                    <a:pt x="804" y="3440"/>
                    <a:pt x="850" y="3438"/>
                    <a:pt x="898" y="3438"/>
                  </a:cubicBezTo>
                  <a:cubicBezTo>
                    <a:pt x="961" y="3438"/>
                    <a:pt x="1028" y="3442"/>
                    <a:pt x="1090" y="3442"/>
                  </a:cubicBezTo>
                  <a:cubicBezTo>
                    <a:pt x="1248" y="3442"/>
                    <a:pt x="1384" y="3419"/>
                    <a:pt x="1396" y="3257"/>
                  </a:cubicBezTo>
                  <a:cubicBezTo>
                    <a:pt x="1460" y="2644"/>
                    <a:pt x="2031" y="2221"/>
                    <a:pt x="2115" y="1650"/>
                  </a:cubicBezTo>
                  <a:cubicBezTo>
                    <a:pt x="2158" y="1143"/>
                    <a:pt x="2560" y="868"/>
                    <a:pt x="3025" y="720"/>
                  </a:cubicBezTo>
                  <a:cubicBezTo>
                    <a:pt x="2475" y="297"/>
                    <a:pt x="1481" y="741"/>
                    <a:pt x="110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8" name="Google Shape;7128;p38"/>
            <p:cNvSpPr/>
            <p:nvPr/>
          </p:nvSpPr>
          <p:spPr>
            <a:xfrm>
              <a:off x="-3962900" y="4206375"/>
              <a:ext cx="58725" cy="72450"/>
            </a:xfrm>
            <a:custGeom>
              <a:avLst/>
              <a:gdLst/>
              <a:ahLst/>
              <a:cxnLst/>
              <a:rect l="l" t="t" r="r" b="b"/>
              <a:pathLst>
                <a:path w="2349" h="2898" extrusionOk="0">
                  <a:moveTo>
                    <a:pt x="2348" y="0"/>
                  </a:moveTo>
                  <a:cubicBezTo>
                    <a:pt x="1989" y="21"/>
                    <a:pt x="1524" y="127"/>
                    <a:pt x="1524" y="381"/>
                  </a:cubicBezTo>
                  <a:cubicBezTo>
                    <a:pt x="1502" y="1036"/>
                    <a:pt x="952" y="1502"/>
                    <a:pt x="868" y="2094"/>
                  </a:cubicBezTo>
                  <a:cubicBezTo>
                    <a:pt x="804" y="2559"/>
                    <a:pt x="487" y="2559"/>
                    <a:pt x="107" y="2559"/>
                  </a:cubicBezTo>
                  <a:cubicBezTo>
                    <a:pt x="1" y="2644"/>
                    <a:pt x="1" y="2813"/>
                    <a:pt x="107" y="2898"/>
                  </a:cubicBezTo>
                  <a:cubicBezTo>
                    <a:pt x="1545" y="2665"/>
                    <a:pt x="1460" y="931"/>
                    <a:pt x="234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9" name="Google Shape;7129;p38"/>
            <p:cNvSpPr/>
            <p:nvPr/>
          </p:nvSpPr>
          <p:spPr>
            <a:xfrm>
              <a:off x="-3991450" y="4269825"/>
              <a:ext cx="32800" cy="24875"/>
            </a:xfrm>
            <a:custGeom>
              <a:avLst/>
              <a:gdLst/>
              <a:ahLst/>
              <a:cxnLst/>
              <a:rect l="l" t="t" r="r" b="b"/>
              <a:pathLst>
                <a:path w="1312" h="995" extrusionOk="0">
                  <a:moveTo>
                    <a:pt x="318" y="0"/>
                  </a:moveTo>
                  <a:lnTo>
                    <a:pt x="318" y="0"/>
                  </a:lnTo>
                  <a:cubicBezTo>
                    <a:pt x="1" y="550"/>
                    <a:pt x="22" y="952"/>
                    <a:pt x="889" y="994"/>
                  </a:cubicBezTo>
                  <a:cubicBezTo>
                    <a:pt x="1164" y="761"/>
                    <a:pt x="1312" y="381"/>
                    <a:pt x="1249" y="21"/>
                  </a:cubicBezTo>
                  <a:cubicBezTo>
                    <a:pt x="1216" y="10"/>
                    <a:pt x="1184" y="4"/>
                    <a:pt x="1155" y="4"/>
                  </a:cubicBezTo>
                  <a:cubicBezTo>
                    <a:pt x="961" y="4"/>
                    <a:pt x="833" y="223"/>
                    <a:pt x="651" y="223"/>
                  </a:cubicBezTo>
                  <a:cubicBezTo>
                    <a:pt x="559" y="223"/>
                    <a:pt x="453" y="167"/>
                    <a:pt x="31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0" name="Google Shape;7130;p38"/>
            <p:cNvSpPr/>
            <p:nvPr/>
          </p:nvSpPr>
          <p:spPr>
            <a:xfrm>
              <a:off x="-4071275" y="4031525"/>
              <a:ext cx="44950" cy="80100"/>
            </a:xfrm>
            <a:custGeom>
              <a:avLst/>
              <a:gdLst/>
              <a:ahLst/>
              <a:cxnLst/>
              <a:rect l="l" t="t" r="r" b="b"/>
              <a:pathLst>
                <a:path w="1798" h="3204" extrusionOk="0">
                  <a:moveTo>
                    <a:pt x="1334" y="0"/>
                  </a:moveTo>
                  <a:cubicBezTo>
                    <a:pt x="978" y="0"/>
                    <a:pt x="695" y="384"/>
                    <a:pt x="550" y="692"/>
                  </a:cubicBezTo>
                  <a:cubicBezTo>
                    <a:pt x="550" y="882"/>
                    <a:pt x="592" y="1072"/>
                    <a:pt x="360" y="1178"/>
                  </a:cubicBezTo>
                  <a:cubicBezTo>
                    <a:pt x="254" y="1834"/>
                    <a:pt x="0" y="2510"/>
                    <a:pt x="529" y="3103"/>
                  </a:cubicBezTo>
                  <a:cubicBezTo>
                    <a:pt x="686" y="3173"/>
                    <a:pt x="806" y="3204"/>
                    <a:pt x="900" y="3204"/>
                  </a:cubicBezTo>
                  <a:cubicBezTo>
                    <a:pt x="1148" y="3204"/>
                    <a:pt x="1214" y="2986"/>
                    <a:pt x="1290" y="2680"/>
                  </a:cubicBezTo>
                  <a:cubicBezTo>
                    <a:pt x="1459" y="1982"/>
                    <a:pt x="1227" y="1263"/>
                    <a:pt x="1523" y="586"/>
                  </a:cubicBezTo>
                  <a:cubicBezTo>
                    <a:pt x="1629" y="396"/>
                    <a:pt x="1798" y="142"/>
                    <a:pt x="1523" y="36"/>
                  </a:cubicBezTo>
                  <a:cubicBezTo>
                    <a:pt x="1458" y="11"/>
                    <a:pt x="1395" y="0"/>
                    <a:pt x="133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1" name="Google Shape;7131;p38"/>
            <p:cNvSpPr/>
            <p:nvPr/>
          </p:nvSpPr>
          <p:spPr>
            <a:xfrm>
              <a:off x="-3599125" y="4067300"/>
              <a:ext cx="62425" cy="50775"/>
            </a:xfrm>
            <a:custGeom>
              <a:avLst/>
              <a:gdLst/>
              <a:ahLst/>
              <a:cxnLst/>
              <a:rect l="l" t="t" r="r" b="b"/>
              <a:pathLst>
                <a:path w="2497" h="2031" extrusionOk="0">
                  <a:moveTo>
                    <a:pt x="2340" y="0"/>
                  </a:moveTo>
                  <a:cubicBezTo>
                    <a:pt x="2001" y="0"/>
                    <a:pt x="1837" y="600"/>
                    <a:pt x="1564" y="600"/>
                  </a:cubicBezTo>
                  <a:cubicBezTo>
                    <a:pt x="1454" y="600"/>
                    <a:pt x="1327" y="504"/>
                    <a:pt x="1164" y="234"/>
                  </a:cubicBezTo>
                  <a:cubicBezTo>
                    <a:pt x="931" y="403"/>
                    <a:pt x="804" y="656"/>
                    <a:pt x="825" y="931"/>
                  </a:cubicBezTo>
                  <a:cubicBezTo>
                    <a:pt x="931" y="1354"/>
                    <a:pt x="1" y="1608"/>
                    <a:pt x="529" y="1925"/>
                  </a:cubicBezTo>
                  <a:cubicBezTo>
                    <a:pt x="645" y="2000"/>
                    <a:pt x="734" y="2030"/>
                    <a:pt x="807" y="2030"/>
                  </a:cubicBezTo>
                  <a:cubicBezTo>
                    <a:pt x="1142" y="2030"/>
                    <a:pt x="1106" y="1375"/>
                    <a:pt x="1507" y="1375"/>
                  </a:cubicBezTo>
                  <a:cubicBezTo>
                    <a:pt x="1513" y="1375"/>
                    <a:pt x="1518" y="1375"/>
                    <a:pt x="1523" y="1376"/>
                  </a:cubicBezTo>
                  <a:cubicBezTo>
                    <a:pt x="2496" y="1249"/>
                    <a:pt x="2094" y="445"/>
                    <a:pt x="2454" y="22"/>
                  </a:cubicBezTo>
                  <a:cubicBezTo>
                    <a:pt x="2414" y="7"/>
                    <a:pt x="2376" y="0"/>
                    <a:pt x="234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2" name="Google Shape;7132;p38"/>
            <p:cNvSpPr/>
            <p:nvPr/>
          </p:nvSpPr>
          <p:spPr>
            <a:xfrm>
              <a:off x="-3631375" y="4122275"/>
              <a:ext cx="43625" cy="29450"/>
            </a:xfrm>
            <a:custGeom>
              <a:avLst/>
              <a:gdLst/>
              <a:ahLst/>
              <a:cxnLst/>
              <a:rect l="l" t="t" r="r" b="b"/>
              <a:pathLst>
                <a:path w="1745" h="1178" extrusionOk="0">
                  <a:moveTo>
                    <a:pt x="1407" y="1"/>
                  </a:moveTo>
                  <a:cubicBezTo>
                    <a:pt x="1295" y="1"/>
                    <a:pt x="1147" y="40"/>
                    <a:pt x="952" y="128"/>
                  </a:cubicBezTo>
                  <a:cubicBezTo>
                    <a:pt x="656" y="382"/>
                    <a:pt x="0" y="382"/>
                    <a:pt x="318" y="911"/>
                  </a:cubicBezTo>
                  <a:cubicBezTo>
                    <a:pt x="445" y="1102"/>
                    <a:pt x="608" y="1177"/>
                    <a:pt x="781" y="1177"/>
                  </a:cubicBezTo>
                  <a:cubicBezTo>
                    <a:pt x="1123" y="1177"/>
                    <a:pt x="1503" y="882"/>
                    <a:pt x="1714" y="615"/>
                  </a:cubicBezTo>
                  <a:cubicBezTo>
                    <a:pt x="1744" y="264"/>
                    <a:pt x="1698" y="1"/>
                    <a:pt x="140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3" name="Google Shape;7133;p38"/>
            <p:cNvSpPr/>
            <p:nvPr/>
          </p:nvSpPr>
          <p:spPr>
            <a:xfrm>
              <a:off x="-3177200" y="3788150"/>
              <a:ext cx="89400" cy="85675"/>
            </a:xfrm>
            <a:custGeom>
              <a:avLst/>
              <a:gdLst/>
              <a:ahLst/>
              <a:cxnLst/>
              <a:rect l="l" t="t" r="r" b="b"/>
              <a:pathLst>
                <a:path w="3576" h="3427" extrusionOk="0">
                  <a:moveTo>
                    <a:pt x="2116" y="0"/>
                  </a:moveTo>
                  <a:cubicBezTo>
                    <a:pt x="2264" y="1058"/>
                    <a:pt x="783" y="317"/>
                    <a:pt x="255" y="2728"/>
                  </a:cubicBezTo>
                  <a:cubicBezTo>
                    <a:pt x="318" y="2961"/>
                    <a:pt x="1" y="3151"/>
                    <a:pt x="149" y="3426"/>
                  </a:cubicBezTo>
                  <a:cubicBezTo>
                    <a:pt x="1143" y="3257"/>
                    <a:pt x="1608" y="2242"/>
                    <a:pt x="2306" y="1607"/>
                  </a:cubicBezTo>
                  <a:cubicBezTo>
                    <a:pt x="2623" y="1248"/>
                    <a:pt x="3575" y="1269"/>
                    <a:pt x="3237" y="486"/>
                  </a:cubicBezTo>
                  <a:lnTo>
                    <a:pt x="3237" y="486"/>
                  </a:lnTo>
                  <a:cubicBezTo>
                    <a:pt x="3059" y="555"/>
                    <a:pt x="2903" y="592"/>
                    <a:pt x="2772" y="592"/>
                  </a:cubicBezTo>
                  <a:cubicBezTo>
                    <a:pt x="2499" y="592"/>
                    <a:pt x="2335" y="429"/>
                    <a:pt x="2306" y="42"/>
                  </a:cubicBezTo>
                  <a:lnTo>
                    <a:pt x="2116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4" name="Google Shape;7134;p38"/>
            <p:cNvSpPr/>
            <p:nvPr/>
          </p:nvSpPr>
          <p:spPr>
            <a:xfrm>
              <a:off x="-3774675" y="3952050"/>
              <a:ext cx="47100" cy="64750"/>
            </a:xfrm>
            <a:custGeom>
              <a:avLst/>
              <a:gdLst/>
              <a:ahLst/>
              <a:cxnLst/>
              <a:rect l="l" t="t" r="r" b="b"/>
              <a:pathLst>
                <a:path w="1884" h="2590" extrusionOk="0">
                  <a:moveTo>
                    <a:pt x="741" y="0"/>
                  </a:moveTo>
                  <a:cubicBezTo>
                    <a:pt x="339" y="529"/>
                    <a:pt x="403" y="1375"/>
                    <a:pt x="1" y="1946"/>
                  </a:cubicBezTo>
                  <a:cubicBezTo>
                    <a:pt x="22" y="2010"/>
                    <a:pt x="22" y="2052"/>
                    <a:pt x="1" y="2094"/>
                  </a:cubicBezTo>
                  <a:cubicBezTo>
                    <a:pt x="134" y="2342"/>
                    <a:pt x="268" y="2590"/>
                    <a:pt x="618" y="2590"/>
                  </a:cubicBezTo>
                  <a:cubicBezTo>
                    <a:pt x="656" y="2590"/>
                    <a:pt x="697" y="2587"/>
                    <a:pt x="741" y="2581"/>
                  </a:cubicBezTo>
                  <a:cubicBezTo>
                    <a:pt x="805" y="1988"/>
                    <a:pt x="1418" y="1587"/>
                    <a:pt x="1503" y="994"/>
                  </a:cubicBezTo>
                  <a:cubicBezTo>
                    <a:pt x="1883" y="191"/>
                    <a:pt x="1756" y="64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5" name="Google Shape;7135;p38"/>
            <p:cNvSpPr/>
            <p:nvPr/>
          </p:nvSpPr>
          <p:spPr>
            <a:xfrm>
              <a:off x="-3756150" y="3948875"/>
              <a:ext cx="32800" cy="28050"/>
            </a:xfrm>
            <a:custGeom>
              <a:avLst/>
              <a:gdLst/>
              <a:ahLst/>
              <a:cxnLst/>
              <a:rect l="l" t="t" r="r" b="b"/>
              <a:pathLst>
                <a:path w="1312" h="1122" extrusionOk="0">
                  <a:moveTo>
                    <a:pt x="0" y="0"/>
                  </a:moveTo>
                  <a:lnTo>
                    <a:pt x="0" y="148"/>
                  </a:lnTo>
                  <a:cubicBezTo>
                    <a:pt x="698" y="212"/>
                    <a:pt x="973" y="529"/>
                    <a:pt x="762" y="1121"/>
                  </a:cubicBezTo>
                  <a:lnTo>
                    <a:pt x="1121" y="952"/>
                  </a:lnTo>
                  <a:cubicBezTo>
                    <a:pt x="1311" y="170"/>
                    <a:pt x="1185" y="64"/>
                    <a:pt x="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6" name="Google Shape;7136;p38"/>
            <p:cNvSpPr/>
            <p:nvPr/>
          </p:nvSpPr>
          <p:spPr>
            <a:xfrm>
              <a:off x="-3783125" y="3961025"/>
              <a:ext cx="25400" cy="40225"/>
            </a:xfrm>
            <a:custGeom>
              <a:avLst/>
              <a:gdLst/>
              <a:ahLst/>
              <a:cxnLst/>
              <a:rect l="l" t="t" r="r" b="b"/>
              <a:pathLst>
                <a:path w="1016" h="1609" extrusionOk="0">
                  <a:moveTo>
                    <a:pt x="741" y="1"/>
                  </a:moveTo>
                  <a:lnTo>
                    <a:pt x="741" y="1"/>
                  </a:lnTo>
                  <a:cubicBezTo>
                    <a:pt x="1" y="424"/>
                    <a:pt x="212" y="1016"/>
                    <a:pt x="360" y="1608"/>
                  </a:cubicBezTo>
                  <a:lnTo>
                    <a:pt x="529" y="1439"/>
                  </a:lnTo>
                  <a:cubicBezTo>
                    <a:pt x="593" y="953"/>
                    <a:pt x="1016" y="508"/>
                    <a:pt x="74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7" name="Google Shape;7137;p38"/>
            <p:cNvSpPr/>
            <p:nvPr/>
          </p:nvSpPr>
          <p:spPr>
            <a:xfrm>
              <a:off x="-3772025" y="3961025"/>
              <a:ext cx="21175" cy="35975"/>
            </a:xfrm>
            <a:custGeom>
              <a:avLst/>
              <a:gdLst/>
              <a:ahLst/>
              <a:cxnLst/>
              <a:rect l="l" t="t" r="r" b="b"/>
              <a:pathLst>
                <a:path w="847" h="1439" extrusionOk="0">
                  <a:moveTo>
                    <a:pt x="297" y="1"/>
                  </a:moveTo>
                  <a:cubicBezTo>
                    <a:pt x="212" y="487"/>
                    <a:pt x="1" y="931"/>
                    <a:pt x="85" y="1439"/>
                  </a:cubicBezTo>
                  <a:cubicBezTo>
                    <a:pt x="339" y="974"/>
                    <a:pt x="847" y="572"/>
                    <a:pt x="46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8" name="Google Shape;7138;p38"/>
            <p:cNvSpPr/>
            <p:nvPr/>
          </p:nvSpPr>
          <p:spPr>
            <a:xfrm>
              <a:off x="-3986150" y="4253950"/>
              <a:ext cx="14300" cy="15900"/>
            </a:xfrm>
            <a:custGeom>
              <a:avLst/>
              <a:gdLst/>
              <a:ahLst/>
              <a:cxnLst/>
              <a:rect l="l" t="t" r="r" b="b"/>
              <a:pathLst>
                <a:path w="572" h="636" extrusionOk="0">
                  <a:moveTo>
                    <a:pt x="465" y="1"/>
                  </a:moveTo>
                  <a:cubicBezTo>
                    <a:pt x="0" y="64"/>
                    <a:pt x="148" y="402"/>
                    <a:pt x="106" y="635"/>
                  </a:cubicBezTo>
                  <a:cubicBezTo>
                    <a:pt x="571" y="572"/>
                    <a:pt x="550" y="297"/>
                    <a:pt x="48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9" name="Google Shape;7139;p38"/>
            <p:cNvSpPr/>
            <p:nvPr/>
          </p:nvSpPr>
          <p:spPr>
            <a:xfrm>
              <a:off x="-4083975" y="4060975"/>
              <a:ext cx="26475" cy="48125"/>
            </a:xfrm>
            <a:custGeom>
              <a:avLst/>
              <a:gdLst/>
              <a:ahLst/>
              <a:cxnLst/>
              <a:rect l="l" t="t" r="r" b="b"/>
              <a:pathLst>
                <a:path w="1059" h="1925" extrusionOk="0">
                  <a:moveTo>
                    <a:pt x="677" y="0"/>
                  </a:moveTo>
                  <a:lnTo>
                    <a:pt x="508" y="169"/>
                  </a:lnTo>
                  <a:cubicBezTo>
                    <a:pt x="910" y="994"/>
                    <a:pt x="1" y="1438"/>
                    <a:pt x="1058" y="1925"/>
                  </a:cubicBezTo>
                  <a:cubicBezTo>
                    <a:pt x="783" y="1311"/>
                    <a:pt x="995" y="635"/>
                    <a:pt x="86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0" name="Google Shape;7140;p38"/>
            <p:cNvSpPr/>
            <p:nvPr/>
          </p:nvSpPr>
          <p:spPr>
            <a:xfrm>
              <a:off x="-3472075" y="3894425"/>
              <a:ext cx="32275" cy="25475"/>
            </a:xfrm>
            <a:custGeom>
              <a:avLst/>
              <a:gdLst/>
              <a:ahLst/>
              <a:cxnLst/>
              <a:rect l="l" t="t" r="r" b="b"/>
              <a:pathLst>
                <a:path w="1291" h="1019" extrusionOk="0">
                  <a:moveTo>
                    <a:pt x="777" y="0"/>
                  </a:moveTo>
                  <a:cubicBezTo>
                    <a:pt x="227" y="21"/>
                    <a:pt x="375" y="592"/>
                    <a:pt x="16" y="740"/>
                  </a:cubicBezTo>
                  <a:cubicBezTo>
                    <a:pt x="1" y="941"/>
                    <a:pt x="156" y="1019"/>
                    <a:pt x="362" y="1019"/>
                  </a:cubicBezTo>
                  <a:cubicBezTo>
                    <a:pt x="741" y="1019"/>
                    <a:pt x="1291" y="754"/>
                    <a:pt x="1263" y="508"/>
                  </a:cubicBezTo>
                  <a:cubicBezTo>
                    <a:pt x="1263" y="233"/>
                    <a:pt x="1052" y="0"/>
                    <a:pt x="77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1" name="Google Shape;7141;p38"/>
            <p:cNvSpPr/>
            <p:nvPr/>
          </p:nvSpPr>
          <p:spPr>
            <a:xfrm>
              <a:off x="-3986675" y="4254300"/>
              <a:ext cx="27800" cy="31025"/>
            </a:xfrm>
            <a:custGeom>
              <a:avLst/>
              <a:gdLst/>
              <a:ahLst/>
              <a:cxnLst/>
              <a:rect l="l" t="t" r="r" b="b"/>
              <a:pathLst>
                <a:path w="1112" h="1241" extrusionOk="0">
                  <a:moveTo>
                    <a:pt x="639" y="0"/>
                  </a:moveTo>
                  <a:cubicBezTo>
                    <a:pt x="599" y="0"/>
                    <a:pt x="556" y="3"/>
                    <a:pt x="508" y="8"/>
                  </a:cubicBezTo>
                  <a:lnTo>
                    <a:pt x="127" y="642"/>
                  </a:lnTo>
                  <a:cubicBezTo>
                    <a:pt x="169" y="854"/>
                    <a:pt x="0" y="1150"/>
                    <a:pt x="360" y="1234"/>
                  </a:cubicBezTo>
                  <a:cubicBezTo>
                    <a:pt x="384" y="1238"/>
                    <a:pt x="407" y="1240"/>
                    <a:pt x="428" y="1240"/>
                  </a:cubicBezTo>
                  <a:cubicBezTo>
                    <a:pt x="763" y="1240"/>
                    <a:pt x="779" y="801"/>
                    <a:pt x="1058" y="642"/>
                  </a:cubicBezTo>
                  <a:cubicBezTo>
                    <a:pt x="1058" y="330"/>
                    <a:pt x="1111" y="0"/>
                    <a:pt x="63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142" name="Google Shape;7142;p38"/>
          <p:cNvPicPr preferRelativeResize="0"/>
          <p:nvPr/>
        </p:nvPicPr>
        <p:blipFill>
          <a:blip r:embed="rId3">
            <a:alphaModFix amt="78000"/>
          </a:blip>
          <a:stretch>
            <a:fillRect/>
          </a:stretch>
        </p:blipFill>
        <p:spPr>
          <a:xfrm rot="4087981">
            <a:off x="-1035713" y="2978796"/>
            <a:ext cx="2995599" cy="1964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7143" name="Google Shape;7143;p38"/>
          <p:cNvPicPr preferRelativeResize="0"/>
          <p:nvPr/>
        </p:nvPicPr>
        <p:blipFill>
          <a:blip r:embed="rId4">
            <a:alphaModFix amt="72000"/>
          </a:blip>
          <a:stretch>
            <a:fillRect/>
          </a:stretch>
        </p:blipFill>
        <p:spPr>
          <a:xfrm rot="-7867873">
            <a:off x="6954277" y="-481791"/>
            <a:ext cx="3426521" cy="2246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3" name="Google Shape;383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4"/>
          <p:cNvPicPr preferRelativeResize="0"/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>
            <a:off x="7120776" y="649069"/>
            <a:ext cx="2619999" cy="46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4"/>
          <p:cNvPicPr preferRelativeResize="0"/>
          <p:nvPr/>
        </p:nvPicPr>
        <p:blipFill>
          <a:blip r:embed="rId4">
            <a:alphaModFix amt="85000"/>
          </a:blip>
          <a:stretch>
            <a:fillRect/>
          </a:stretch>
        </p:blipFill>
        <p:spPr>
          <a:xfrm>
            <a:off x="-1043674" y="4533144"/>
            <a:ext cx="2619999" cy="465425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4"/>
          <p:cNvSpPr txBox="1">
            <a:spLocks noGrp="1"/>
          </p:cNvSpPr>
          <p:nvPr>
            <p:ph type="body" idx="1"/>
          </p:nvPr>
        </p:nvSpPr>
        <p:spPr>
          <a:xfrm>
            <a:off x="713691" y="1343127"/>
            <a:ext cx="7710900" cy="34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AutoNum type="arabicPeriod"/>
              <a:defRPr sz="1200"/>
            </a:lvl1pPr>
            <a:lvl2pPr marL="914400" lvl="1" indent="-323850" rtl="0">
              <a:spcBef>
                <a:spcPts val="1600"/>
              </a:spcBef>
              <a:spcAft>
                <a:spcPts val="0"/>
              </a:spcAft>
              <a:buSzPts val="1500"/>
              <a:buAutoNum type="alphaLcPeriod"/>
              <a:defRPr/>
            </a:lvl2pPr>
            <a:lvl3pPr marL="1371600" lvl="2" indent="-323850" rtl="0">
              <a:spcBef>
                <a:spcPts val="1600"/>
              </a:spcBef>
              <a:spcAft>
                <a:spcPts val="0"/>
              </a:spcAft>
              <a:buSzPts val="1500"/>
              <a:buAutoNum type="romanLcPeriod"/>
              <a:defRPr/>
            </a:lvl3pPr>
            <a:lvl4pPr marL="1828800" lvl="3" indent="-323850" rtl="0">
              <a:spcBef>
                <a:spcPts val="1600"/>
              </a:spcBef>
              <a:spcAft>
                <a:spcPts val="0"/>
              </a:spcAft>
              <a:buSzPts val="1500"/>
              <a:buAutoNum type="arabicPeriod"/>
              <a:defRPr/>
            </a:lvl4pPr>
            <a:lvl5pPr marL="2286000" lvl="4" indent="-323850" rtl="0">
              <a:spcBef>
                <a:spcPts val="1600"/>
              </a:spcBef>
              <a:spcAft>
                <a:spcPts val="0"/>
              </a:spcAft>
              <a:buSzPts val="1500"/>
              <a:buAutoNum type="alphaLcPeriod"/>
              <a:defRPr/>
            </a:lvl5pPr>
            <a:lvl6pPr marL="2743200" lvl="5" indent="-323850" rtl="0">
              <a:spcBef>
                <a:spcPts val="1600"/>
              </a:spcBef>
              <a:spcAft>
                <a:spcPts val="0"/>
              </a:spcAft>
              <a:buSzPts val="1500"/>
              <a:buAutoNum type="romanLcPeriod"/>
              <a:defRPr/>
            </a:lvl6pPr>
            <a:lvl7pPr marL="3200400" lvl="6" indent="-323850" rtl="0">
              <a:spcBef>
                <a:spcPts val="1600"/>
              </a:spcBef>
              <a:spcAft>
                <a:spcPts val="0"/>
              </a:spcAft>
              <a:buSzPts val="1500"/>
              <a:buAutoNum type="arabicPeriod"/>
              <a:defRPr/>
            </a:lvl7pPr>
            <a:lvl8pPr marL="3657600" lvl="7" indent="-323850" rtl="0">
              <a:spcBef>
                <a:spcPts val="1600"/>
              </a:spcBef>
              <a:spcAft>
                <a:spcPts val="0"/>
              </a:spcAft>
              <a:buSzPts val="1500"/>
              <a:buAutoNum type="alphaLcPeriod"/>
              <a:defRPr/>
            </a:lvl8pPr>
            <a:lvl9pPr marL="4114800" lvl="8" indent="-323850" rtl="0">
              <a:spcBef>
                <a:spcPts val="1600"/>
              </a:spcBef>
              <a:spcAft>
                <a:spcPts val="1600"/>
              </a:spcAft>
              <a:buSzPts val="1500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387" name="Google Shape;387;p4"/>
          <p:cNvGrpSpPr/>
          <p:nvPr/>
        </p:nvGrpSpPr>
        <p:grpSpPr>
          <a:xfrm>
            <a:off x="8020525" y="4467113"/>
            <a:ext cx="2106500" cy="597475"/>
            <a:chOff x="-2810250" y="3572525"/>
            <a:chExt cx="2106500" cy="597475"/>
          </a:xfrm>
        </p:grpSpPr>
        <p:sp>
          <p:nvSpPr>
            <p:cNvPr id="388" name="Google Shape;388;p4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4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4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4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4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4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4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4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4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4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4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4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4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4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4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4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4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4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4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4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4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4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4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4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4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4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4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4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4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4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4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4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4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4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4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4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4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4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4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4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4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4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4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4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4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4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4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4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4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4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4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4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4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4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4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4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4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4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4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4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4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4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4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4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4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4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4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4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4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4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4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4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4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4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4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4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4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4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4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4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4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4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4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4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4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4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4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4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4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4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4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4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4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4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4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4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4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4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4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4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4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4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4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4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4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4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4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4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4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4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8" name="Google Shape;498;p4"/>
          <p:cNvSpPr txBox="1">
            <a:spLocks noGrp="1"/>
          </p:cNvSpPr>
          <p:nvPr>
            <p:ph type="title"/>
          </p:nvPr>
        </p:nvSpPr>
        <p:spPr>
          <a:xfrm>
            <a:off x="716550" y="65557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70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6">
    <p:spTree>
      <p:nvGrpSpPr>
        <p:cNvPr id="1" name="Shape 2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1" name="Google Shape;2311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12" name="Google Shape;2312;p16"/>
          <p:cNvSpPr txBox="1">
            <a:spLocks noGrp="1"/>
          </p:cNvSpPr>
          <p:nvPr>
            <p:ph type="subTitle" idx="1"/>
          </p:nvPr>
        </p:nvSpPr>
        <p:spPr>
          <a:xfrm>
            <a:off x="1299261" y="1727887"/>
            <a:ext cx="6536700" cy="125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313" name="Google Shape;2313;p16"/>
          <p:cNvSpPr txBox="1">
            <a:spLocks noGrp="1"/>
          </p:cNvSpPr>
          <p:nvPr>
            <p:ph type="ctrTitle"/>
          </p:nvPr>
        </p:nvSpPr>
        <p:spPr>
          <a:xfrm>
            <a:off x="5010925" y="3107337"/>
            <a:ext cx="2825100" cy="46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grpSp>
        <p:nvGrpSpPr>
          <p:cNvPr id="2314" name="Google Shape;2314;p16"/>
          <p:cNvGrpSpPr/>
          <p:nvPr/>
        </p:nvGrpSpPr>
        <p:grpSpPr>
          <a:xfrm>
            <a:off x="0" y="4603500"/>
            <a:ext cx="2106500" cy="597475"/>
            <a:chOff x="-2810250" y="3572525"/>
            <a:chExt cx="2106500" cy="597475"/>
          </a:xfrm>
        </p:grpSpPr>
        <p:sp>
          <p:nvSpPr>
            <p:cNvPr id="2315" name="Google Shape;2315;p16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16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16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16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16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16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16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16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16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16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16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16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16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16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16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16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16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16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16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16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16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16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16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16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16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16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16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16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16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16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16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16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16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16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16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16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16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16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16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16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16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16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16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16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16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16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16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16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16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16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16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16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16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16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16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16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16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16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16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16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16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16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16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16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16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16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16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16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16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16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16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16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16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16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16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16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16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16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16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16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16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16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16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16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16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16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16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16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16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16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16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16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16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16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16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16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16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16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16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16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16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16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16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16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16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16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16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16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16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16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25" name="Google Shape;2425;p16"/>
          <p:cNvGrpSpPr/>
          <p:nvPr/>
        </p:nvGrpSpPr>
        <p:grpSpPr>
          <a:xfrm flipH="1">
            <a:off x="7696200" y="550600"/>
            <a:ext cx="2106500" cy="597475"/>
            <a:chOff x="-2810250" y="3572525"/>
            <a:chExt cx="2106500" cy="597475"/>
          </a:xfrm>
        </p:grpSpPr>
        <p:sp>
          <p:nvSpPr>
            <p:cNvPr id="2426" name="Google Shape;2426;p16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16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16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16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16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16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16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16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16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16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16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16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16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16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16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16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16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16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16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16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16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16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16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16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16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16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16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16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16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16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16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16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16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16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16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16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16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16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16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16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16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16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16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16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16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16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16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16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16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16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16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16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16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16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16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16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16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16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16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16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16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16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16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16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16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16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16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16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16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16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16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16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16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16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16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16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16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16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16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16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16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16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16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16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16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16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16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16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16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16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16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16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16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16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16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16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16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16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16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16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16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16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16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16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16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16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16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16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16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16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536" name="Google Shape;2536;p16"/>
          <p:cNvPicPr preferRelativeResize="0"/>
          <p:nvPr/>
        </p:nvPicPr>
        <p:blipFill>
          <a:blip r:embed="rId3">
            <a:alphaModFix amt="85000"/>
          </a:blip>
          <a:stretch>
            <a:fillRect/>
          </a:stretch>
        </p:blipFill>
        <p:spPr>
          <a:xfrm rot="-2976215">
            <a:off x="6883871" y="3813840"/>
            <a:ext cx="2763900" cy="1812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7" name="Google Shape;2537;p16"/>
          <p:cNvPicPr preferRelativeResize="0"/>
          <p:nvPr/>
        </p:nvPicPr>
        <p:blipFill>
          <a:blip r:embed="rId4">
            <a:alphaModFix amt="66000"/>
          </a:blip>
          <a:stretch>
            <a:fillRect/>
          </a:stretch>
        </p:blipFill>
        <p:spPr>
          <a:xfrm rot="3667399">
            <a:off x="-161568" y="-1450279"/>
            <a:ext cx="1962538" cy="37189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2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2" name="Google Shape;2772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73" name="Google Shape;2773;p18"/>
          <p:cNvSpPr txBox="1">
            <a:spLocks noGrp="1"/>
          </p:cNvSpPr>
          <p:nvPr>
            <p:ph type="subTitle" idx="1"/>
          </p:nvPr>
        </p:nvSpPr>
        <p:spPr>
          <a:xfrm>
            <a:off x="4578900" y="1788463"/>
            <a:ext cx="3858900" cy="34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Caveat Brush"/>
              <a:buNone/>
              <a:defRPr sz="2000" b="1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veat Brush"/>
              <a:buNone/>
              <a:defRPr sz="2000" b="1">
                <a:latin typeface="Caveat Brush"/>
                <a:ea typeface="Caveat Brush"/>
                <a:cs typeface="Caveat Brush"/>
                <a:sym typeface="Caveat Brush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Caveat Brush"/>
              <a:buNone/>
              <a:defRPr sz="2000" b="1">
                <a:latin typeface="Caveat Brush"/>
                <a:ea typeface="Caveat Brush"/>
                <a:cs typeface="Caveat Brush"/>
                <a:sym typeface="Caveat Brush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Caveat Brush"/>
              <a:buNone/>
              <a:defRPr sz="2000" b="1">
                <a:latin typeface="Caveat Brush"/>
                <a:ea typeface="Caveat Brush"/>
                <a:cs typeface="Caveat Brush"/>
                <a:sym typeface="Caveat Brush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Caveat Brush"/>
              <a:buNone/>
              <a:defRPr sz="2000" b="1">
                <a:latin typeface="Caveat Brush"/>
                <a:ea typeface="Caveat Brush"/>
                <a:cs typeface="Caveat Brush"/>
                <a:sym typeface="Caveat Brush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Caveat Brush"/>
              <a:buNone/>
              <a:defRPr sz="2000" b="1">
                <a:latin typeface="Caveat Brush"/>
                <a:ea typeface="Caveat Brush"/>
                <a:cs typeface="Caveat Brush"/>
                <a:sym typeface="Caveat Brush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Caveat Brush"/>
              <a:buNone/>
              <a:defRPr sz="2000" b="1">
                <a:latin typeface="Caveat Brush"/>
                <a:ea typeface="Caveat Brush"/>
                <a:cs typeface="Caveat Brush"/>
                <a:sym typeface="Caveat Brush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Caveat Brush"/>
              <a:buNone/>
              <a:defRPr sz="2000" b="1">
                <a:latin typeface="Caveat Brush"/>
                <a:ea typeface="Caveat Brush"/>
                <a:cs typeface="Caveat Brush"/>
                <a:sym typeface="Caveat Brush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000"/>
              <a:buFont typeface="Caveat Brush"/>
              <a:buNone/>
              <a:defRPr sz="2000" b="1"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endParaRPr/>
          </a:p>
        </p:txBody>
      </p:sp>
      <p:sp>
        <p:nvSpPr>
          <p:cNvPr id="2774" name="Google Shape;2774;p18"/>
          <p:cNvSpPr txBox="1">
            <a:spLocks noGrp="1"/>
          </p:cNvSpPr>
          <p:nvPr>
            <p:ph type="subTitle" idx="2"/>
          </p:nvPr>
        </p:nvSpPr>
        <p:spPr>
          <a:xfrm>
            <a:off x="714875" y="1788463"/>
            <a:ext cx="3858900" cy="34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 b="1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5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5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5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5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5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5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500"/>
              <a:buNone/>
              <a:defRPr sz="1500"/>
            </a:lvl9pPr>
          </a:lstStyle>
          <a:p>
            <a:endParaRPr/>
          </a:p>
        </p:txBody>
      </p:sp>
      <p:sp>
        <p:nvSpPr>
          <p:cNvPr id="2775" name="Google Shape;2775;p18"/>
          <p:cNvSpPr txBox="1">
            <a:spLocks noGrp="1"/>
          </p:cNvSpPr>
          <p:nvPr>
            <p:ph type="subTitle" idx="3"/>
          </p:nvPr>
        </p:nvSpPr>
        <p:spPr>
          <a:xfrm>
            <a:off x="714875" y="2173466"/>
            <a:ext cx="3858900" cy="19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 sz="15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 sz="15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 sz="15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 sz="15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 sz="15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 sz="15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grpSp>
        <p:nvGrpSpPr>
          <p:cNvPr id="2776" name="Google Shape;2776;p18"/>
          <p:cNvGrpSpPr/>
          <p:nvPr/>
        </p:nvGrpSpPr>
        <p:grpSpPr>
          <a:xfrm>
            <a:off x="-786325" y="840925"/>
            <a:ext cx="2106500" cy="597475"/>
            <a:chOff x="-2810250" y="3572525"/>
            <a:chExt cx="2106500" cy="597475"/>
          </a:xfrm>
        </p:grpSpPr>
        <p:sp>
          <p:nvSpPr>
            <p:cNvPr id="2777" name="Google Shape;2777;p18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18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18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18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18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18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18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18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18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18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18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18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18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18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18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18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18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18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18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18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18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18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18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18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18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18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18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18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18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18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18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18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18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18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18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18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18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18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2815;p18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2816;p18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2817;p18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18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18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18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18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18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18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18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18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18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18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18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18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18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18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18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18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18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18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18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18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18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18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18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18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18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18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18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18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18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18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18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18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18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18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18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18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18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18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18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18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18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18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18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18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18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18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18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18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2866;p18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18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18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2869;p18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2870;p18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18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18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18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18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18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2876;p18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7" name="Google Shape;2877;p18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18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18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18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18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18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18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18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18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18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87" name="Google Shape;2887;p18"/>
          <p:cNvGrpSpPr/>
          <p:nvPr/>
        </p:nvGrpSpPr>
        <p:grpSpPr>
          <a:xfrm>
            <a:off x="8137800" y="4488250"/>
            <a:ext cx="1637000" cy="521475"/>
            <a:chOff x="-4380075" y="3780200"/>
            <a:chExt cx="1637000" cy="521475"/>
          </a:xfrm>
        </p:grpSpPr>
        <p:sp>
          <p:nvSpPr>
            <p:cNvPr id="2888" name="Google Shape;2888;p18"/>
            <p:cNvSpPr/>
            <p:nvPr/>
          </p:nvSpPr>
          <p:spPr>
            <a:xfrm>
              <a:off x="-4365800" y="4000700"/>
              <a:ext cx="92575" cy="119000"/>
            </a:xfrm>
            <a:custGeom>
              <a:avLst/>
              <a:gdLst/>
              <a:ahLst/>
              <a:cxnLst/>
              <a:rect l="l" t="t" r="r" b="b"/>
              <a:pathLst>
                <a:path w="3703" h="4760" extrusionOk="0">
                  <a:moveTo>
                    <a:pt x="1947" y="0"/>
                  </a:moveTo>
                  <a:cubicBezTo>
                    <a:pt x="1850" y="76"/>
                    <a:pt x="1738" y="93"/>
                    <a:pt x="1622" y="93"/>
                  </a:cubicBezTo>
                  <a:cubicBezTo>
                    <a:pt x="1523" y="93"/>
                    <a:pt x="1421" y="81"/>
                    <a:pt x="1324" y="81"/>
                  </a:cubicBezTo>
                  <a:cubicBezTo>
                    <a:pt x="1184" y="81"/>
                    <a:pt x="1053" y="107"/>
                    <a:pt x="953" y="233"/>
                  </a:cubicBezTo>
                  <a:cubicBezTo>
                    <a:pt x="1185" y="867"/>
                    <a:pt x="1016" y="1481"/>
                    <a:pt x="805" y="2094"/>
                  </a:cubicBezTo>
                  <a:cubicBezTo>
                    <a:pt x="403" y="2411"/>
                    <a:pt x="1" y="2728"/>
                    <a:pt x="403" y="3278"/>
                  </a:cubicBezTo>
                  <a:cubicBezTo>
                    <a:pt x="614" y="3532"/>
                    <a:pt x="276" y="3765"/>
                    <a:pt x="255" y="4018"/>
                  </a:cubicBezTo>
                  <a:cubicBezTo>
                    <a:pt x="227" y="4566"/>
                    <a:pt x="637" y="4759"/>
                    <a:pt x="1089" y="4759"/>
                  </a:cubicBezTo>
                  <a:cubicBezTo>
                    <a:pt x="1318" y="4759"/>
                    <a:pt x="1557" y="4710"/>
                    <a:pt x="1756" y="4632"/>
                  </a:cubicBezTo>
                  <a:cubicBezTo>
                    <a:pt x="2095" y="4293"/>
                    <a:pt x="1947" y="3786"/>
                    <a:pt x="2243" y="3447"/>
                  </a:cubicBezTo>
                  <a:cubicBezTo>
                    <a:pt x="2306" y="3342"/>
                    <a:pt x="2391" y="3236"/>
                    <a:pt x="2391" y="3151"/>
                  </a:cubicBezTo>
                  <a:cubicBezTo>
                    <a:pt x="2285" y="2559"/>
                    <a:pt x="2941" y="2052"/>
                    <a:pt x="2475" y="1396"/>
                  </a:cubicBezTo>
                  <a:cubicBezTo>
                    <a:pt x="2391" y="677"/>
                    <a:pt x="3702" y="85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18"/>
            <p:cNvSpPr/>
            <p:nvPr/>
          </p:nvSpPr>
          <p:spPr>
            <a:xfrm>
              <a:off x="-3783125" y="3934375"/>
              <a:ext cx="107900" cy="114625"/>
            </a:xfrm>
            <a:custGeom>
              <a:avLst/>
              <a:gdLst/>
              <a:ahLst/>
              <a:cxnLst/>
              <a:rect l="l" t="t" r="r" b="b"/>
              <a:pathLst>
                <a:path w="4316" h="4585" extrusionOk="0">
                  <a:moveTo>
                    <a:pt x="2319" y="0"/>
                  </a:moveTo>
                  <a:cubicBezTo>
                    <a:pt x="1715" y="0"/>
                    <a:pt x="938" y="245"/>
                    <a:pt x="1862" y="602"/>
                  </a:cubicBezTo>
                  <a:cubicBezTo>
                    <a:pt x="2475" y="813"/>
                    <a:pt x="2475" y="1109"/>
                    <a:pt x="2094" y="1511"/>
                  </a:cubicBezTo>
                  <a:cubicBezTo>
                    <a:pt x="1396" y="2780"/>
                    <a:pt x="2158" y="2928"/>
                    <a:pt x="487" y="3668"/>
                  </a:cubicBezTo>
                  <a:cubicBezTo>
                    <a:pt x="1" y="3922"/>
                    <a:pt x="1" y="4176"/>
                    <a:pt x="529" y="4387"/>
                  </a:cubicBezTo>
                  <a:cubicBezTo>
                    <a:pt x="780" y="4516"/>
                    <a:pt x="1005" y="4584"/>
                    <a:pt x="1210" y="4584"/>
                  </a:cubicBezTo>
                  <a:cubicBezTo>
                    <a:pt x="1541" y="4584"/>
                    <a:pt x="1817" y="4407"/>
                    <a:pt x="2052" y="4028"/>
                  </a:cubicBezTo>
                  <a:cubicBezTo>
                    <a:pt x="2771" y="2865"/>
                    <a:pt x="4315" y="1257"/>
                    <a:pt x="2771" y="73"/>
                  </a:cubicBezTo>
                  <a:cubicBezTo>
                    <a:pt x="2672" y="23"/>
                    <a:pt x="2504" y="0"/>
                    <a:pt x="23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18"/>
            <p:cNvSpPr/>
            <p:nvPr/>
          </p:nvSpPr>
          <p:spPr>
            <a:xfrm>
              <a:off x="-3509775" y="3839900"/>
              <a:ext cx="120575" cy="104250"/>
            </a:xfrm>
            <a:custGeom>
              <a:avLst/>
              <a:gdLst/>
              <a:ahLst/>
              <a:cxnLst/>
              <a:rect l="l" t="t" r="r" b="b"/>
              <a:pathLst>
                <a:path w="4823" h="4170" extrusionOk="0">
                  <a:moveTo>
                    <a:pt x="2890" y="1"/>
                  </a:moveTo>
                  <a:cubicBezTo>
                    <a:pt x="1554" y="1"/>
                    <a:pt x="1306" y="1448"/>
                    <a:pt x="635" y="2435"/>
                  </a:cubicBezTo>
                  <a:cubicBezTo>
                    <a:pt x="1" y="3196"/>
                    <a:pt x="953" y="3958"/>
                    <a:pt x="1672" y="4169"/>
                  </a:cubicBezTo>
                  <a:cubicBezTo>
                    <a:pt x="2200" y="3915"/>
                    <a:pt x="3575" y="3640"/>
                    <a:pt x="3406" y="2921"/>
                  </a:cubicBezTo>
                  <a:cubicBezTo>
                    <a:pt x="3348" y="2889"/>
                    <a:pt x="3282" y="2875"/>
                    <a:pt x="3209" y="2875"/>
                  </a:cubicBezTo>
                  <a:cubicBezTo>
                    <a:pt x="2806" y="2875"/>
                    <a:pt x="2207" y="3295"/>
                    <a:pt x="1828" y="3295"/>
                  </a:cubicBezTo>
                  <a:cubicBezTo>
                    <a:pt x="1648" y="3295"/>
                    <a:pt x="1518" y="3200"/>
                    <a:pt x="1481" y="2921"/>
                  </a:cubicBezTo>
                  <a:cubicBezTo>
                    <a:pt x="1650" y="2245"/>
                    <a:pt x="1481" y="1441"/>
                    <a:pt x="2285" y="954"/>
                  </a:cubicBezTo>
                  <a:cubicBezTo>
                    <a:pt x="2446" y="849"/>
                    <a:pt x="2586" y="806"/>
                    <a:pt x="2712" y="806"/>
                  </a:cubicBezTo>
                  <a:cubicBezTo>
                    <a:pt x="3167" y="806"/>
                    <a:pt x="3445" y="1360"/>
                    <a:pt x="3892" y="1525"/>
                  </a:cubicBezTo>
                  <a:cubicBezTo>
                    <a:pt x="4823" y="1250"/>
                    <a:pt x="3850" y="130"/>
                    <a:pt x="3194" y="24"/>
                  </a:cubicBezTo>
                  <a:cubicBezTo>
                    <a:pt x="3087" y="8"/>
                    <a:pt x="2986" y="1"/>
                    <a:pt x="289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18"/>
            <p:cNvSpPr/>
            <p:nvPr/>
          </p:nvSpPr>
          <p:spPr>
            <a:xfrm>
              <a:off x="-3648600" y="4077075"/>
              <a:ext cx="133575" cy="103575"/>
            </a:xfrm>
            <a:custGeom>
              <a:avLst/>
              <a:gdLst/>
              <a:ahLst/>
              <a:cxnLst/>
              <a:rect l="l" t="t" r="r" b="b"/>
              <a:pathLst>
                <a:path w="5343" h="4143" extrusionOk="0">
                  <a:moveTo>
                    <a:pt x="4566" y="1"/>
                  </a:moveTo>
                  <a:cubicBezTo>
                    <a:pt x="4442" y="1"/>
                    <a:pt x="4323" y="80"/>
                    <a:pt x="4306" y="202"/>
                  </a:cubicBezTo>
                  <a:cubicBezTo>
                    <a:pt x="3714" y="1492"/>
                    <a:pt x="2403" y="3248"/>
                    <a:pt x="838" y="3374"/>
                  </a:cubicBezTo>
                  <a:cubicBezTo>
                    <a:pt x="784" y="3368"/>
                    <a:pt x="735" y="3365"/>
                    <a:pt x="691" y="3365"/>
                  </a:cubicBezTo>
                  <a:cubicBezTo>
                    <a:pt x="1" y="3365"/>
                    <a:pt x="482" y="4143"/>
                    <a:pt x="1017" y="4143"/>
                  </a:cubicBezTo>
                  <a:cubicBezTo>
                    <a:pt x="1091" y="4143"/>
                    <a:pt x="1166" y="4128"/>
                    <a:pt x="1239" y="4094"/>
                  </a:cubicBezTo>
                  <a:cubicBezTo>
                    <a:pt x="2995" y="3903"/>
                    <a:pt x="5342" y="1894"/>
                    <a:pt x="4644" y="12"/>
                  </a:cubicBezTo>
                  <a:cubicBezTo>
                    <a:pt x="4619" y="4"/>
                    <a:pt x="4592" y="1"/>
                    <a:pt x="456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18"/>
            <p:cNvSpPr/>
            <p:nvPr/>
          </p:nvSpPr>
          <p:spPr>
            <a:xfrm>
              <a:off x="-3325250" y="3973575"/>
              <a:ext cx="66125" cy="86300"/>
            </a:xfrm>
            <a:custGeom>
              <a:avLst/>
              <a:gdLst/>
              <a:ahLst/>
              <a:cxnLst/>
              <a:rect l="l" t="t" r="r" b="b"/>
              <a:pathLst>
                <a:path w="2645" h="3452" extrusionOk="0">
                  <a:moveTo>
                    <a:pt x="1914" y="1"/>
                  </a:moveTo>
                  <a:cubicBezTo>
                    <a:pt x="1883" y="1"/>
                    <a:pt x="1851" y="3"/>
                    <a:pt x="1820" y="6"/>
                  </a:cubicBezTo>
                  <a:cubicBezTo>
                    <a:pt x="1703" y="58"/>
                    <a:pt x="1578" y="68"/>
                    <a:pt x="1452" y="68"/>
                  </a:cubicBezTo>
                  <a:cubicBezTo>
                    <a:pt x="1361" y="68"/>
                    <a:pt x="1269" y="63"/>
                    <a:pt x="1179" y="63"/>
                  </a:cubicBezTo>
                  <a:cubicBezTo>
                    <a:pt x="1033" y="63"/>
                    <a:pt x="891" y="77"/>
                    <a:pt x="762" y="154"/>
                  </a:cubicBezTo>
                  <a:cubicBezTo>
                    <a:pt x="657" y="324"/>
                    <a:pt x="995" y="535"/>
                    <a:pt x="868" y="662"/>
                  </a:cubicBezTo>
                  <a:cubicBezTo>
                    <a:pt x="191" y="1170"/>
                    <a:pt x="339" y="1889"/>
                    <a:pt x="149" y="2523"/>
                  </a:cubicBezTo>
                  <a:cubicBezTo>
                    <a:pt x="1" y="2967"/>
                    <a:pt x="276" y="3327"/>
                    <a:pt x="805" y="3433"/>
                  </a:cubicBezTo>
                  <a:cubicBezTo>
                    <a:pt x="869" y="3445"/>
                    <a:pt x="927" y="3451"/>
                    <a:pt x="980" y="3451"/>
                  </a:cubicBezTo>
                  <a:cubicBezTo>
                    <a:pt x="1368" y="3451"/>
                    <a:pt x="1492" y="3135"/>
                    <a:pt x="1566" y="2819"/>
                  </a:cubicBezTo>
                  <a:cubicBezTo>
                    <a:pt x="1778" y="1973"/>
                    <a:pt x="2454" y="1297"/>
                    <a:pt x="2645" y="472"/>
                  </a:cubicBezTo>
                  <a:cubicBezTo>
                    <a:pt x="2510" y="184"/>
                    <a:pt x="2219" y="1"/>
                    <a:pt x="191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18"/>
            <p:cNvSpPr/>
            <p:nvPr/>
          </p:nvSpPr>
          <p:spPr>
            <a:xfrm>
              <a:off x="-3061350" y="3976625"/>
              <a:ext cx="100975" cy="93550"/>
            </a:xfrm>
            <a:custGeom>
              <a:avLst/>
              <a:gdLst/>
              <a:ahLst/>
              <a:cxnLst/>
              <a:rect l="l" t="t" r="r" b="b"/>
              <a:pathLst>
                <a:path w="4039" h="3742" extrusionOk="0">
                  <a:moveTo>
                    <a:pt x="2548" y="0"/>
                  </a:moveTo>
                  <a:cubicBezTo>
                    <a:pt x="1914" y="0"/>
                    <a:pt x="1" y="2513"/>
                    <a:pt x="802" y="2930"/>
                  </a:cubicBezTo>
                  <a:cubicBezTo>
                    <a:pt x="1529" y="3484"/>
                    <a:pt x="1916" y="3742"/>
                    <a:pt x="2296" y="3742"/>
                  </a:cubicBezTo>
                  <a:cubicBezTo>
                    <a:pt x="2613" y="3742"/>
                    <a:pt x="2925" y="3562"/>
                    <a:pt x="3425" y="3226"/>
                  </a:cubicBezTo>
                  <a:cubicBezTo>
                    <a:pt x="3425" y="2761"/>
                    <a:pt x="4038" y="2422"/>
                    <a:pt x="3742" y="1915"/>
                  </a:cubicBezTo>
                  <a:cubicBezTo>
                    <a:pt x="3648" y="1886"/>
                    <a:pt x="3552" y="1873"/>
                    <a:pt x="3456" y="1873"/>
                  </a:cubicBezTo>
                  <a:cubicBezTo>
                    <a:pt x="3057" y="1873"/>
                    <a:pt x="2669" y="2110"/>
                    <a:pt x="2515" y="2486"/>
                  </a:cubicBezTo>
                  <a:cubicBezTo>
                    <a:pt x="2428" y="2670"/>
                    <a:pt x="2234" y="2766"/>
                    <a:pt x="2055" y="2766"/>
                  </a:cubicBezTo>
                  <a:cubicBezTo>
                    <a:pt x="1845" y="2766"/>
                    <a:pt x="1656" y="2633"/>
                    <a:pt x="1691" y="2359"/>
                  </a:cubicBezTo>
                  <a:cubicBezTo>
                    <a:pt x="1310" y="1196"/>
                    <a:pt x="2346" y="1534"/>
                    <a:pt x="2706" y="625"/>
                  </a:cubicBezTo>
                  <a:cubicBezTo>
                    <a:pt x="2795" y="179"/>
                    <a:pt x="2717" y="0"/>
                    <a:pt x="254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18"/>
            <p:cNvSpPr/>
            <p:nvPr/>
          </p:nvSpPr>
          <p:spPr>
            <a:xfrm>
              <a:off x="-3336600" y="3982425"/>
              <a:ext cx="85950" cy="95000"/>
            </a:xfrm>
            <a:custGeom>
              <a:avLst/>
              <a:gdLst/>
              <a:ahLst/>
              <a:cxnLst/>
              <a:rect l="l" t="t" r="r" b="b"/>
              <a:pathLst>
                <a:path w="3438" h="3800" extrusionOk="0">
                  <a:moveTo>
                    <a:pt x="1470" y="1"/>
                  </a:moveTo>
                  <a:cubicBezTo>
                    <a:pt x="1415" y="1"/>
                    <a:pt x="1352" y="4"/>
                    <a:pt x="1280" y="12"/>
                  </a:cubicBezTo>
                  <a:cubicBezTo>
                    <a:pt x="117" y="752"/>
                    <a:pt x="582" y="1958"/>
                    <a:pt x="53" y="3015"/>
                  </a:cubicBezTo>
                  <a:cubicBezTo>
                    <a:pt x="1" y="3610"/>
                    <a:pt x="744" y="3799"/>
                    <a:pt x="1313" y="3799"/>
                  </a:cubicBezTo>
                  <a:cubicBezTo>
                    <a:pt x="1433" y="3799"/>
                    <a:pt x="1544" y="3791"/>
                    <a:pt x="1639" y="3777"/>
                  </a:cubicBezTo>
                  <a:cubicBezTo>
                    <a:pt x="2528" y="3036"/>
                    <a:pt x="2528" y="1894"/>
                    <a:pt x="3226" y="1048"/>
                  </a:cubicBezTo>
                  <a:cubicBezTo>
                    <a:pt x="3437" y="773"/>
                    <a:pt x="3268" y="414"/>
                    <a:pt x="3120" y="118"/>
                  </a:cubicBezTo>
                  <a:cubicBezTo>
                    <a:pt x="3069" y="114"/>
                    <a:pt x="3024" y="113"/>
                    <a:pt x="2984" y="113"/>
                  </a:cubicBezTo>
                  <a:cubicBezTo>
                    <a:pt x="2293" y="113"/>
                    <a:pt x="2968" y="606"/>
                    <a:pt x="2549" y="1006"/>
                  </a:cubicBezTo>
                  <a:cubicBezTo>
                    <a:pt x="1830" y="1450"/>
                    <a:pt x="2062" y="2888"/>
                    <a:pt x="1407" y="2952"/>
                  </a:cubicBezTo>
                  <a:cubicBezTo>
                    <a:pt x="1068" y="2931"/>
                    <a:pt x="688" y="2634"/>
                    <a:pt x="793" y="2444"/>
                  </a:cubicBezTo>
                  <a:cubicBezTo>
                    <a:pt x="1195" y="1831"/>
                    <a:pt x="624" y="985"/>
                    <a:pt x="1512" y="520"/>
                  </a:cubicBezTo>
                  <a:cubicBezTo>
                    <a:pt x="1782" y="365"/>
                    <a:pt x="2034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18"/>
            <p:cNvSpPr/>
            <p:nvPr/>
          </p:nvSpPr>
          <p:spPr>
            <a:xfrm>
              <a:off x="-3037600" y="3967375"/>
              <a:ext cx="96250" cy="85600"/>
            </a:xfrm>
            <a:custGeom>
              <a:avLst/>
              <a:gdLst/>
              <a:ahLst/>
              <a:cxnLst/>
              <a:rect l="l" t="t" r="r" b="b"/>
              <a:pathLst>
                <a:path w="3850" h="3424" extrusionOk="0">
                  <a:moveTo>
                    <a:pt x="3194" y="1"/>
                  </a:moveTo>
                  <a:lnTo>
                    <a:pt x="3194" y="1"/>
                  </a:lnTo>
                  <a:cubicBezTo>
                    <a:pt x="2158" y="22"/>
                    <a:pt x="2855" y="1925"/>
                    <a:pt x="1925" y="1989"/>
                  </a:cubicBezTo>
                  <a:cubicBezTo>
                    <a:pt x="1502" y="1777"/>
                    <a:pt x="1988" y="1206"/>
                    <a:pt x="1735" y="889"/>
                  </a:cubicBezTo>
                  <a:lnTo>
                    <a:pt x="1735" y="889"/>
                  </a:lnTo>
                  <a:cubicBezTo>
                    <a:pt x="1312" y="1143"/>
                    <a:pt x="1037" y="1523"/>
                    <a:pt x="508" y="1777"/>
                  </a:cubicBezTo>
                  <a:cubicBezTo>
                    <a:pt x="0" y="2031"/>
                    <a:pt x="592" y="2475"/>
                    <a:pt x="529" y="2750"/>
                  </a:cubicBezTo>
                  <a:cubicBezTo>
                    <a:pt x="466" y="3046"/>
                    <a:pt x="381" y="3342"/>
                    <a:pt x="783" y="3406"/>
                  </a:cubicBezTo>
                  <a:cubicBezTo>
                    <a:pt x="895" y="3418"/>
                    <a:pt x="994" y="3423"/>
                    <a:pt x="1081" y="3423"/>
                  </a:cubicBezTo>
                  <a:cubicBezTo>
                    <a:pt x="2238" y="3423"/>
                    <a:pt x="1320" y="2445"/>
                    <a:pt x="2834" y="2327"/>
                  </a:cubicBezTo>
                  <a:lnTo>
                    <a:pt x="2940" y="2242"/>
                  </a:lnTo>
                  <a:cubicBezTo>
                    <a:pt x="3088" y="1714"/>
                    <a:pt x="3849" y="254"/>
                    <a:pt x="319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18"/>
            <p:cNvSpPr/>
            <p:nvPr/>
          </p:nvSpPr>
          <p:spPr>
            <a:xfrm>
              <a:off x="-3977175" y="4201325"/>
              <a:ext cx="86750" cy="100225"/>
            </a:xfrm>
            <a:custGeom>
              <a:avLst/>
              <a:gdLst/>
              <a:ahLst/>
              <a:cxnLst/>
              <a:rect l="l" t="t" r="r" b="b"/>
              <a:pathLst>
                <a:path w="3470" h="4009" extrusionOk="0">
                  <a:moveTo>
                    <a:pt x="2998" y="1"/>
                  </a:moveTo>
                  <a:cubicBezTo>
                    <a:pt x="2651" y="1"/>
                    <a:pt x="2389" y="695"/>
                    <a:pt x="2264" y="963"/>
                  </a:cubicBezTo>
                  <a:cubicBezTo>
                    <a:pt x="1841" y="1704"/>
                    <a:pt x="1714" y="2634"/>
                    <a:pt x="635" y="2994"/>
                  </a:cubicBezTo>
                  <a:cubicBezTo>
                    <a:pt x="424" y="3269"/>
                    <a:pt x="1" y="3713"/>
                    <a:pt x="318" y="4009"/>
                  </a:cubicBezTo>
                  <a:cubicBezTo>
                    <a:pt x="2369" y="3375"/>
                    <a:pt x="3469" y="1894"/>
                    <a:pt x="3194" y="75"/>
                  </a:cubicBezTo>
                  <a:cubicBezTo>
                    <a:pt x="3126" y="24"/>
                    <a:pt x="3061" y="1"/>
                    <a:pt x="299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18"/>
            <p:cNvSpPr/>
            <p:nvPr/>
          </p:nvSpPr>
          <p:spPr>
            <a:xfrm>
              <a:off x="-3308325" y="3985875"/>
              <a:ext cx="71400" cy="92625"/>
            </a:xfrm>
            <a:custGeom>
              <a:avLst/>
              <a:gdLst/>
              <a:ahLst/>
              <a:cxnLst/>
              <a:rect l="l" t="t" r="r" b="b"/>
              <a:pathLst>
                <a:path w="2856" h="3705" extrusionOk="0">
                  <a:moveTo>
                    <a:pt x="1968" y="1"/>
                  </a:moveTo>
                  <a:cubicBezTo>
                    <a:pt x="1968" y="678"/>
                    <a:pt x="1862" y="1312"/>
                    <a:pt x="1185" y="1756"/>
                  </a:cubicBezTo>
                  <a:cubicBezTo>
                    <a:pt x="1101" y="1820"/>
                    <a:pt x="1058" y="1925"/>
                    <a:pt x="1079" y="2052"/>
                  </a:cubicBezTo>
                  <a:cubicBezTo>
                    <a:pt x="1566" y="2983"/>
                    <a:pt x="1" y="3046"/>
                    <a:pt x="487" y="3660"/>
                  </a:cubicBezTo>
                  <a:cubicBezTo>
                    <a:pt x="595" y="3691"/>
                    <a:pt x="692" y="3704"/>
                    <a:pt x="779" y="3704"/>
                  </a:cubicBezTo>
                  <a:cubicBezTo>
                    <a:pt x="1291" y="3704"/>
                    <a:pt x="1485" y="3233"/>
                    <a:pt x="1756" y="2962"/>
                  </a:cubicBezTo>
                  <a:cubicBezTo>
                    <a:pt x="2814" y="1862"/>
                    <a:pt x="2856" y="889"/>
                    <a:pt x="196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898;p18"/>
            <p:cNvSpPr/>
            <p:nvPr/>
          </p:nvSpPr>
          <p:spPr>
            <a:xfrm>
              <a:off x="-2825050" y="3780200"/>
              <a:ext cx="81975" cy="104200"/>
            </a:xfrm>
            <a:custGeom>
              <a:avLst/>
              <a:gdLst/>
              <a:ahLst/>
              <a:cxnLst/>
              <a:rect l="l" t="t" r="r" b="b"/>
              <a:pathLst>
                <a:path w="3279" h="4168" extrusionOk="0">
                  <a:moveTo>
                    <a:pt x="2503" y="42"/>
                  </a:moveTo>
                  <a:cubicBezTo>
                    <a:pt x="1130" y="42"/>
                    <a:pt x="2220" y="1577"/>
                    <a:pt x="2115" y="2370"/>
                  </a:cubicBezTo>
                  <a:cubicBezTo>
                    <a:pt x="2221" y="3046"/>
                    <a:pt x="1481" y="2983"/>
                    <a:pt x="1142" y="3237"/>
                  </a:cubicBezTo>
                  <a:cubicBezTo>
                    <a:pt x="1135" y="3242"/>
                    <a:pt x="1128" y="3245"/>
                    <a:pt x="1120" y="3245"/>
                  </a:cubicBezTo>
                  <a:cubicBezTo>
                    <a:pt x="1038" y="3245"/>
                    <a:pt x="919" y="2982"/>
                    <a:pt x="719" y="2982"/>
                  </a:cubicBezTo>
                  <a:cubicBezTo>
                    <a:pt x="712" y="2982"/>
                    <a:pt x="705" y="2982"/>
                    <a:pt x="698" y="2983"/>
                  </a:cubicBezTo>
                  <a:cubicBezTo>
                    <a:pt x="0" y="3194"/>
                    <a:pt x="529" y="3554"/>
                    <a:pt x="529" y="3850"/>
                  </a:cubicBezTo>
                  <a:cubicBezTo>
                    <a:pt x="719" y="4167"/>
                    <a:pt x="1164" y="3956"/>
                    <a:pt x="1417" y="4167"/>
                  </a:cubicBezTo>
                  <a:cubicBezTo>
                    <a:pt x="3215" y="3300"/>
                    <a:pt x="3194" y="1799"/>
                    <a:pt x="3279" y="318"/>
                  </a:cubicBezTo>
                  <a:cubicBezTo>
                    <a:pt x="3173" y="1"/>
                    <a:pt x="2834" y="85"/>
                    <a:pt x="2559" y="43"/>
                  </a:cubicBezTo>
                  <a:cubicBezTo>
                    <a:pt x="2540" y="43"/>
                    <a:pt x="2521" y="42"/>
                    <a:pt x="2503" y="42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2899;p18"/>
            <p:cNvSpPr/>
            <p:nvPr/>
          </p:nvSpPr>
          <p:spPr>
            <a:xfrm>
              <a:off x="-4075525" y="4015075"/>
              <a:ext cx="79525" cy="109500"/>
            </a:xfrm>
            <a:custGeom>
              <a:avLst/>
              <a:gdLst/>
              <a:ahLst/>
              <a:cxnLst/>
              <a:rect l="l" t="t" r="r" b="b"/>
              <a:pathLst>
                <a:path w="3181" h="4380" extrusionOk="0">
                  <a:moveTo>
                    <a:pt x="932" y="1"/>
                  </a:moveTo>
                  <a:cubicBezTo>
                    <a:pt x="832" y="1"/>
                    <a:pt x="730" y="52"/>
                    <a:pt x="678" y="144"/>
                  </a:cubicBezTo>
                  <a:cubicBezTo>
                    <a:pt x="847" y="631"/>
                    <a:pt x="1" y="990"/>
                    <a:pt x="762" y="1392"/>
                  </a:cubicBezTo>
                  <a:cubicBezTo>
                    <a:pt x="1101" y="1392"/>
                    <a:pt x="1143" y="990"/>
                    <a:pt x="1566" y="969"/>
                  </a:cubicBezTo>
                  <a:lnTo>
                    <a:pt x="1566" y="969"/>
                  </a:lnTo>
                  <a:cubicBezTo>
                    <a:pt x="974" y="1942"/>
                    <a:pt x="1926" y="3168"/>
                    <a:pt x="657" y="3866"/>
                  </a:cubicBezTo>
                  <a:cubicBezTo>
                    <a:pt x="635" y="3930"/>
                    <a:pt x="635" y="4014"/>
                    <a:pt x="657" y="4099"/>
                  </a:cubicBezTo>
                  <a:cubicBezTo>
                    <a:pt x="929" y="4297"/>
                    <a:pt x="1153" y="4380"/>
                    <a:pt x="1337" y="4380"/>
                  </a:cubicBezTo>
                  <a:cubicBezTo>
                    <a:pt x="1883" y="4380"/>
                    <a:pt x="2084" y="3653"/>
                    <a:pt x="2179" y="3020"/>
                  </a:cubicBezTo>
                  <a:cubicBezTo>
                    <a:pt x="2472" y="1809"/>
                    <a:pt x="3180" y="21"/>
                    <a:pt x="1554" y="21"/>
                  </a:cubicBezTo>
                  <a:cubicBezTo>
                    <a:pt x="1420" y="21"/>
                    <a:pt x="1269" y="34"/>
                    <a:pt x="1101" y="60"/>
                  </a:cubicBezTo>
                  <a:cubicBezTo>
                    <a:pt x="1053" y="20"/>
                    <a:pt x="993" y="1"/>
                    <a:pt x="93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18"/>
            <p:cNvSpPr/>
            <p:nvPr/>
          </p:nvSpPr>
          <p:spPr>
            <a:xfrm>
              <a:off x="-3656075" y="4066250"/>
              <a:ext cx="123600" cy="94975"/>
            </a:xfrm>
            <a:custGeom>
              <a:avLst/>
              <a:gdLst/>
              <a:ahLst/>
              <a:cxnLst/>
              <a:rect l="l" t="t" r="r" b="b"/>
              <a:pathLst>
                <a:path w="4944" h="3799" extrusionOk="0">
                  <a:moveTo>
                    <a:pt x="4753" y="1"/>
                  </a:moveTo>
                  <a:lnTo>
                    <a:pt x="4626" y="43"/>
                  </a:lnTo>
                  <a:cubicBezTo>
                    <a:pt x="4245" y="466"/>
                    <a:pt x="4267" y="1100"/>
                    <a:pt x="3696" y="1439"/>
                  </a:cubicBezTo>
                  <a:cubicBezTo>
                    <a:pt x="3548" y="1650"/>
                    <a:pt x="3548" y="1967"/>
                    <a:pt x="3188" y="2031"/>
                  </a:cubicBezTo>
                  <a:cubicBezTo>
                    <a:pt x="2612" y="2142"/>
                    <a:pt x="2509" y="3151"/>
                    <a:pt x="1977" y="3151"/>
                  </a:cubicBezTo>
                  <a:cubicBezTo>
                    <a:pt x="1903" y="3151"/>
                    <a:pt x="1821" y="3132"/>
                    <a:pt x="1729" y="3088"/>
                  </a:cubicBezTo>
                  <a:cubicBezTo>
                    <a:pt x="1327" y="2771"/>
                    <a:pt x="2046" y="2708"/>
                    <a:pt x="2088" y="2433"/>
                  </a:cubicBezTo>
                  <a:cubicBezTo>
                    <a:pt x="2131" y="2073"/>
                    <a:pt x="2702" y="1756"/>
                    <a:pt x="2215" y="1375"/>
                  </a:cubicBezTo>
                  <a:lnTo>
                    <a:pt x="2215" y="1375"/>
                  </a:lnTo>
                  <a:cubicBezTo>
                    <a:pt x="0" y="2673"/>
                    <a:pt x="312" y="3799"/>
                    <a:pt x="1403" y="3799"/>
                  </a:cubicBezTo>
                  <a:cubicBezTo>
                    <a:pt x="2376" y="3799"/>
                    <a:pt x="3967" y="2906"/>
                    <a:pt x="4943" y="445"/>
                  </a:cubicBezTo>
                  <a:cubicBezTo>
                    <a:pt x="4859" y="297"/>
                    <a:pt x="4943" y="106"/>
                    <a:pt x="475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18"/>
            <p:cNvSpPr/>
            <p:nvPr/>
          </p:nvSpPr>
          <p:spPr>
            <a:xfrm>
              <a:off x="-3192525" y="3784975"/>
              <a:ext cx="77750" cy="81700"/>
            </a:xfrm>
            <a:custGeom>
              <a:avLst/>
              <a:gdLst/>
              <a:ahLst/>
              <a:cxnLst/>
              <a:rect l="l" t="t" r="r" b="b"/>
              <a:pathLst>
                <a:path w="3110" h="3268" extrusionOk="0">
                  <a:moveTo>
                    <a:pt x="2475" y="0"/>
                  </a:moveTo>
                  <a:cubicBezTo>
                    <a:pt x="1439" y="465"/>
                    <a:pt x="550" y="1058"/>
                    <a:pt x="191" y="2073"/>
                  </a:cubicBezTo>
                  <a:cubicBezTo>
                    <a:pt x="466" y="2390"/>
                    <a:pt x="149" y="2580"/>
                    <a:pt x="0" y="2813"/>
                  </a:cubicBezTo>
                  <a:cubicBezTo>
                    <a:pt x="88" y="3155"/>
                    <a:pt x="209" y="3268"/>
                    <a:pt x="345" y="3268"/>
                  </a:cubicBezTo>
                  <a:cubicBezTo>
                    <a:pt x="538" y="3268"/>
                    <a:pt x="763" y="3043"/>
                    <a:pt x="973" y="2919"/>
                  </a:cubicBezTo>
                  <a:cubicBezTo>
                    <a:pt x="1418" y="2136"/>
                    <a:pt x="1692" y="1269"/>
                    <a:pt x="2708" y="825"/>
                  </a:cubicBezTo>
                  <a:cubicBezTo>
                    <a:pt x="3109" y="635"/>
                    <a:pt x="2898" y="0"/>
                    <a:pt x="247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18"/>
            <p:cNvSpPr/>
            <p:nvPr/>
          </p:nvSpPr>
          <p:spPr>
            <a:xfrm>
              <a:off x="-4032675" y="4028700"/>
              <a:ext cx="35975" cy="92575"/>
            </a:xfrm>
            <a:custGeom>
              <a:avLst/>
              <a:gdLst/>
              <a:ahLst/>
              <a:cxnLst/>
              <a:rect l="l" t="t" r="r" b="b"/>
              <a:pathLst>
                <a:path w="1439" h="3703" extrusionOk="0">
                  <a:moveTo>
                    <a:pt x="846" y="1"/>
                  </a:moveTo>
                  <a:lnTo>
                    <a:pt x="613" y="86"/>
                  </a:lnTo>
                  <a:cubicBezTo>
                    <a:pt x="909" y="910"/>
                    <a:pt x="169" y="1629"/>
                    <a:pt x="296" y="2412"/>
                  </a:cubicBezTo>
                  <a:cubicBezTo>
                    <a:pt x="212" y="2877"/>
                    <a:pt x="0" y="3385"/>
                    <a:pt x="635" y="3702"/>
                  </a:cubicBezTo>
                  <a:cubicBezTo>
                    <a:pt x="656" y="3110"/>
                    <a:pt x="1396" y="2729"/>
                    <a:pt x="1248" y="2095"/>
                  </a:cubicBezTo>
                  <a:cubicBezTo>
                    <a:pt x="1417" y="1841"/>
                    <a:pt x="1206" y="1524"/>
                    <a:pt x="1417" y="1270"/>
                  </a:cubicBezTo>
                  <a:cubicBezTo>
                    <a:pt x="1438" y="783"/>
                    <a:pt x="1227" y="318"/>
                    <a:pt x="84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18"/>
            <p:cNvSpPr/>
            <p:nvPr/>
          </p:nvSpPr>
          <p:spPr>
            <a:xfrm>
              <a:off x="-3468000" y="3868500"/>
              <a:ext cx="80850" cy="79200"/>
            </a:xfrm>
            <a:custGeom>
              <a:avLst/>
              <a:gdLst/>
              <a:ahLst/>
              <a:cxnLst/>
              <a:rect l="l" t="t" r="r" b="b"/>
              <a:pathLst>
                <a:path w="3234" h="3168" extrusionOk="0">
                  <a:moveTo>
                    <a:pt x="2623" y="1"/>
                  </a:moveTo>
                  <a:cubicBezTo>
                    <a:pt x="1079" y="1164"/>
                    <a:pt x="2221" y="2031"/>
                    <a:pt x="1037" y="2369"/>
                  </a:cubicBezTo>
                  <a:cubicBezTo>
                    <a:pt x="656" y="2539"/>
                    <a:pt x="233" y="2666"/>
                    <a:pt x="1" y="3025"/>
                  </a:cubicBezTo>
                  <a:cubicBezTo>
                    <a:pt x="192" y="3123"/>
                    <a:pt x="387" y="3168"/>
                    <a:pt x="581" y="3168"/>
                  </a:cubicBezTo>
                  <a:cubicBezTo>
                    <a:pt x="1935" y="3168"/>
                    <a:pt x="3234" y="101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18"/>
            <p:cNvSpPr/>
            <p:nvPr/>
          </p:nvSpPr>
          <p:spPr>
            <a:xfrm>
              <a:off x="-2837750" y="3784450"/>
              <a:ext cx="50250" cy="92000"/>
            </a:xfrm>
            <a:custGeom>
              <a:avLst/>
              <a:gdLst/>
              <a:ahLst/>
              <a:cxnLst/>
              <a:rect l="l" t="t" r="r" b="b"/>
              <a:pathLst>
                <a:path w="2010" h="3680" extrusionOk="0">
                  <a:moveTo>
                    <a:pt x="1947" y="0"/>
                  </a:moveTo>
                  <a:cubicBezTo>
                    <a:pt x="995" y="360"/>
                    <a:pt x="1" y="2115"/>
                    <a:pt x="466" y="2876"/>
                  </a:cubicBezTo>
                  <a:cubicBezTo>
                    <a:pt x="508" y="3320"/>
                    <a:pt x="572" y="3468"/>
                    <a:pt x="1037" y="3680"/>
                  </a:cubicBezTo>
                  <a:cubicBezTo>
                    <a:pt x="1312" y="3299"/>
                    <a:pt x="678" y="3130"/>
                    <a:pt x="1375" y="2728"/>
                  </a:cubicBezTo>
                  <a:cubicBezTo>
                    <a:pt x="1820" y="2200"/>
                    <a:pt x="1143" y="1438"/>
                    <a:pt x="1545" y="804"/>
                  </a:cubicBezTo>
                  <a:cubicBezTo>
                    <a:pt x="1629" y="529"/>
                    <a:pt x="2010" y="338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18"/>
            <p:cNvSpPr/>
            <p:nvPr/>
          </p:nvSpPr>
          <p:spPr>
            <a:xfrm>
              <a:off x="-3664150" y="4085275"/>
              <a:ext cx="78800" cy="85150"/>
            </a:xfrm>
            <a:custGeom>
              <a:avLst/>
              <a:gdLst/>
              <a:ahLst/>
              <a:cxnLst/>
              <a:rect l="l" t="t" r="r" b="b"/>
              <a:pathLst>
                <a:path w="3152" h="3406" extrusionOk="0">
                  <a:moveTo>
                    <a:pt x="2623" y="1"/>
                  </a:moveTo>
                  <a:cubicBezTo>
                    <a:pt x="1861" y="403"/>
                    <a:pt x="1544" y="1185"/>
                    <a:pt x="825" y="1629"/>
                  </a:cubicBezTo>
                  <a:cubicBezTo>
                    <a:pt x="85" y="2264"/>
                    <a:pt x="317" y="2814"/>
                    <a:pt x="973" y="3406"/>
                  </a:cubicBezTo>
                  <a:cubicBezTo>
                    <a:pt x="1036" y="3229"/>
                    <a:pt x="1140" y="3174"/>
                    <a:pt x="1264" y="3174"/>
                  </a:cubicBezTo>
                  <a:cubicBezTo>
                    <a:pt x="1470" y="3174"/>
                    <a:pt x="1729" y="3325"/>
                    <a:pt x="1942" y="3325"/>
                  </a:cubicBezTo>
                  <a:cubicBezTo>
                    <a:pt x="2076" y="3325"/>
                    <a:pt x="2191" y="3265"/>
                    <a:pt x="2263" y="3068"/>
                  </a:cubicBezTo>
                  <a:cubicBezTo>
                    <a:pt x="0" y="2898"/>
                    <a:pt x="1650" y="1185"/>
                    <a:pt x="2644" y="657"/>
                  </a:cubicBezTo>
                  <a:lnTo>
                    <a:pt x="2750" y="572"/>
                  </a:lnTo>
                  <a:cubicBezTo>
                    <a:pt x="2834" y="360"/>
                    <a:pt x="3151" y="12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18"/>
            <p:cNvSpPr/>
            <p:nvPr/>
          </p:nvSpPr>
          <p:spPr>
            <a:xfrm>
              <a:off x="-4320725" y="4022125"/>
              <a:ext cx="49075" cy="80125"/>
            </a:xfrm>
            <a:custGeom>
              <a:avLst/>
              <a:gdLst/>
              <a:ahLst/>
              <a:cxnLst/>
              <a:rect l="l" t="t" r="r" b="b"/>
              <a:pathLst>
                <a:path w="1963" h="3205" extrusionOk="0">
                  <a:moveTo>
                    <a:pt x="1249" y="1"/>
                  </a:moveTo>
                  <a:cubicBezTo>
                    <a:pt x="1077" y="1"/>
                    <a:pt x="950" y="90"/>
                    <a:pt x="990" y="327"/>
                  </a:cubicBezTo>
                  <a:cubicBezTo>
                    <a:pt x="1095" y="1152"/>
                    <a:pt x="461" y="1766"/>
                    <a:pt x="419" y="2506"/>
                  </a:cubicBezTo>
                  <a:cubicBezTo>
                    <a:pt x="1" y="2952"/>
                    <a:pt x="271" y="3205"/>
                    <a:pt x="637" y="3205"/>
                  </a:cubicBezTo>
                  <a:cubicBezTo>
                    <a:pt x="827" y="3205"/>
                    <a:pt x="1042" y="3137"/>
                    <a:pt x="1201" y="2992"/>
                  </a:cubicBezTo>
                  <a:cubicBezTo>
                    <a:pt x="1074" y="2315"/>
                    <a:pt x="1962" y="1892"/>
                    <a:pt x="1814" y="1216"/>
                  </a:cubicBezTo>
                  <a:cubicBezTo>
                    <a:pt x="1920" y="920"/>
                    <a:pt x="1920" y="581"/>
                    <a:pt x="1836" y="264"/>
                  </a:cubicBezTo>
                  <a:cubicBezTo>
                    <a:pt x="1700" y="117"/>
                    <a:pt x="1445" y="1"/>
                    <a:pt x="124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7" name="Google Shape;2907;p18"/>
            <p:cNvSpPr/>
            <p:nvPr/>
          </p:nvSpPr>
          <p:spPr>
            <a:xfrm>
              <a:off x="-3802900" y="3939125"/>
              <a:ext cx="50475" cy="79625"/>
            </a:xfrm>
            <a:custGeom>
              <a:avLst/>
              <a:gdLst/>
              <a:ahLst/>
              <a:cxnLst/>
              <a:rect l="l" t="t" r="r" b="b"/>
              <a:pathLst>
                <a:path w="2019" h="3185" extrusionOk="0">
                  <a:moveTo>
                    <a:pt x="1673" y="0"/>
                  </a:moveTo>
                  <a:cubicBezTo>
                    <a:pt x="1055" y="0"/>
                    <a:pt x="0" y="2467"/>
                    <a:pt x="51" y="2928"/>
                  </a:cubicBezTo>
                  <a:cubicBezTo>
                    <a:pt x="142" y="3110"/>
                    <a:pt x="295" y="3184"/>
                    <a:pt x="464" y="3184"/>
                  </a:cubicBezTo>
                  <a:cubicBezTo>
                    <a:pt x="845" y="3184"/>
                    <a:pt x="1306" y="2808"/>
                    <a:pt x="1320" y="2442"/>
                  </a:cubicBezTo>
                  <a:cubicBezTo>
                    <a:pt x="1045" y="1279"/>
                    <a:pt x="1532" y="1363"/>
                    <a:pt x="2018" y="475"/>
                  </a:cubicBezTo>
                  <a:cubicBezTo>
                    <a:pt x="1941" y="139"/>
                    <a:pt x="1819" y="0"/>
                    <a:pt x="167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2908;p18"/>
            <p:cNvSpPr/>
            <p:nvPr/>
          </p:nvSpPr>
          <p:spPr>
            <a:xfrm>
              <a:off x="-3005000" y="3965800"/>
              <a:ext cx="47250" cy="59700"/>
            </a:xfrm>
            <a:custGeom>
              <a:avLst/>
              <a:gdLst/>
              <a:ahLst/>
              <a:cxnLst/>
              <a:rect l="l" t="t" r="r" b="b"/>
              <a:pathLst>
                <a:path w="1890" h="2388" extrusionOk="0">
                  <a:moveTo>
                    <a:pt x="1361" y="0"/>
                  </a:moveTo>
                  <a:cubicBezTo>
                    <a:pt x="1150" y="275"/>
                    <a:pt x="790" y="169"/>
                    <a:pt x="473" y="233"/>
                  </a:cubicBezTo>
                  <a:cubicBezTo>
                    <a:pt x="156" y="444"/>
                    <a:pt x="790" y="719"/>
                    <a:pt x="431" y="952"/>
                  </a:cubicBezTo>
                  <a:cubicBezTo>
                    <a:pt x="152" y="1524"/>
                    <a:pt x="1" y="2388"/>
                    <a:pt x="504" y="2388"/>
                  </a:cubicBezTo>
                  <a:cubicBezTo>
                    <a:pt x="652" y="2388"/>
                    <a:pt x="855" y="2314"/>
                    <a:pt x="1128" y="2136"/>
                  </a:cubicBezTo>
                  <a:cubicBezTo>
                    <a:pt x="1403" y="1988"/>
                    <a:pt x="1361" y="1713"/>
                    <a:pt x="1361" y="1481"/>
                  </a:cubicBezTo>
                  <a:cubicBezTo>
                    <a:pt x="1361" y="952"/>
                    <a:pt x="1551" y="465"/>
                    <a:pt x="1890" y="64"/>
                  </a:cubicBezTo>
                  <a:lnTo>
                    <a:pt x="1361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18"/>
            <p:cNvSpPr/>
            <p:nvPr/>
          </p:nvSpPr>
          <p:spPr>
            <a:xfrm>
              <a:off x="-4008900" y="4184075"/>
              <a:ext cx="73525" cy="117600"/>
            </a:xfrm>
            <a:custGeom>
              <a:avLst/>
              <a:gdLst/>
              <a:ahLst/>
              <a:cxnLst/>
              <a:rect l="l" t="t" r="r" b="b"/>
              <a:pathLst>
                <a:path w="2941" h="4704" extrusionOk="0">
                  <a:moveTo>
                    <a:pt x="2423" y="1"/>
                  </a:moveTo>
                  <a:cubicBezTo>
                    <a:pt x="2379" y="1"/>
                    <a:pt x="2336" y="17"/>
                    <a:pt x="2306" y="46"/>
                  </a:cubicBezTo>
                  <a:cubicBezTo>
                    <a:pt x="952" y="892"/>
                    <a:pt x="1968" y="1780"/>
                    <a:pt x="678" y="2478"/>
                  </a:cubicBezTo>
                  <a:cubicBezTo>
                    <a:pt x="635" y="2880"/>
                    <a:pt x="1" y="3113"/>
                    <a:pt x="255" y="3599"/>
                  </a:cubicBezTo>
                  <a:cubicBezTo>
                    <a:pt x="476" y="4142"/>
                    <a:pt x="639" y="4704"/>
                    <a:pt x="1454" y="4704"/>
                  </a:cubicBezTo>
                  <a:cubicBezTo>
                    <a:pt x="1496" y="4704"/>
                    <a:pt x="1541" y="4702"/>
                    <a:pt x="1587" y="4699"/>
                  </a:cubicBezTo>
                  <a:lnTo>
                    <a:pt x="1587" y="4424"/>
                  </a:lnTo>
                  <a:cubicBezTo>
                    <a:pt x="64" y="3536"/>
                    <a:pt x="2941" y="1632"/>
                    <a:pt x="2560" y="67"/>
                  </a:cubicBezTo>
                  <a:cubicBezTo>
                    <a:pt x="2526" y="22"/>
                    <a:pt x="2474" y="1"/>
                    <a:pt x="24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18"/>
            <p:cNvSpPr/>
            <p:nvPr/>
          </p:nvSpPr>
          <p:spPr>
            <a:xfrm>
              <a:off x="-4380075" y="4023725"/>
              <a:ext cx="58200" cy="77450"/>
            </a:xfrm>
            <a:custGeom>
              <a:avLst/>
              <a:gdLst/>
              <a:ahLst/>
              <a:cxnLst/>
              <a:rect l="l" t="t" r="r" b="b"/>
              <a:pathLst>
                <a:path w="2328" h="3098" extrusionOk="0">
                  <a:moveTo>
                    <a:pt x="1071" y="0"/>
                  </a:moveTo>
                  <a:cubicBezTo>
                    <a:pt x="1016" y="0"/>
                    <a:pt x="956" y="16"/>
                    <a:pt x="889" y="52"/>
                  </a:cubicBezTo>
                  <a:cubicBezTo>
                    <a:pt x="656" y="1046"/>
                    <a:pt x="64" y="2103"/>
                    <a:pt x="826" y="3097"/>
                  </a:cubicBezTo>
                  <a:cubicBezTo>
                    <a:pt x="2327" y="2378"/>
                    <a:pt x="1" y="2040"/>
                    <a:pt x="1566" y="1321"/>
                  </a:cubicBezTo>
                  <a:cubicBezTo>
                    <a:pt x="1585" y="1002"/>
                    <a:pt x="1504" y="0"/>
                    <a:pt x="10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18"/>
            <p:cNvSpPr/>
            <p:nvPr/>
          </p:nvSpPr>
          <p:spPr>
            <a:xfrm>
              <a:off x="-3150750" y="3819575"/>
              <a:ext cx="66650" cy="57425"/>
            </a:xfrm>
            <a:custGeom>
              <a:avLst/>
              <a:gdLst/>
              <a:ahLst/>
              <a:cxnLst/>
              <a:rect l="l" t="t" r="r" b="b"/>
              <a:pathLst>
                <a:path w="2666" h="2297" extrusionOk="0">
                  <a:moveTo>
                    <a:pt x="2411" y="0"/>
                  </a:moveTo>
                  <a:cubicBezTo>
                    <a:pt x="2247" y="0"/>
                    <a:pt x="2130" y="129"/>
                    <a:pt x="1988" y="224"/>
                  </a:cubicBezTo>
                  <a:cubicBezTo>
                    <a:pt x="1100" y="668"/>
                    <a:pt x="0" y="1281"/>
                    <a:pt x="1058" y="2296"/>
                  </a:cubicBezTo>
                  <a:cubicBezTo>
                    <a:pt x="1692" y="1831"/>
                    <a:pt x="2284" y="1366"/>
                    <a:pt x="2581" y="668"/>
                  </a:cubicBezTo>
                  <a:cubicBezTo>
                    <a:pt x="2644" y="477"/>
                    <a:pt x="2665" y="266"/>
                    <a:pt x="2602" y="54"/>
                  </a:cubicBezTo>
                  <a:cubicBezTo>
                    <a:pt x="2531" y="16"/>
                    <a:pt x="2468" y="0"/>
                    <a:pt x="241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18"/>
            <p:cNvSpPr/>
            <p:nvPr/>
          </p:nvSpPr>
          <p:spPr>
            <a:xfrm>
              <a:off x="-2983675" y="3995975"/>
              <a:ext cx="51325" cy="61325"/>
            </a:xfrm>
            <a:custGeom>
              <a:avLst/>
              <a:gdLst/>
              <a:ahLst/>
              <a:cxnLst/>
              <a:rect l="l" t="t" r="r" b="b"/>
              <a:pathLst>
                <a:path w="2053" h="2453" extrusionOk="0">
                  <a:moveTo>
                    <a:pt x="1471" y="1"/>
                  </a:moveTo>
                  <a:cubicBezTo>
                    <a:pt x="950" y="1"/>
                    <a:pt x="923" y="745"/>
                    <a:pt x="677" y="1183"/>
                  </a:cubicBezTo>
                  <a:cubicBezTo>
                    <a:pt x="466" y="1585"/>
                    <a:pt x="1" y="1923"/>
                    <a:pt x="318" y="2452"/>
                  </a:cubicBezTo>
                  <a:cubicBezTo>
                    <a:pt x="1291" y="2050"/>
                    <a:pt x="2052" y="1120"/>
                    <a:pt x="1862" y="104"/>
                  </a:cubicBezTo>
                  <a:cubicBezTo>
                    <a:pt x="1706" y="32"/>
                    <a:pt x="1578" y="1"/>
                    <a:pt x="147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18"/>
            <p:cNvSpPr/>
            <p:nvPr/>
          </p:nvSpPr>
          <p:spPr>
            <a:xfrm>
              <a:off x="-3342675" y="3981125"/>
              <a:ext cx="38075" cy="76700"/>
            </a:xfrm>
            <a:custGeom>
              <a:avLst/>
              <a:gdLst/>
              <a:ahLst/>
              <a:cxnLst/>
              <a:rect l="l" t="t" r="r" b="b"/>
              <a:pathLst>
                <a:path w="1523" h="3068" extrusionOk="0">
                  <a:moveTo>
                    <a:pt x="1502" y="1"/>
                  </a:moveTo>
                  <a:lnTo>
                    <a:pt x="1502" y="1"/>
                  </a:lnTo>
                  <a:cubicBezTo>
                    <a:pt x="529" y="64"/>
                    <a:pt x="0" y="2031"/>
                    <a:pt x="169" y="2898"/>
                  </a:cubicBezTo>
                  <a:cubicBezTo>
                    <a:pt x="127" y="3025"/>
                    <a:pt x="190" y="3067"/>
                    <a:pt x="338" y="3067"/>
                  </a:cubicBezTo>
                  <a:cubicBezTo>
                    <a:pt x="1100" y="2285"/>
                    <a:pt x="677" y="910"/>
                    <a:pt x="1523" y="64"/>
                  </a:cubicBezTo>
                  <a:cubicBezTo>
                    <a:pt x="1481" y="43"/>
                    <a:pt x="1481" y="22"/>
                    <a:pt x="15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18"/>
            <p:cNvSpPr/>
            <p:nvPr/>
          </p:nvSpPr>
          <p:spPr>
            <a:xfrm>
              <a:off x="-3610225" y="4065725"/>
              <a:ext cx="50250" cy="71925"/>
            </a:xfrm>
            <a:custGeom>
              <a:avLst/>
              <a:gdLst/>
              <a:ahLst/>
              <a:cxnLst/>
              <a:rect l="l" t="t" r="r" b="b"/>
              <a:pathLst>
                <a:path w="2010" h="2877" extrusionOk="0">
                  <a:moveTo>
                    <a:pt x="1608" y="0"/>
                  </a:moveTo>
                  <a:cubicBezTo>
                    <a:pt x="1100" y="0"/>
                    <a:pt x="931" y="360"/>
                    <a:pt x="656" y="614"/>
                  </a:cubicBezTo>
                  <a:cubicBezTo>
                    <a:pt x="910" y="931"/>
                    <a:pt x="720" y="1185"/>
                    <a:pt x="487" y="1439"/>
                  </a:cubicBezTo>
                  <a:cubicBezTo>
                    <a:pt x="487" y="1777"/>
                    <a:pt x="0" y="2010"/>
                    <a:pt x="106" y="2390"/>
                  </a:cubicBezTo>
                  <a:cubicBezTo>
                    <a:pt x="402" y="2496"/>
                    <a:pt x="656" y="2644"/>
                    <a:pt x="868" y="2877"/>
                  </a:cubicBezTo>
                  <a:cubicBezTo>
                    <a:pt x="1164" y="2750"/>
                    <a:pt x="910" y="2263"/>
                    <a:pt x="1396" y="2242"/>
                  </a:cubicBezTo>
                  <a:cubicBezTo>
                    <a:pt x="2010" y="2200"/>
                    <a:pt x="1967" y="1798"/>
                    <a:pt x="1967" y="1417"/>
                  </a:cubicBezTo>
                  <a:cubicBezTo>
                    <a:pt x="1896" y="1376"/>
                    <a:pt x="1836" y="1359"/>
                    <a:pt x="1783" y="1359"/>
                  </a:cubicBezTo>
                  <a:cubicBezTo>
                    <a:pt x="1565" y="1359"/>
                    <a:pt x="1461" y="1641"/>
                    <a:pt x="1206" y="1692"/>
                  </a:cubicBezTo>
                  <a:cubicBezTo>
                    <a:pt x="1375" y="1142"/>
                    <a:pt x="1925" y="487"/>
                    <a:pt x="16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18"/>
            <p:cNvSpPr/>
            <p:nvPr/>
          </p:nvSpPr>
          <p:spPr>
            <a:xfrm>
              <a:off x="-4320850" y="4008100"/>
              <a:ext cx="48425" cy="76925"/>
            </a:xfrm>
            <a:custGeom>
              <a:avLst/>
              <a:gdLst/>
              <a:ahLst/>
              <a:cxnLst/>
              <a:rect l="l" t="t" r="r" b="b"/>
              <a:pathLst>
                <a:path w="1937" h="3077" extrusionOk="0">
                  <a:moveTo>
                    <a:pt x="1058" y="0"/>
                  </a:moveTo>
                  <a:cubicBezTo>
                    <a:pt x="720" y="423"/>
                    <a:pt x="1" y="804"/>
                    <a:pt x="783" y="1417"/>
                  </a:cubicBezTo>
                  <a:cubicBezTo>
                    <a:pt x="149" y="1861"/>
                    <a:pt x="635" y="2559"/>
                    <a:pt x="318" y="3067"/>
                  </a:cubicBezTo>
                  <a:cubicBezTo>
                    <a:pt x="356" y="3074"/>
                    <a:pt x="390" y="3077"/>
                    <a:pt x="420" y="3077"/>
                  </a:cubicBezTo>
                  <a:cubicBezTo>
                    <a:pt x="951" y="3077"/>
                    <a:pt x="415" y="2082"/>
                    <a:pt x="995" y="1882"/>
                  </a:cubicBezTo>
                  <a:cubicBezTo>
                    <a:pt x="1936" y="1555"/>
                    <a:pt x="540" y="653"/>
                    <a:pt x="1504" y="653"/>
                  </a:cubicBezTo>
                  <a:cubicBezTo>
                    <a:pt x="1536" y="653"/>
                    <a:pt x="1571" y="654"/>
                    <a:pt x="1608" y="656"/>
                  </a:cubicBezTo>
                  <a:cubicBezTo>
                    <a:pt x="1418" y="465"/>
                    <a:pt x="1439" y="106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18"/>
            <p:cNvSpPr/>
            <p:nvPr/>
          </p:nvSpPr>
          <p:spPr>
            <a:xfrm>
              <a:off x="-3157100" y="3824600"/>
              <a:ext cx="60825" cy="59675"/>
            </a:xfrm>
            <a:custGeom>
              <a:avLst/>
              <a:gdLst/>
              <a:ahLst/>
              <a:cxnLst/>
              <a:rect l="l" t="t" r="r" b="b"/>
              <a:pathLst>
                <a:path w="2433" h="2387" extrusionOk="0">
                  <a:moveTo>
                    <a:pt x="1943" y="0"/>
                  </a:moveTo>
                  <a:cubicBezTo>
                    <a:pt x="1068" y="0"/>
                    <a:pt x="54" y="1187"/>
                    <a:pt x="1" y="1841"/>
                  </a:cubicBezTo>
                  <a:cubicBezTo>
                    <a:pt x="167" y="2091"/>
                    <a:pt x="543" y="2387"/>
                    <a:pt x="872" y="2387"/>
                  </a:cubicBezTo>
                  <a:cubicBezTo>
                    <a:pt x="1044" y="2387"/>
                    <a:pt x="1203" y="2306"/>
                    <a:pt x="1312" y="2095"/>
                  </a:cubicBezTo>
                  <a:cubicBezTo>
                    <a:pt x="635" y="805"/>
                    <a:pt x="1523" y="868"/>
                    <a:pt x="2433" y="149"/>
                  </a:cubicBezTo>
                  <a:cubicBezTo>
                    <a:pt x="2280" y="46"/>
                    <a:pt x="2114" y="0"/>
                    <a:pt x="194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18"/>
            <p:cNvSpPr/>
            <p:nvPr/>
          </p:nvSpPr>
          <p:spPr>
            <a:xfrm>
              <a:off x="-3810725" y="4004925"/>
              <a:ext cx="59875" cy="39200"/>
            </a:xfrm>
            <a:custGeom>
              <a:avLst/>
              <a:gdLst/>
              <a:ahLst/>
              <a:cxnLst/>
              <a:rect l="l" t="t" r="r" b="b"/>
              <a:pathLst>
                <a:path w="2395" h="1568" extrusionOk="0">
                  <a:moveTo>
                    <a:pt x="1443" y="0"/>
                  </a:moveTo>
                  <a:cubicBezTo>
                    <a:pt x="1231" y="275"/>
                    <a:pt x="851" y="360"/>
                    <a:pt x="534" y="487"/>
                  </a:cubicBezTo>
                  <a:cubicBezTo>
                    <a:pt x="0" y="917"/>
                    <a:pt x="1218" y="1567"/>
                    <a:pt x="1600" y="1567"/>
                  </a:cubicBezTo>
                  <a:cubicBezTo>
                    <a:pt x="1612" y="1567"/>
                    <a:pt x="1623" y="1567"/>
                    <a:pt x="1633" y="1565"/>
                  </a:cubicBezTo>
                  <a:cubicBezTo>
                    <a:pt x="851" y="867"/>
                    <a:pt x="2183" y="1079"/>
                    <a:pt x="2395" y="487"/>
                  </a:cubicBezTo>
                  <a:cubicBezTo>
                    <a:pt x="2099" y="296"/>
                    <a:pt x="1781" y="127"/>
                    <a:pt x="144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18"/>
            <p:cNvSpPr/>
            <p:nvPr/>
          </p:nvSpPr>
          <p:spPr>
            <a:xfrm>
              <a:off x="-4078925" y="4088975"/>
              <a:ext cx="62125" cy="43925"/>
            </a:xfrm>
            <a:custGeom>
              <a:avLst/>
              <a:gdLst/>
              <a:ahLst/>
              <a:cxnLst/>
              <a:rect l="l" t="t" r="r" b="b"/>
              <a:pathLst>
                <a:path w="2485" h="1757" extrusionOk="0">
                  <a:moveTo>
                    <a:pt x="2146" y="1"/>
                  </a:moveTo>
                  <a:cubicBezTo>
                    <a:pt x="1828" y="479"/>
                    <a:pt x="1977" y="1268"/>
                    <a:pt x="1519" y="1268"/>
                  </a:cubicBezTo>
                  <a:cubicBezTo>
                    <a:pt x="1369" y="1268"/>
                    <a:pt x="1154" y="1183"/>
                    <a:pt x="835" y="974"/>
                  </a:cubicBezTo>
                  <a:cubicBezTo>
                    <a:pt x="766" y="945"/>
                    <a:pt x="699" y="932"/>
                    <a:pt x="635" y="932"/>
                  </a:cubicBezTo>
                  <a:cubicBezTo>
                    <a:pt x="235" y="932"/>
                    <a:pt x="0" y="1444"/>
                    <a:pt x="475" y="1608"/>
                  </a:cubicBezTo>
                  <a:cubicBezTo>
                    <a:pt x="604" y="1685"/>
                    <a:pt x="742" y="1700"/>
                    <a:pt x="883" y="1700"/>
                  </a:cubicBezTo>
                  <a:cubicBezTo>
                    <a:pt x="970" y="1700"/>
                    <a:pt x="1058" y="1694"/>
                    <a:pt x="1144" y="1694"/>
                  </a:cubicBezTo>
                  <a:cubicBezTo>
                    <a:pt x="1264" y="1694"/>
                    <a:pt x="1381" y="1705"/>
                    <a:pt x="1491" y="1756"/>
                  </a:cubicBezTo>
                  <a:cubicBezTo>
                    <a:pt x="1871" y="1672"/>
                    <a:pt x="2336" y="1735"/>
                    <a:pt x="2485" y="1291"/>
                  </a:cubicBezTo>
                  <a:cubicBezTo>
                    <a:pt x="2210" y="910"/>
                    <a:pt x="2104" y="466"/>
                    <a:pt x="214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18"/>
            <p:cNvSpPr/>
            <p:nvPr/>
          </p:nvSpPr>
          <p:spPr>
            <a:xfrm>
              <a:off x="-4088725" y="4028700"/>
              <a:ext cx="30150" cy="60850"/>
            </a:xfrm>
            <a:custGeom>
              <a:avLst/>
              <a:gdLst/>
              <a:ahLst/>
              <a:cxnLst/>
              <a:rect l="l" t="t" r="r" b="b"/>
              <a:pathLst>
                <a:path w="1206" h="2434" extrusionOk="0">
                  <a:moveTo>
                    <a:pt x="677" y="1"/>
                  </a:moveTo>
                  <a:cubicBezTo>
                    <a:pt x="360" y="339"/>
                    <a:pt x="85" y="678"/>
                    <a:pt x="85" y="1143"/>
                  </a:cubicBezTo>
                  <a:cubicBezTo>
                    <a:pt x="0" y="1566"/>
                    <a:pt x="0" y="2010"/>
                    <a:pt x="106" y="2433"/>
                  </a:cubicBezTo>
                  <a:cubicBezTo>
                    <a:pt x="825" y="2433"/>
                    <a:pt x="614" y="1820"/>
                    <a:pt x="931" y="1524"/>
                  </a:cubicBezTo>
                  <a:cubicBezTo>
                    <a:pt x="1142" y="1101"/>
                    <a:pt x="1206" y="318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18"/>
            <p:cNvSpPr/>
            <p:nvPr/>
          </p:nvSpPr>
          <p:spPr>
            <a:xfrm>
              <a:off x="-3951800" y="4181950"/>
              <a:ext cx="52900" cy="22325"/>
            </a:xfrm>
            <a:custGeom>
              <a:avLst/>
              <a:gdLst/>
              <a:ahLst/>
              <a:cxnLst/>
              <a:rect l="l" t="t" r="r" b="b"/>
              <a:pathLst>
                <a:path w="2116" h="893" extrusionOk="0">
                  <a:moveTo>
                    <a:pt x="1023" y="1"/>
                  </a:moveTo>
                  <a:cubicBezTo>
                    <a:pt x="742" y="1"/>
                    <a:pt x="403" y="46"/>
                    <a:pt x="1" y="131"/>
                  </a:cubicBezTo>
                  <a:lnTo>
                    <a:pt x="191" y="173"/>
                  </a:lnTo>
                  <a:cubicBezTo>
                    <a:pt x="237" y="826"/>
                    <a:pt x="871" y="891"/>
                    <a:pt x="1467" y="891"/>
                  </a:cubicBezTo>
                  <a:cubicBezTo>
                    <a:pt x="1614" y="891"/>
                    <a:pt x="1758" y="887"/>
                    <a:pt x="1891" y="887"/>
                  </a:cubicBezTo>
                  <a:cubicBezTo>
                    <a:pt x="1971" y="887"/>
                    <a:pt x="2047" y="888"/>
                    <a:pt x="2116" y="893"/>
                  </a:cubicBezTo>
                  <a:cubicBezTo>
                    <a:pt x="2056" y="275"/>
                    <a:pt x="1717" y="1"/>
                    <a:pt x="10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18"/>
            <p:cNvSpPr/>
            <p:nvPr/>
          </p:nvSpPr>
          <p:spPr>
            <a:xfrm>
              <a:off x="-4357850" y="4008175"/>
              <a:ext cx="34300" cy="48575"/>
            </a:xfrm>
            <a:custGeom>
              <a:avLst/>
              <a:gdLst/>
              <a:ahLst/>
              <a:cxnLst/>
              <a:rect l="l" t="t" r="r" b="b"/>
              <a:pathLst>
                <a:path w="1372" h="1943" extrusionOk="0">
                  <a:moveTo>
                    <a:pt x="628" y="0"/>
                  </a:moveTo>
                  <a:cubicBezTo>
                    <a:pt x="542" y="0"/>
                    <a:pt x="440" y="19"/>
                    <a:pt x="317" y="61"/>
                  </a:cubicBezTo>
                  <a:cubicBezTo>
                    <a:pt x="381" y="336"/>
                    <a:pt x="0" y="420"/>
                    <a:pt x="0" y="674"/>
                  </a:cubicBezTo>
                  <a:cubicBezTo>
                    <a:pt x="529" y="970"/>
                    <a:pt x="360" y="1541"/>
                    <a:pt x="677" y="1943"/>
                  </a:cubicBezTo>
                  <a:cubicBezTo>
                    <a:pt x="829" y="1431"/>
                    <a:pt x="1372" y="0"/>
                    <a:pt x="62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18"/>
            <p:cNvSpPr/>
            <p:nvPr/>
          </p:nvSpPr>
          <p:spPr>
            <a:xfrm>
              <a:off x="-2967275" y="3970025"/>
              <a:ext cx="35450" cy="55550"/>
            </a:xfrm>
            <a:custGeom>
              <a:avLst/>
              <a:gdLst/>
              <a:ahLst/>
              <a:cxnLst/>
              <a:rect l="l" t="t" r="r" b="b"/>
              <a:pathLst>
                <a:path w="1418" h="2222" extrusionOk="0">
                  <a:moveTo>
                    <a:pt x="571" y="0"/>
                  </a:moveTo>
                  <a:cubicBezTo>
                    <a:pt x="402" y="741"/>
                    <a:pt x="0" y="1439"/>
                    <a:pt x="21" y="2221"/>
                  </a:cubicBezTo>
                  <a:cubicBezTo>
                    <a:pt x="508" y="1925"/>
                    <a:pt x="296" y="1121"/>
                    <a:pt x="1142" y="1100"/>
                  </a:cubicBezTo>
                  <a:cubicBezTo>
                    <a:pt x="1417" y="741"/>
                    <a:pt x="719" y="339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18"/>
            <p:cNvSpPr/>
            <p:nvPr/>
          </p:nvSpPr>
          <p:spPr>
            <a:xfrm>
              <a:off x="-4085025" y="4065200"/>
              <a:ext cx="28575" cy="56600"/>
            </a:xfrm>
            <a:custGeom>
              <a:avLst/>
              <a:gdLst/>
              <a:ahLst/>
              <a:cxnLst/>
              <a:rect l="l" t="t" r="r" b="b"/>
              <a:pathLst>
                <a:path w="1143" h="2264" extrusionOk="0">
                  <a:moveTo>
                    <a:pt x="550" y="0"/>
                  </a:moveTo>
                  <a:lnTo>
                    <a:pt x="550" y="0"/>
                  </a:lnTo>
                  <a:cubicBezTo>
                    <a:pt x="169" y="233"/>
                    <a:pt x="571" y="783"/>
                    <a:pt x="21" y="952"/>
                  </a:cubicBezTo>
                  <a:lnTo>
                    <a:pt x="0" y="1565"/>
                  </a:lnTo>
                  <a:cubicBezTo>
                    <a:pt x="169" y="1798"/>
                    <a:pt x="21" y="2221"/>
                    <a:pt x="529" y="2263"/>
                  </a:cubicBezTo>
                  <a:cubicBezTo>
                    <a:pt x="677" y="2094"/>
                    <a:pt x="867" y="1988"/>
                    <a:pt x="1079" y="1946"/>
                  </a:cubicBezTo>
                  <a:cubicBezTo>
                    <a:pt x="1142" y="1502"/>
                    <a:pt x="656" y="1227"/>
                    <a:pt x="846" y="762"/>
                  </a:cubicBezTo>
                  <a:cubicBezTo>
                    <a:pt x="952" y="466"/>
                    <a:pt x="825" y="148"/>
                    <a:pt x="55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18"/>
            <p:cNvSpPr/>
            <p:nvPr/>
          </p:nvSpPr>
          <p:spPr>
            <a:xfrm>
              <a:off x="-4325075" y="4084750"/>
              <a:ext cx="34400" cy="32650"/>
            </a:xfrm>
            <a:custGeom>
              <a:avLst/>
              <a:gdLst/>
              <a:ahLst/>
              <a:cxnLst/>
              <a:rect l="l" t="t" r="r" b="b"/>
              <a:pathLst>
                <a:path w="1376" h="1306" extrusionOk="0">
                  <a:moveTo>
                    <a:pt x="487" y="1"/>
                  </a:moveTo>
                  <a:cubicBezTo>
                    <a:pt x="0" y="360"/>
                    <a:pt x="127" y="826"/>
                    <a:pt x="127" y="1270"/>
                  </a:cubicBezTo>
                  <a:cubicBezTo>
                    <a:pt x="236" y="1294"/>
                    <a:pt x="335" y="1305"/>
                    <a:pt x="425" y="1305"/>
                  </a:cubicBezTo>
                  <a:cubicBezTo>
                    <a:pt x="961" y="1305"/>
                    <a:pt x="1176" y="904"/>
                    <a:pt x="1375" y="487"/>
                  </a:cubicBezTo>
                  <a:cubicBezTo>
                    <a:pt x="1352" y="459"/>
                    <a:pt x="1314" y="448"/>
                    <a:pt x="1265" y="448"/>
                  </a:cubicBezTo>
                  <a:cubicBezTo>
                    <a:pt x="1107" y="448"/>
                    <a:pt x="845" y="561"/>
                    <a:pt x="681" y="561"/>
                  </a:cubicBezTo>
                  <a:cubicBezTo>
                    <a:pt x="516" y="561"/>
                    <a:pt x="449" y="449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18"/>
            <p:cNvSpPr/>
            <p:nvPr/>
          </p:nvSpPr>
          <p:spPr>
            <a:xfrm>
              <a:off x="-3991975" y="4205300"/>
              <a:ext cx="34925" cy="43875"/>
            </a:xfrm>
            <a:custGeom>
              <a:avLst/>
              <a:gdLst/>
              <a:ahLst/>
              <a:cxnLst/>
              <a:rect l="l" t="t" r="r" b="b"/>
              <a:pathLst>
                <a:path w="1397" h="1755" extrusionOk="0">
                  <a:moveTo>
                    <a:pt x="889" y="1"/>
                  </a:moveTo>
                  <a:lnTo>
                    <a:pt x="889" y="1"/>
                  </a:lnTo>
                  <a:cubicBezTo>
                    <a:pt x="339" y="445"/>
                    <a:pt x="360" y="1101"/>
                    <a:pt x="1" y="1629"/>
                  </a:cubicBezTo>
                  <a:cubicBezTo>
                    <a:pt x="115" y="1680"/>
                    <a:pt x="276" y="1754"/>
                    <a:pt x="395" y="1754"/>
                  </a:cubicBezTo>
                  <a:cubicBezTo>
                    <a:pt x="473" y="1754"/>
                    <a:pt x="534" y="1722"/>
                    <a:pt x="550" y="1629"/>
                  </a:cubicBezTo>
                  <a:cubicBezTo>
                    <a:pt x="698" y="1101"/>
                    <a:pt x="1396" y="635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18"/>
            <p:cNvSpPr/>
            <p:nvPr/>
          </p:nvSpPr>
          <p:spPr>
            <a:xfrm>
              <a:off x="-3204675" y="3844175"/>
              <a:ext cx="54875" cy="40375"/>
            </a:xfrm>
            <a:custGeom>
              <a:avLst/>
              <a:gdLst/>
              <a:ahLst/>
              <a:cxnLst/>
              <a:rect l="l" t="t" r="r" b="b"/>
              <a:pathLst>
                <a:path w="2195" h="1615" extrusionOk="0">
                  <a:moveTo>
                    <a:pt x="613" y="1"/>
                  </a:moveTo>
                  <a:cubicBezTo>
                    <a:pt x="0" y="487"/>
                    <a:pt x="402" y="1291"/>
                    <a:pt x="994" y="1608"/>
                  </a:cubicBezTo>
                  <a:cubicBezTo>
                    <a:pt x="1029" y="1612"/>
                    <a:pt x="1069" y="1614"/>
                    <a:pt x="1112" y="1614"/>
                  </a:cubicBezTo>
                  <a:cubicBezTo>
                    <a:pt x="1511" y="1614"/>
                    <a:pt x="2194" y="1432"/>
                    <a:pt x="1946" y="974"/>
                  </a:cubicBezTo>
                  <a:lnTo>
                    <a:pt x="1946" y="974"/>
                  </a:lnTo>
                  <a:cubicBezTo>
                    <a:pt x="1906" y="977"/>
                    <a:pt x="1870" y="979"/>
                    <a:pt x="1837" y="979"/>
                  </a:cubicBezTo>
                  <a:cubicBezTo>
                    <a:pt x="1486" y="979"/>
                    <a:pt x="1508" y="777"/>
                    <a:pt x="1354" y="487"/>
                  </a:cubicBezTo>
                  <a:cubicBezTo>
                    <a:pt x="1350" y="487"/>
                    <a:pt x="1346" y="487"/>
                    <a:pt x="1342" y="487"/>
                  </a:cubicBezTo>
                  <a:cubicBezTo>
                    <a:pt x="1184" y="487"/>
                    <a:pt x="944" y="747"/>
                    <a:pt x="793" y="747"/>
                  </a:cubicBezTo>
                  <a:cubicBezTo>
                    <a:pt x="699" y="747"/>
                    <a:pt x="640" y="646"/>
                    <a:pt x="656" y="318"/>
                  </a:cubicBezTo>
                  <a:cubicBezTo>
                    <a:pt x="740" y="212"/>
                    <a:pt x="719" y="64"/>
                    <a:pt x="61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18"/>
            <p:cNvSpPr/>
            <p:nvPr/>
          </p:nvSpPr>
          <p:spPr>
            <a:xfrm>
              <a:off x="-3765150" y="3931925"/>
              <a:ext cx="57125" cy="40775"/>
            </a:xfrm>
            <a:custGeom>
              <a:avLst/>
              <a:gdLst/>
              <a:ahLst/>
              <a:cxnLst/>
              <a:rect l="l" t="t" r="r" b="b"/>
              <a:pathLst>
                <a:path w="2285" h="1631" extrusionOk="0">
                  <a:moveTo>
                    <a:pt x="816" y="1"/>
                  </a:moveTo>
                  <a:cubicBezTo>
                    <a:pt x="620" y="1"/>
                    <a:pt x="419" y="151"/>
                    <a:pt x="217" y="151"/>
                  </a:cubicBezTo>
                  <a:cubicBezTo>
                    <a:pt x="208" y="151"/>
                    <a:pt x="200" y="150"/>
                    <a:pt x="191" y="150"/>
                  </a:cubicBezTo>
                  <a:lnTo>
                    <a:pt x="1" y="340"/>
                  </a:lnTo>
                  <a:cubicBezTo>
                    <a:pt x="233" y="361"/>
                    <a:pt x="381" y="467"/>
                    <a:pt x="381" y="678"/>
                  </a:cubicBezTo>
                  <a:cubicBezTo>
                    <a:pt x="762" y="932"/>
                    <a:pt x="1460" y="932"/>
                    <a:pt x="1418" y="1567"/>
                  </a:cubicBezTo>
                  <a:lnTo>
                    <a:pt x="1502" y="1630"/>
                  </a:lnTo>
                  <a:cubicBezTo>
                    <a:pt x="2285" y="1398"/>
                    <a:pt x="1968" y="552"/>
                    <a:pt x="1227" y="509"/>
                  </a:cubicBezTo>
                  <a:cubicBezTo>
                    <a:pt x="1201" y="510"/>
                    <a:pt x="1176" y="511"/>
                    <a:pt x="1153" y="511"/>
                  </a:cubicBezTo>
                  <a:cubicBezTo>
                    <a:pt x="691" y="511"/>
                    <a:pt x="1041" y="312"/>
                    <a:pt x="1122" y="171"/>
                  </a:cubicBezTo>
                  <a:cubicBezTo>
                    <a:pt x="1022" y="43"/>
                    <a:pt x="920" y="1"/>
                    <a:pt x="81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18"/>
            <p:cNvSpPr/>
            <p:nvPr/>
          </p:nvSpPr>
          <p:spPr>
            <a:xfrm>
              <a:off x="-3173325" y="3868500"/>
              <a:ext cx="35275" cy="26000"/>
            </a:xfrm>
            <a:custGeom>
              <a:avLst/>
              <a:gdLst/>
              <a:ahLst/>
              <a:cxnLst/>
              <a:rect l="l" t="t" r="r" b="b"/>
              <a:pathLst>
                <a:path w="1411" h="1040" extrusionOk="0">
                  <a:moveTo>
                    <a:pt x="692" y="1"/>
                  </a:moveTo>
                  <a:lnTo>
                    <a:pt x="480" y="339"/>
                  </a:lnTo>
                  <a:cubicBezTo>
                    <a:pt x="0" y="769"/>
                    <a:pt x="320" y="1040"/>
                    <a:pt x="718" y="1040"/>
                  </a:cubicBezTo>
                  <a:cubicBezTo>
                    <a:pt x="987" y="1040"/>
                    <a:pt x="1292" y="916"/>
                    <a:pt x="1411" y="635"/>
                  </a:cubicBezTo>
                  <a:cubicBezTo>
                    <a:pt x="1178" y="424"/>
                    <a:pt x="1094" y="64"/>
                    <a:pt x="69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18"/>
            <p:cNvSpPr/>
            <p:nvPr/>
          </p:nvSpPr>
          <p:spPr>
            <a:xfrm>
              <a:off x="-4071825" y="4019150"/>
              <a:ext cx="32825" cy="43025"/>
            </a:xfrm>
            <a:custGeom>
              <a:avLst/>
              <a:gdLst/>
              <a:ahLst/>
              <a:cxnLst/>
              <a:rect l="l" t="t" r="r" b="b"/>
              <a:pathLst>
                <a:path w="1313" h="1721" extrusionOk="0">
                  <a:moveTo>
                    <a:pt x="404" y="0"/>
                  </a:moveTo>
                  <a:cubicBezTo>
                    <a:pt x="235" y="0"/>
                    <a:pt x="139" y="262"/>
                    <a:pt x="1" y="383"/>
                  </a:cubicBezTo>
                  <a:cubicBezTo>
                    <a:pt x="382" y="785"/>
                    <a:pt x="128" y="1250"/>
                    <a:pt x="191" y="1673"/>
                  </a:cubicBezTo>
                  <a:cubicBezTo>
                    <a:pt x="247" y="1706"/>
                    <a:pt x="302" y="1721"/>
                    <a:pt x="354" y="1721"/>
                  </a:cubicBezTo>
                  <a:cubicBezTo>
                    <a:pt x="602" y="1721"/>
                    <a:pt x="781" y="1396"/>
                    <a:pt x="572" y="1187"/>
                  </a:cubicBezTo>
                  <a:cubicBezTo>
                    <a:pt x="509" y="891"/>
                    <a:pt x="318" y="637"/>
                    <a:pt x="784" y="341"/>
                  </a:cubicBezTo>
                  <a:cubicBezTo>
                    <a:pt x="1312" y="2"/>
                    <a:pt x="635" y="150"/>
                    <a:pt x="530" y="45"/>
                  </a:cubicBezTo>
                  <a:cubicBezTo>
                    <a:pt x="483" y="14"/>
                    <a:pt x="442" y="0"/>
                    <a:pt x="40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18"/>
            <p:cNvSpPr/>
            <p:nvPr/>
          </p:nvSpPr>
          <p:spPr>
            <a:xfrm>
              <a:off x="-3573650" y="4061225"/>
              <a:ext cx="36950" cy="23575"/>
            </a:xfrm>
            <a:custGeom>
              <a:avLst/>
              <a:gdLst/>
              <a:ahLst/>
              <a:cxnLst/>
              <a:rect l="l" t="t" r="r" b="b"/>
              <a:pathLst>
                <a:path w="1478" h="943" extrusionOk="0">
                  <a:moveTo>
                    <a:pt x="790" y="0"/>
                  </a:moveTo>
                  <a:cubicBezTo>
                    <a:pt x="570" y="0"/>
                    <a:pt x="347" y="59"/>
                    <a:pt x="145" y="180"/>
                  </a:cubicBezTo>
                  <a:lnTo>
                    <a:pt x="145" y="477"/>
                  </a:lnTo>
                  <a:cubicBezTo>
                    <a:pt x="1" y="791"/>
                    <a:pt x="262" y="943"/>
                    <a:pt x="547" y="943"/>
                  </a:cubicBezTo>
                  <a:cubicBezTo>
                    <a:pt x="723" y="943"/>
                    <a:pt x="907" y="885"/>
                    <a:pt x="1012" y="773"/>
                  </a:cubicBezTo>
                  <a:cubicBezTo>
                    <a:pt x="1181" y="603"/>
                    <a:pt x="1097" y="265"/>
                    <a:pt x="1477" y="265"/>
                  </a:cubicBezTo>
                  <a:lnTo>
                    <a:pt x="1477" y="202"/>
                  </a:lnTo>
                  <a:cubicBezTo>
                    <a:pt x="1268" y="69"/>
                    <a:pt x="1030" y="0"/>
                    <a:pt x="79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18"/>
            <p:cNvSpPr/>
            <p:nvPr/>
          </p:nvSpPr>
          <p:spPr>
            <a:xfrm>
              <a:off x="-3119550" y="3796875"/>
              <a:ext cx="38625" cy="31475"/>
            </a:xfrm>
            <a:custGeom>
              <a:avLst/>
              <a:gdLst/>
              <a:ahLst/>
              <a:cxnLst/>
              <a:rect l="l" t="t" r="r" b="b"/>
              <a:pathLst>
                <a:path w="1545" h="1259" extrusionOk="0">
                  <a:moveTo>
                    <a:pt x="1054" y="1"/>
                  </a:moveTo>
                  <a:cubicBezTo>
                    <a:pt x="988" y="1"/>
                    <a:pt x="907" y="51"/>
                    <a:pt x="804" y="180"/>
                  </a:cubicBezTo>
                  <a:cubicBezTo>
                    <a:pt x="846" y="730"/>
                    <a:pt x="21" y="772"/>
                    <a:pt x="0" y="1258"/>
                  </a:cubicBezTo>
                  <a:lnTo>
                    <a:pt x="931" y="1258"/>
                  </a:lnTo>
                  <a:cubicBezTo>
                    <a:pt x="1163" y="1047"/>
                    <a:pt x="1544" y="814"/>
                    <a:pt x="1333" y="455"/>
                  </a:cubicBezTo>
                  <a:cubicBezTo>
                    <a:pt x="1274" y="264"/>
                    <a:pt x="1205" y="1"/>
                    <a:pt x="105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18"/>
            <p:cNvSpPr/>
            <p:nvPr/>
          </p:nvSpPr>
          <p:spPr>
            <a:xfrm>
              <a:off x="-3121150" y="3788200"/>
              <a:ext cx="29100" cy="17975"/>
            </a:xfrm>
            <a:custGeom>
              <a:avLst/>
              <a:gdLst/>
              <a:ahLst/>
              <a:cxnLst/>
              <a:rect l="l" t="t" r="r" b="b"/>
              <a:pathLst>
                <a:path w="1164" h="719" extrusionOk="0">
                  <a:moveTo>
                    <a:pt x="238" y="0"/>
                  </a:moveTo>
                  <a:cubicBezTo>
                    <a:pt x="161" y="0"/>
                    <a:pt x="83" y="11"/>
                    <a:pt x="1" y="40"/>
                  </a:cubicBezTo>
                  <a:cubicBezTo>
                    <a:pt x="24" y="523"/>
                    <a:pt x="190" y="718"/>
                    <a:pt x="432" y="718"/>
                  </a:cubicBezTo>
                  <a:cubicBezTo>
                    <a:pt x="636" y="718"/>
                    <a:pt x="893" y="580"/>
                    <a:pt x="1164" y="358"/>
                  </a:cubicBezTo>
                  <a:cubicBezTo>
                    <a:pt x="1122" y="294"/>
                    <a:pt x="1058" y="210"/>
                    <a:pt x="995" y="146"/>
                  </a:cubicBezTo>
                  <a:cubicBezTo>
                    <a:pt x="734" y="130"/>
                    <a:pt x="498" y="0"/>
                    <a:pt x="23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18"/>
            <p:cNvSpPr/>
            <p:nvPr/>
          </p:nvSpPr>
          <p:spPr>
            <a:xfrm>
              <a:off x="-2999525" y="3965350"/>
              <a:ext cx="28575" cy="11425"/>
            </a:xfrm>
            <a:custGeom>
              <a:avLst/>
              <a:gdLst/>
              <a:ahLst/>
              <a:cxnLst/>
              <a:rect l="l" t="t" r="r" b="b"/>
              <a:pathLst>
                <a:path w="1143" h="457" extrusionOk="0">
                  <a:moveTo>
                    <a:pt x="911" y="0"/>
                  </a:moveTo>
                  <a:cubicBezTo>
                    <a:pt x="588" y="0"/>
                    <a:pt x="273" y="105"/>
                    <a:pt x="0" y="293"/>
                  </a:cubicBezTo>
                  <a:cubicBezTo>
                    <a:pt x="25" y="343"/>
                    <a:pt x="71" y="363"/>
                    <a:pt x="118" y="363"/>
                  </a:cubicBezTo>
                  <a:cubicBezTo>
                    <a:pt x="152" y="363"/>
                    <a:pt x="185" y="353"/>
                    <a:pt x="212" y="335"/>
                  </a:cubicBezTo>
                  <a:cubicBezTo>
                    <a:pt x="219" y="335"/>
                    <a:pt x="227" y="335"/>
                    <a:pt x="235" y="335"/>
                  </a:cubicBezTo>
                  <a:cubicBezTo>
                    <a:pt x="417" y="335"/>
                    <a:pt x="658" y="457"/>
                    <a:pt x="846" y="457"/>
                  </a:cubicBezTo>
                  <a:cubicBezTo>
                    <a:pt x="1009" y="457"/>
                    <a:pt x="1132" y="364"/>
                    <a:pt x="1142" y="18"/>
                  </a:cubicBezTo>
                  <a:cubicBezTo>
                    <a:pt x="1065" y="6"/>
                    <a:pt x="988" y="0"/>
                    <a:pt x="91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18"/>
            <p:cNvSpPr/>
            <p:nvPr/>
          </p:nvSpPr>
          <p:spPr>
            <a:xfrm>
              <a:off x="-3600175" y="4081050"/>
              <a:ext cx="22225" cy="20650"/>
            </a:xfrm>
            <a:custGeom>
              <a:avLst/>
              <a:gdLst/>
              <a:ahLst/>
              <a:cxnLst/>
              <a:rect l="l" t="t" r="r" b="b"/>
              <a:pathLst>
                <a:path w="889" h="826" extrusionOk="0">
                  <a:moveTo>
                    <a:pt x="254" y="1"/>
                  </a:moveTo>
                  <a:lnTo>
                    <a:pt x="64" y="170"/>
                  </a:lnTo>
                  <a:cubicBezTo>
                    <a:pt x="296" y="381"/>
                    <a:pt x="0" y="614"/>
                    <a:pt x="85" y="826"/>
                  </a:cubicBezTo>
                  <a:cubicBezTo>
                    <a:pt x="592" y="614"/>
                    <a:pt x="889" y="381"/>
                    <a:pt x="25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18"/>
            <p:cNvSpPr/>
            <p:nvPr/>
          </p:nvSpPr>
          <p:spPr>
            <a:xfrm>
              <a:off x="-3189350" y="3836775"/>
              <a:ext cx="16950" cy="15825"/>
            </a:xfrm>
            <a:custGeom>
              <a:avLst/>
              <a:gdLst/>
              <a:ahLst/>
              <a:cxnLst/>
              <a:rect l="l" t="t" r="r" b="b"/>
              <a:pathLst>
                <a:path w="678" h="633" extrusionOk="0">
                  <a:moveTo>
                    <a:pt x="64" y="1"/>
                  </a:moveTo>
                  <a:cubicBezTo>
                    <a:pt x="0" y="191"/>
                    <a:pt x="0" y="403"/>
                    <a:pt x="43" y="614"/>
                  </a:cubicBezTo>
                  <a:cubicBezTo>
                    <a:pt x="111" y="627"/>
                    <a:pt x="171" y="633"/>
                    <a:pt x="223" y="633"/>
                  </a:cubicBezTo>
                  <a:cubicBezTo>
                    <a:pt x="678" y="633"/>
                    <a:pt x="482" y="172"/>
                    <a:pt x="6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18"/>
            <p:cNvSpPr/>
            <p:nvPr/>
          </p:nvSpPr>
          <p:spPr>
            <a:xfrm>
              <a:off x="-3179825" y="3876975"/>
              <a:ext cx="18525" cy="14300"/>
            </a:xfrm>
            <a:custGeom>
              <a:avLst/>
              <a:gdLst/>
              <a:ahLst/>
              <a:cxnLst/>
              <a:rect l="l" t="t" r="r" b="b"/>
              <a:pathLst>
                <a:path w="741" h="572" extrusionOk="0">
                  <a:moveTo>
                    <a:pt x="740" y="0"/>
                  </a:moveTo>
                  <a:lnTo>
                    <a:pt x="0" y="296"/>
                  </a:lnTo>
                  <a:lnTo>
                    <a:pt x="550" y="571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18"/>
            <p:cNvSpPr/>
            <p:nvPr/>
          </p:nvSpPr>
          <p:spPr>
            <a:xfrm>
              <a:off x="-3004300" y="3973200"/>
              <a:ext cx="24350" cy="16400"/>
            </a:xfrm>
            <a:custGeom>
              <a:avLst/>
              <a:gdLst/>
              <a:ahLst/>
              <a:cxnLst/>
              <a:rect l="l" t="t" r="r" b="b"/>
              <a:pathLst>
                <a:path w="974" h="656" extrusionOk="0">
                  <a:moveTo>
                    <a:pt x="191" y="0"/>
                  </a:moveTo>
                  <a:lnTo>
                    <a:pt x="1" y="148"/>
                  </a:lnTo>
                  <a:cubicBezTo>
                    <a:pt x="233" y="212"/>
                    <a:pt x="403" y="423"/>
                    <a:pt x="403" y="656"/>
                  </a:cubicBezTo>
                  <a:cubicBezTo>
                    <a:pt x="974" y="444"/>
                    <a:pt x="487" y="233"/>
                    <a:pt x="403" y="21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18"/>
            <p:cNvSpPr/>
            <p:nvPr/>
          </p:nvSpPr>
          <p:spPr>
            <a:xfrm>
              <a:off x="-3762725" y="3972975"/>
              <a:ext cx="35150" cy="44200"/>
            </a:xfrm>
            <a:custGeom>
              <a:avLst/>
              <a:gdLst/>
              <a:ahLst/>
              <a:cxnLst/>
              <a:rect l="l" t="t" r="r" b="b"/>
              <a:pathLst>
                <a:path w="1406" h="1768" extrusionOk="0">
                  <a:moveTo>
                    <a:pt x="1321" y="1"/>
                  </a:moveTo>
                  <a:cubicBezTo>
                    <a:pt x="722" y="1"/>
                    <a:pt x="1" y="1240"/>
                    <a:pt x="263" y="1765"/>
                  </a:cubicBezTo>
                  <a:lnTo>
                    <a:pt x="475" y="1765"/>
                  </a:lnTo>
                  <a:cubicBezTo>
                    <a:pt x="513" y="1767"/>
                    <a:pt x="551" y="1768"/>
                    <a:pt x="588" y="1768"/>
                  </a:cubicBezTo>
                  <a:cubicBezTo>
                    <a:pt x="962" y="1768"/>
                    <a:pt x="1269" y="1661"/>
                    <a:pt x="1173" y="1257"/>
                  </a:cubicBezTo>
                  <a:cubicBezTo>
                    <a:pt x="1067" y="792"/>
                    <a:pt x="1321" y="411"/>
                    <a:pt x="1405" y="9"/>
                  </a:cubicBezTo>
                  <a:cubicBezTo>
                    <a:pt x="1378" y="4"/>
                    <a:pt x="1350" y="1"/>
                    <a:pt x="132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18"/>
            <p:cNvSpPr/>
            <p:nvPr/>
          </p:nvSpPr>
          <p:spPr>
            <a:xfrm>
              <a:off x="-3483325" y="3859600"/>
              <a:ext cx="74575" cy="68050"/>
            </a:xfrm>
            <a:custGeom>
              <a:avLst/>
              <a:gdLst/>
              <a:ahLst/>
              <a:cxnLst/>
              <a:rect l="l" t="t" r="r" b="b"/>
              <a:pathLst>
                <a:path w="2983" h="2722" extrusionOk="0">
                  <a:moveTo>
                    <a:pt x="1470" y="1"/>
                  </a:moveTo>
                  <a:cubicBezTo>
                    <a:pt x="1384" y="1"/>
                    <a:pt x="1289" y="13"/>
                    <a:pt x="1185" y="40"/>
                  </a:cubicBezTo>
                  <a:cubicBezTo>
                    <a:pt x="275" y="166"/>
                    <a:pt x="487" y="1287"/>
                    <a:pt x="233" y="1879"/>
                  </a:cubicBezTo>
                  <a:cubicBezTo>
                    <a:pt x="85" y="2133"/>
                    <a:pt x="0" y="2345"/>
                    <a:pt x="296" y="2514"/>
                  </a:cubicBezTo>
                  <a:cubicBezTo>
                    <a:pt x="460" y="2664"/>
                    <a:pt x="635" y="2722"/>
                    <a:pt x="814" y="2722"/>
                  </a:cubicBezTo>
                  <a:cubicBezTo>
                    <a:pt x="1189" y="2722"/>
                    <a:pt x="1581" y="2468"/>
                    <a:pt x="1925" y="2281"/>
                  </a:cubicBezTo>
                  <a:cubicBezTo>
                    <a:pt x="2115" y="1774"/>
                    <a:pt x="2982" y="1308"/>
                    <a:pt x="2496" y="759"/>
                  </a:cubicBezTo>
                  <a:cubicBezTo>
                    <a:pt x="2223" y="450"/>
                    <a:pt x="1998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18"/>
            <p:cNvSpPr/>
            <p:nvPr/>
          </p:nvSpPr>
          <p:spPr>
            <a:xfrm>
              <a:off x="-3453725" y="3856025"/>
              <a:ext cx="45500" cy="60625"/>
            </a:xfrm>
            <a:custGeom>
              <a:avLst/>
              <a:gdLst/>
              <a:ahLst/>
              <a:cxnLst/>
              <a:rect l="l" t="t" r="r" b="b"/>
              <a:pathLst>
                <a:path w="1820" h="2425" extrusionOk="0">
                  <a:moveTo>
                    <a:pt x="576" y="1"/>
                  </a:moveTo>
                  <a:cubicBezTo>
                    <a:pt x="396" y="1"/>
                    <a:pt x="203" y="55"/>
                    <a:pt x="1" y="183"/>
                  </a:cubicBezTo>
                  <a:cubicBezTo>
                    <a:pt x="1671" y="754"/>
                    <a:pt x="1037" y="1219"/>
                    <a:pt x="741" y="2424"/>
                  </a:cubicBezTo>
                  <a:lnTo>
                    <a:pt x="1100" y="2276"/>
                  </a:lnTo>
                  <a:cubicBezTo>
                    <a:pt x="1227" y="1769"/>
                    <a:pt x="1820" y="1409"/>
                    <a:pt x="1671" y="817"/>
                  </a:cubicBezTo>
                  <a:cubicBezTo>
                    <a:pt x="1441" y="387"/>
                    <a:pt x="1054" y="1"/>
                    <a:pt x="57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18"/>
            <p:cNvSpPr/>
            <p:nvPr/>
          </p:nvSpPr>
          <p:spPr>
            <a:xfrm>
              <a:off x="-3974525" y="4186275"/>
              <a:ext cx="75625" cy="86200"/>
            </a:xfrm>
            <a:custGeom>
              <a:avLst/>
              <a:gdLst/>
              <a:ahLst/>
              <a:cxnLst/>
              <a:rect l="l" t="t" r="r" b="b"/>
              <a:pathLst>
                <a:path w="3025" h="3448" extrusionOk="0">
                  <a:moveTo>
                    <a:pt x="1100" y="0"/>
                  </a:moveTo>
                  <a:lnTo>
                    <a:pt x="0" y="2708"/>
                  </a:lnTo>
                  <a:cubicBezTo>
                    <a:pt x="297" y="2919"/>
                    <a:pt x="381" y="3427"/>
                    <a:pt x="762" y="3448"/>
                  </a:cubicBezTo>
                  <a:cubicBezTo>
                    <a:pt x="804" y="3440"/>
                    <a:pt x="850" y="3438"/>
                    <a:pt x="898" y="3438"/>
                  </a:cubicBezTo>
                  <a:cubicBezTo>
                    <a:pt x="961" y="3438"/>
                    <a:pt x="1028" y="3442"/>
                    <a:pt x="1090" y="3442"/>
                  </a:cubicBezTo>
                  <a:cubicBezTo>
                    <a:pt x="1248" y="3442"/>
                    <a:pt x="1384" y="3419"/>
                    <a:pt x="1396" y="3257"/>
                  </a:cubicBezTo>
                  <a:cubicBezTo>
                    <a:pt x="1460" y="2644"/>
                    <a:pt x="2031" y="2221"/>
                    <a:pt x="2115" y="1650"/>
                  </a:cubicBezTo>
                  <a:cubicBezTo>
                    <a:pt x="2158" y="1143"/>
                    <a:pt x="2560" y="868"/>
                    <a:pt x="3025" y="720"/>
                  </a:cubicBezTo>
                  <a:cubicBezTo>
                    <a:pt x="2475" y="297"/>
                    <a:pt x="1481" y="741"/>
                    <a:pt x="110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18"/>
            <p:cNvSpPr/>
            <p:nvPr/>
          </p:nvSpPr>
          <p:spPr>
            <a:xfrm>
              <a:off x="-3962900" y="4206375"/>
              <a:ext cx="58725" cy="72450"/>
            </a:xfrm>
            <a:custGeom>
              <a:avLst/>
              <a:gdLst/>
              <a:ahLst/>
              <a:cxnLst/>
              <a:rect l="l" t="t" r="r" b="b"/>
              <a:pathLst>
                <a:path w="2349" h="2898" extrusionOk="0">
                  <a:moveTo>
                    <a:pt x="2348" y="0"/>
                  </a:moveTo>
                  <a:cubicBezTo>
                    <a:pt x="1989" y="21"/>
                    <a:pt x="1524" y="127"/>
                    <a:pt x="1524" y="381"/>
                  </a:cubicBezTo>
                  <a:cubicBezTo>
                    <a:pt x="1502" y="1036"/>
                    <a:pt x="952" y="1502"/>
                    <a:pt x="868" y="2094"/>
                  </a:cubicBezTo>
                  <a:cubicBezTo>
                    <a:pt x="804" y="2559"/>
                    <a:pt x="487" y="2559"/>
                    <a:pt x="107" y="2559"/>
                  </a:cubicBezTo>
                  <a:cubicBezTo>
                    <a:pt x="1" y="2644"/>
                    <a:pt x="1" y="2813"/>
                    <a:pt x="107" y="2898"/>
                  </a:cubicBezTo>
                  <a:cubicBezTo>
                    <a:pt x="1545" y="2665"/>
                    <a:pt x="1460" y="931"/>
                    <a:pt x="234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18"/>
            <p:cNvSpPr/>
            <p:nvPr/>
          </p:nvSpPr>
          <p:spPr>
            <a:xfrm>
              <a:off x="-3991450" y="4269825"/>
              <a:ext cx="32800" cy="24875"/>
            </a:xfrm>
            <a:custGeom>
              <a:avLst/>
              <a:gdLst/>
              <a:ahLst/>
              <a:cxnLst/>
              <a:rect l="l" t="t" r="r" b="b"/>
              <a:pathLst>
                <a:path w="1312" h="995" extrusionOk="0">
                  <a:moveTo>
                    <a:pt x="318" y="0"/>
                  </a:moveTo>
                  <a:lnTo>
                    <a:pt x="318" y="0"/>
                  </a:lnTo>
                  <a:cubicBezTo>
                    <a:pt x="1" y="550"/>
                    <a:pt x="22" y="952"/>
                    <a:pt x="889" y="994"/>
                  </a:cubicBezTo>
                  <a:cubicBezTo>
                    <a:pt x="1164" y="761"/>
                    <a:pt x="1312" y="381"/>
                    <a:pt x="1249" y="21"/>
                  </a:cubicBezTo>
                  <a:cubicBezTo>
                    <a:pt x="1216" y="10"/>
                    <a:pt x="1184" y="4"/>
                    <a:pt x="1155" y="4"/>
                  </a:cubicBezTo>
                  <a:cubicBezTo>
                    <a:pt x="961" y="4"/>
                    <a:pt x="833" y="223"/>
                    <a:pt x="651" y="223"/>
                  </a:cubicBezTo>
                  <a:cubicBezTo>
                    <a:pt x="559" y="223"/>
                    <a:pt x="453" y="167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18"/>
            <p:cNvSpPr/>
            <p:nvPr/>
          </p:nvSpPr>
          <p:spPr>
            <a:xfrm>
              <a:off x="-4071275" y="4031525"/>
              <a:ext cx="44950" cy="80100"/>
            </a:xfrm>
            <a:custGeom>
              <a:avLst/>
              <a:gdLst/>
              <a:ahLst/>
              <a:cxnLst/>
              <a:rect l="l" t="t" r="r" b="b"/>
              <a:pathLst>
                <a:path w="1798" h="3204" extrusionOk="0">
                  <a:moveTo>
                    <a:pt x="1334" y="0"/>
                  </a:moveTo>
                  <a:cubicBezTo>
                    <a:pt x="978" y="0"/>
                    <a:pt x="695" y="384"/>
                    <a:pt x="550" y="692"/>
                  </a:cubicBezTo>
                  <a:cubicBezTo>
                    <a:pt x="550" y="882"/>
                    <a:pt x="592" y="1072"/>
                    <a:pt x="360" y="1178"/>
                  </a:cubicBezTo>
                  <a:cubicBezTo>
                    <a:pt x="254" y="1834"/>
                    <a:pt x="0" y="2510"/>
                    <a:pt x="529" y="3103"/>
                  </a:cubicBezTo>
                  <a:cubicBezTo>
                    <a:pt x="686" y="3173"/>
                    <a:pt x="806" y="3204"/>
                    <a:pt x="900" y="3204"/>
                  </a:cubicBezTo>
                  <a:cubicBezTo>
                    <a:pt x="1148" y="3204"/>
                    <a:pt x="1214" y="2986"/>
                    <a:pt x="1290" y="2680"/>
                  </a:cubicBezTo>
                  <a:cubicBezTo>
                    <a:pt x="1459" y="1982"/>
                    <a:pt x="1227" y="1263"/>
                    <a:pt x="1523" y="586"/>
                  </a:cubicBezTo>
                  <a:cubicBezTo>
                    <a:pt x="1629" y="396"/>
                    <a:pt x="1798" y="142"/>
                    <a:pt x="1523" y="36"/>
                  </a:cubicBezTo>
                  <a:cubicBezTo>
                    <a:pt x="1458" y="11"/>
                    <a:pt x="1395" y="0"/>
                    <a:pt x="133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18"/>
            <p:cNvSpPr/>
            <p:nvPr/>
          </p:nvSpPr>
          <p:spPr>
            <a:xfrm>
              <a:off x="-3599125" y="4067300"/>
              <a:ext cx="62425" cy="50775"/>
            </a:xfrm>
            <a:custGeom>
              <a:avLst/>
              <a:gdLst/>
              <a:ahLst/>
              <a:cxnLst/>
              <a:rect l="l" t="t" r="r" b="b"/>
              <a:pathLst>
                <a:path w="2497" h="2031" extrusionOk="0">
                  <a:moveTo>
                    <a:pt x="2340" y="0"/>
                  </a:moveTo>
                  <a:cubicBezTo>
                    <a:pt x="2001" y="0"/>
                    <a:pt x="1837" y="600"/>
                    <a:pt x="1564" y="600"/>
                  </a:cubicBezTo>
                  <a:cubicBezTo>
                    <a:pt x="1454" y="600"/>
                    <a:pt x="1327" y="504"/>
                    <a:pt x="1164" y="234"/>
                  </a:cubicBezTo>
                  <a:cubicBezTo>
                    <a:pt x="931" y="403"/>
                    <a:pt x="804" y="656"/>
                    <a:pt x="825" y="931"/>
                  </a:cubicBezTo>
                  <a:cubicBezTo>
                    <a:pt x="931" y="1354"/>
                    <a:pt x="1" y="1608"/>
                    <a:pt x="529" y="1925"/>
                  </a:cubicBezTo>
                  <a:cubicBezTo>
                    <a:pt x="645" y="2000"/>
                    <a:pt x="734" y="2030"/>
                    <a:pt x="807" y="2030"/>
                  </a:cubicBezTo>
                  <a:cubicBezTo>
                    <a:pt x="1142" y="2030"/>
                    <a:pt x="1106" y="1375"/>
                    <a:pt x="1507" y="1375"/>
                  </a:cubicBezTo>
                  <a:cubicBezTo>
                    <a:pt x="1513" y="1375"/>
                    <a:pt x="1518" y="1375"/>
                    <a:pt x="1523" y="1376"/>
                  </a:cubicBezTo>
                  <a:cubicBezTo>
                    <a:pt x="2496" y="1249"/>
                    <a:pt x="2094" y="445"/>
                    <a:pt x="2454" y="22"/>
                  </a:cubicBezTo>
                  <a:cubicBezTo>
                    <a:pt x="2414" y="7"/>
                    <a:pt x="2376" y="0"/>
                    <a:pt x="234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18"/>
            <p:cNvSpPr/>
            <p:nvPr/>
          </p:nvSpPr>
          <p:spPr>
            <a:xfrm>
              <a:off x="-3631375" y="4122275"/>
              <a:ext cx="43625" cy="29450"/>
            </a:xfrm>
            <a:custGeom>
              <a:avLst/>
              <a:gdLst/>
              <a:ahLst/>
              <a:cxnLst/>
              <a:rect l="l" t="t" r="r" b="b"/>
              <a:pathLst>
                <a:path w="1745" h="1178" extrusionOk="0">
                  <a:moveTo>
                    <a:pt x="1407" y="1"/>
                  </a:moveTo>
                  <a:cubicBezTo>
                    <a:pt x="1295" y="1"/>
                    <a:pt x="1147" y="40"/>
                    <a:pt x="952" y="128"/>
                  </a:cubicBezTo>
                  <a:cubicBezTo>
                    <a:pt x="656" y="382"/>
                    <a:pt x="0" y="382"/>
                    <a:pt x="318" y="911"/>
                  </a:cubicBezTo>
                  <a:cubicBezTo>
                    <a:pt x="445" y="1102"/>
                    <a:pt x="608" y="1177"/>
                    <a:pt x="781" y="1177"/>
                  </a:cubicBezTo>
                  <a:cubicBezTo>
                    <a:pt x="1123" y="1177"/>
                    <a:pt x="1503" y="882"/>
                    <a:pt x="1714" y="615"/>
                  </a:cubicBezTo>
                  <a:cubicBezTo>
                    <a:pt x="1744" y="264"/>
                    <a:pt x="1698" y="1"/>
                    <a:pt x="140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18"/>
            <p:cNvSpPr/>
            <p:nvPr/>
          </p:nvSpPr>
          <p:spPr>
            <a:xfrm>
              <a:off x="-3177200" y="3788150"/>
              <a:ext cx="89400" cy="85675"/>
            </a:xfrm>
            <a:custGeom>
              <a:avLst/>
              <a:gdLst/>
              <a:ahLst/>
              <a:cxnLst/>
              <a:rect l="l" t="t" r="r" b="b"/>
              <a:pathLst>
                <a:path w="3576" h="3427" extrusionOk="0">
                  <a:moveTo>
                    <a:pt x="2116" y="0"/>
                  </a:moveTo>
                  <a:cubicBezTo>
                    <a:pt x="2264" y="1058"/>
                    <a:pt x="783" y="317"/>
                    <a:pt x="255" y="2728"/>
                  </a:cubicBezTo>
                  <a:cubicBezTo>
                    <a:pt x="318" y="2961"/>
                    <a:pt x="1" y="3151"/>
                    <a:pt x="149" y="3426"/>
                  </a:cubicBezTo>
                  <a:cubicBezTo>
                    <a:pt x="1143" y="3257"/>
                    <a:pt x="1608" y="2242"/>
                    <a:pt x="2306" y="1607"/>
                  </a:cubicBezTo>
                  <a:cubicBezTo>
                    <a:pt x="2623" y="1248"/>
                    <a:pt x="3575" y="1269"/>
                    <a:pt x="3237" y="486"/>
                  </a:cubicBezTo>
                  <a:lnTo>
                    <a:pt x="3237" y="486"/>
                  </a:lnTo>
                  <a:cubicBezTo>
                    <a:pt x="3059" y="555"/>
                    <a:pt x="2903" y="592"/>
                    <a:pt x="2772" y="592"/>
                  </a:cubicBezTo>
                  <a:cubicBezTo>
                    <a:pt x="2499" y="592"/>
                    <a:pt x="2335" y="429"/>
                    <a:pt x="2306" y="42"/>
                  </a:cubicBezTo>
                  <a:lnTo>
                    <a:pt x="2116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18"/>
            <p:cNvSpPr/>
            <p:nvPr/>
          </p:nvSpPr>
          <p:spPr>
            <a:xfrm>
              <a:off x="-3774675" y="3952050"/>
              <a:ext cx="47100" cy="64750"/>
            </a:xfrm>
            <a:custGeom>
              <a:avLst/>
              <a:gdLst/>
              <a:ahLst/>
              <a:cxnLst/>
              <a:rect l="l" t="t" r="r" b="b"/>
              <a:pathLst>
                <a:path w="1884" h="2590" extrusionOk="0">
                  <a:moveTo>
                    <a:pt x="741" y="0"/>
                  </a:moveTo>
                  <a:cubicBezTo>
                    <a:pt x="339" y="529"/>
                    <a:pt x="403" y="1375"/>
                    <a:pt x="1" y="1946"/>
                  </a:cubicBezTo>
                  <a:cubicBezTo>
                    <a:pt x="22" y="2010"/>
                    <a:pt x="22" y="2052"/>
                    <a:pt x="1" y="2094"/>
                  </a:cubicBezTo>
                  <a:cubicBezTo>
                    <a:pt x="134" y="2342"/>
                    <a:pt x="268" y="2590"/>
                    <a:pt x="618" y="2590"/>
                  </a:cubicBezTo>
                  <a:cubicBezTo>
                    <a:pt x="656" y="2590"/>
                    <a:pt x="697" y="2587"/>
                    <a:pt x="741" y="2581"/>
                  </a:cubicBezTo>
                  <a:cubicBezTo>
                    <a:pt x="805" y="1988"/>
                    <a:pt x="1418" y="1587"/>
                    <a:pt x="1503" y="994"/>
                  </a:cubicBezTo>
                  <a:cubicBezTo>
                    <a:pt x="1883" y="191"/>
                    <a:pt x="1756" y="6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18"/>
            <p:cNvSpPr/>
            <p:nvPr/>
          </p:nvSpPr>
          <p:spPr>
            <a:xfrm>
              <a:off x="-3756150" y="3948875"/>
              <a:ext cx="32800" cy="28050"/>
            </a:xfrm>
            <a:custGeom>
              <a:avLst/>
              <a:gdLst/>
              <a:ahLst/>
              <a:cxnLst/>
              <a:rect l="l" t="t" r="r" b="b"/>
              <a:pathLst>
                <a:path w="1312" h="1122" extrusionOk="0">
                  <a:moveTo>
                    <a:pt x="0" y="0"/>
                  </a:moveTo>
                  <a:lnTo>
                    <a:pt x="0" y="148"/>
                  </a:lnTo>
                  <a:cubicBezTo>
                    <a:pt x="698" y="212"/>
                    <a:pt x="973" y="529"/>
                    <a:pt x="762" y="1121"/>
                  </a:cubicBezTo>
                  <a:lnTo>
                    <a:pt x="1121" y="952"/>
                  </a:lnTo>
                  <a:cubicBezTo>
                    <a:pt x="1311" y="170"/>
                    <a:pt x="1185" y="64"/>
                    <a:pt x="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18"/>
            <p:cNvSpPr/>
            <p:nvPr/>
          </p:nvSpPr>
          <p:spPr>
            <a:xfrm>
              <a:off x="-3783125" y="3961025"/>
              <a:ext cx="25400" cy="40225"/>
            </a:xfrm>
            <a:custGeom>
              <a:avLst/>
              <a:gdLst/>
              <a:ahLst/>
              <a:cxnLst/>
              <a:rect l="l" t="t" r="r" b="b"/>
              <a:pathLst>
                <a:path w="1016" h="1609" extrusionOk="0">
                  <a:moveTo>
                    <a:pt x="741" y="1"/>
                  </a:moveTo>
                  <a:lnTo>
                    <a:pt x="741" y="1"/>
                  </a:lnTo>
                  <a:cubicBezTo>
                    <a:pt x="1" y="424"/>
                    <a:pt x="212" y="1016"/>
                    <a:pt x="360" y="1608"/>
                  </a:cubicBezTo>
                  <a:lnTo>
                    <a:pt x="529" y="1439"/>
                  </a:lnTo>
                  <a:cubicBezTo>
                    <a:pt x="593" y="953"/>
                    <a:pt x="1016" y="508"/>
                    <a:pt x="74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18"/>
            <p:cNvSpPr/>
            <p:nvPr/>
          </p:nvSpPr>
          <p:spPr>
            <a:xfrm>
              <a:off x="-3772025" y="3961025"/>
              <a:ext cx="21175" cy="35975"/>
            </a:xfrm>
            <a:custGeom>
              <a:avLst/>
              <a:gdLst/>
              <a:ahLst/>
              <a:cxnLst/>
              <a:rect l="l" t="t" r="r" b="b"/>
              <a:pathLst>
                <a:path w="847" h="1439" extrusionOk="0">
                  <a:moveTo>
                    <a:pt x="297" y="1"/>
                  </a:moveTo>
                  <a:cubicBezTo>
                    <a:pt x="212" y="487"/>
                    <a:pt x="1" y="931"/>
                    <a:pt x="85" y="1439"/>
                  </a:cubicBezTo>
                  <a:cubicBezTo>
                    <a:pt x="339" y="974"/>
                    <a:pt x="847" y="572"/>
                    <a:pt x="46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18"/>
            <p:cNvSpPr/>
            <p:nvPr/>
          </p:nvSpPr>
          <p:spPr>
            <a:xfrm>
              <a:off x="-3986150" y="4253950"/>
              <a:ext cx="14300" cy="15900"/>
            </a:xfrm>
            <a:custGeom>
              <a:avLst/>
              <a:gdLst/>
              <a:ahLst/>
              <a:cxnLst/>
              <a:rect l="l" t="t" r="r" b="b"/>
              <a:pathLst>
                <a:path w="572" h="636" extrusionOk="0">
                  <a:moveTo>
                    <a:pt x="465" y="1"/>
                  </a:moveTo>
                  <a:cubicBezTo>
                    <a:pt x="0" y="64"/>
                    <a:pt x="148" y="402"/>
                    <a:pt x="106" y="635"/>
                  </a:cubicBezTo>
                  <a:cubicBezTo>
                    <a:pt x="571" y="572"/>
                    <a:pt x="550" y="297"/>
                    <a:pt x="48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18"/>
            <p:cNvSpPr/>
            <p:nvPr/>
          </p:nvSpPr>
          <p:spPr>
            <a:xfrm>
              <a:off x="-4083975" y="4060975"/>
              <a:ext cx="26475" cy="48125"/>
            </a:xfrm>
            <a:custGeom>
              <a:avLst/>
              <a:gdLst/>
              <a:ahLst/>
              <a:cxnLst/>
              <a:rect l="l" t="t" r="r" b="b"/>
              <a:pathLst>
                <a:path w="1059" h="1925" extrusionOk="0">
                  <a:moveTo>
                    <a:pt x="677" y="0"/>
                  </a:moveTo>
                  <a:lnTo>
                    <a:pt x="508" y="169"/>
                  </a:lnTo>
                  <a:cubicBezTo>
                    <a:pt x="910" y="994"/>
                    <a:pt x="1" y="1438"/>
                    <a:pt x="1058" y="1925"/>
                  </a:cubicBezTo>
                  <a:cubicBezTo>
                    <a:pt x="783" y="1311"/>
                    <a:pt x="995" y="635"/>
                    <a:pt x="86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2954;p18"/>
            <p:cNvSpPr/>
            <p:nvPr/>
          </p:nvSpPr>
          <p:spPr>
            <a:xfrm>
              <a:off x="-3472075" y="3894425"/>
              <a:ext cx="32275" cy="25475"/>
            </a:xfrm>
            <a:custGeom>
              <a:avLst/>
              <a:gdLst/>
              <a:ahLst/>
              <a:cxnLst/>
              <a:rect l="l" t="t" r="r" b="b"/>
              <a:pathLst>
                <a:path w="1291" h="1019" extrusionOk="0">
                  <a:moveTo>
                    <a:pt x="777" y="0"/>
                  </a:moveTo>
                  <a:cubicBezTo>
                    <a:pt x="227" y="21"/>
                    <a:pt x="375" y="592"/>
                    <a:pt x="16" y="740"/>
                  </a:cubicBezTo>
                  <a:cubicBezTo>
                    <a:pt x="1" y="941"/>
                    <a:pt x="156" y="1019"/>
                    <a:pt x="362" y="1019"/>
                  </a:cubicBezTo>
                  <a:cubicBezTo>
                    <a:pt x="741" y="1019"/>
                    <a:pt x="1291" y="754"/>
                    <a:pt x="1263" y="508"/>
                  </a:cubicBezTo>
                  <a:cubicBezTo>
                    <a:pt x="1263" y="233"/>
                    <a:pt x="1052" y="0"/>
                    <a:pt x="77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18"/>
            <p:cNvSpPr/>
            <p:nvPr/>
          </p:nvSpPr>
          <p:spPr>
            <a:xfrm>
              <a:off x="-3986675" y="4254300"/>
              <a:ext cx="27800" cy="31025"/>
            </a:xfrm>
            <a:custGeom>
              <a:avLst/>
              <a:gdLst/>
              <a:ahLst/>
              <a:cxnLst/>
              <a:rect l="l" t="t" r="r" b="b"/>
              <a:pathLst>
                <a:path w="1112" h="1241" extrusionOk="0">
                  <a:moveTo>
                    <a:pt x="639" y="0"/>
                  </a:moveTo>
                  <a:cubicBezTo>
                    <a:pt x="599" y="0"/>
                    <a:pt x="556" y="3"/>
                    <a:pt x="508" y="8"/>
                  </a:cubicBezTo>
                  <a:lnTo>
                    <a:pt x="127" y="642"/>
                  </a:lnTo>
                  <a:cubicBezTo>
                    <a:pt x="169" y="854"/>
                    <a:pt x="0" y="1150"/>
                    <a:pt x="360" y="1234"/>
                  </a:cubicBezTo>
                  <a:cubicBezTo>
                    <a:pt x="384" y="1238"/>
                    <a:pt x="407" y="1240"/>
                    <a:pt x="428" y="1240"/>
                  </a:cubicBezTo>
                  <a:cubicBezTo>
                    <a:pt x="763" y="1240"/>
                    <a:pt x="779" y="801"/>
                    <a:pt x="1058" y="642"/>
                  </a:cubicBezTo>
                  <a:cubicBezTo>
                    <a:pt x="1058" y="330"/>
                    <a:pt x="1111" y="0"/>
                    <a:pt x="6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956" name="Google Shape;2956;p18"/>
          <p:cNvPicPr preferRelativeResize="0"/>
          <p:nvPr/>
        </p:nvPicPr>
        <p:blipFill>
          <a:blip r:embed="rId3">
            <a:alphaModFix amt="66000"/>
          </a:blip>
          <a:stretch>
            <a:fillRect/>
          </a:stretch>
        </p:blipFill>
        <p:spPr>
          <a:xfrm>
            <a:off x="7184650" y="562625"/>
            <a:ext cx="3543300" cy="73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7" name="Google Shape;2957;p18"/>
          <p:cNvPicPr preferRelativeResize="0"/>
          <p:nvPr/>
        </p:nvPicPr>
        <p:blipFill>
          <a:blip r:embed="rId4">
            <a:alphaModFix amt="66000"/>
          </a:blip>
          <a:stretch>
            <a:fillRect/>
          </a:stretch>
        </p:blipFill>
        <p:spPr>
          <a:xfrm>
            <a:off x="-332763" y="4507037"/>
            <a:ext cx="3793026" cy="673800"/>
          </a:xfrm>
          <a:prstGeom prst="rect">
            <a:avLst/>
          </a:prstGeom>
          <a:noFill/>
          <a:ln>
            <a:noFill/>
          </a:ln>
        </p:spPr>
      </p:pic>
      <p:sp>
        <p:nvSpPr>
          <p:cNvPr id="2958" name="Google Shape;2958;p18"/>
          <p:cNvSpPr txBox="1">
            <a:spLocks noGrp="1"/>
          </p:cNvSpPr>
          <p:nvPr>
            <p:ph type="subTitle" idx="4"/>
          </p:nvPr>
        </p:nvSpPr>
        <p:spPr>
          <a:xfrm>
            <a:off x="4578900" y="2173466"/>
            <a:ext cx="3858900" cy="19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 sz="15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 sz="15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 sz="15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 sz="15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 sz="15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 sz="15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2959" name="Google Shape;2959;p18"/>
          <p:cNvSpPr txBox="1">
            <a:spLocks noGrp="1"/>
          </p:cNvSpPr>
          <p:nvPr>
            <p:ph type="title"/>
          </p:nvPr>
        </p:nvSpPr>
        <p:spPr>
          <a:xfrm>
            <a:off x="716550" y="65557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9_2">
    <p:spTree>
      <p:nvGrpSpPr>
        <p:cNvPr id="1" name="Shape 5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94" name="Google Shape;5494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495" name="Google Shape;5495;p31"/>
          <p:cNvSpPr txBox="1">
            <a:spLocks noGrp="1"/>
          </p:cNvSpPr>
          <p:nvPr>
            <p:ph type="subTitle" idx="1"/>
          </p:nvPr>
        </p:nvSpPr>
        <p:spPr>
          <a:xfrm>
            <a:off x="714875" y="1443626"/>
            <a:ext cx="7714200" cy="254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5496" name="Google Shape;5496;p31"/>
          <p:cNvSpPr txBox="1">
            <a:spLocks noGrp="1"/>
          </p:cNvSpPr>
          <p:nvPr>
            <p:ph type="title"/>
          </p:nvPr>
        </p:nvSpPr>
        <p:spPr>
          <a:xfrm>
            <a:off x="714875" y="594625"/>
            <a:ext cx="7714200" cy="71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5497" name="Google Shape;5497;p31"/>
          <p:cNvGrpSpPr/>
          <p:nvPr/>
        </p:nvGrpSpPr>
        <p:grpSpPr>
          <a:xfrm>
            <a:off x="0" y="4603500"/>
            <a:ext cx="2106500" cy="597475"/>
            <a:chOff x="-2810250" y="3572525"/>
            <a:chExt cx="2106500" cy="597475"/>
          </a:xfrm>
        </p:grpSpPr>
        <p:sp>
          <p:nvSpPr>
            <p:cNvPr id="5498" name="Google Shape;5498;p31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9" name="Google Shape;5499;p31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0" name="Google Shape;5500;p31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1" name="Google Shape;5501;p31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2" name="Google Shape;5502;p31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3" name="Google Shape;5503;p31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4" name="Google Shape;5504;p31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5" name="Google Shape;5505;p31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6" name="Google Shape;5506;p31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7" name="Google Shape;5507;p31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8" name="Google Shape;5508;p31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9" name="Google Shape;5509;p31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0" name="Google Shape;5510;p31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1" name="Google Shape;5511;p31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2" name="Google Shape;5512;p31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3" name="Google Shape;5513;p31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4" name="Google Shape;5514;p31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5" name="Google Shape;5515;p31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6" name="Google Shape;5516;p31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7" name="Google Shape;5517;p31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8" name="Google Shape;5518;p31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9" name="Google Shape;5519;p31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0" name="Google Shape;5520;p31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1" name="Google Shape;5521;p31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2" name="Google Shape;5522;p31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3" name="Google Shape;5523;p31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4" name="Google Shape;5524;p31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5" name="Google Shape;5525;p31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6" name="Google Shape;5526;p31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7" name="Google Shape;5527;p31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8" name="Google Shape;5528;p31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9" name="Google Shape;5529;p31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0" name="Google Shape;5530;p31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1" name="Google Shape;5531;p31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2" name="Google Shape;5532;p31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3" name="Google Shape;5533;p31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4" name="Google Shape;5534;p31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5" name="Google Shape;5535;p31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6" name="Google Shape;5536;p31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7" name="Google Shape;5537;p31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8" name="Google Shape;5538;p31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9" name="Google Shape;5539;p31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0" name="Google Shape;5540;p31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1" name="Google Shape;5541;p31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2" name="Google Shape;5542;p31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3" name="Google Shape;5543;p31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4" name="Google Shape;5544;p31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5" name="Google Shape;5545;p31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6" name="Google Shape;5546;p31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7" name="Google Shape;5547;p31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8" name="Google Shape;5548;p31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9" name="Google Shape;5549;p31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0" name="Google Shape;5550;p31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1" name="Google Shape;5551;p31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2" name="Google Shape;5552;p31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3" name="Google Shape;5553;p31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4" name="Google Shape;5554;p31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5" name="Google Shape;5555;p31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6" name="Google Shape;5556;p31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7" name="Google Shape;5557;p31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8" name="Google Shape;5558;p31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9" name="Google Shape;5559;p31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0" name="Google Shape;5560;p31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1" name="Google Shape;5561;p31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2" name="Google Shape;5562;p31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3" name="Google Shape;5563;p31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4" name="Google Shape;5564;p31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5" name="Google Shape;5565;p31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6" name="Google Shape;5566;p31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7" name="Google Shape;5567;p31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8" name="Google Shape;5568;p31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9" name="Google Shape;5569;p31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0" name="Google Shape;5570;p31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1" name="Google Shape;5571;p31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2" name="Google Shape;5572;p31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3" name="Google Shape;5573;p31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4" name="Google Shape;5574;p31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5" name="Google Shape;5575;p31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6" name="Google Shape;5576;p31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7" name="Google Shape;5577;p31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8" name="Google Shape;5578;p31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9" name="Google Shape;5579;p31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0" name="Google Shape;5580;p31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1" name="Google Shape;5581;p31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2" name="Google Shape;5582;p31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3" name="Google Shape;5583;p31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4" name="Google Shape;5584;p31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5" name="Google Shape;5585;p31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6" name="Google Shape;5586;p31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7" name="Google Shape;5587;p31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8" name="Google Shape;5588;p31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9" name="Google Shape;5589;p31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0" name="Google Shape;5590;p31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1" name="Google Shape;5591;p31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2" name="Google Shape;5592;p31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3" name="Google Shape;5593;p31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4" name="Google Shape;5594;p31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5" name="Google Shape;5595;p31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6" name="Google Shape;5596;p31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7" name="Google Shape;5597;p31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8" name="Google Shape;5598;p31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9" name="Google Shape;5599;p31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0" name="Google Shape;5600;p31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1" name="Google Shape;5601;p31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2" name="Google Shape;5602;p31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3" name="Google Shape;5603;p31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4" name="Google Shape;5604;p31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5" name="Google Shape;5605;p31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6" name="Google Shape;5606;p31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7" name="Google Shape;5607;p31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08" name="Google Shape;5608;p31"/>
          <p:cNvGrpSpPr/>
          <p:nvPr/>
        </p:nvGrpSpPr>
        <p:grpSpPr>
          <a:xfrm flipH="1">
            <a:off x="7696200" y="550600"/>
            <a:ext cx="2106500" cy="597475"/>
            <a:chOff x="-2810250" y="3572525"/>
            <a:chExt cx="2106500" cy="597475"/>
          </a:xfrm>
        </p:grpSpPr>
        <p:sp>
          <p:nvSpPr>
            <p:cNvPr id="5609" name="Google Shape;5609;p31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0" name="Google Shape;5610;p31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1" name="Google Shape;5611;p31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2" name="Google Shape;5612;p31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3" name="Google Shape;5613;p31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4" name="Google Shape;5614;p31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5" name="Google Shape;5615;p31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6" name="Google Shape;5616;p31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7" name="Google Shape;5617;p31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8" name="Google Shape;5618;p31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9" name="Google Shape;5619;p31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0" name="Google Shape;5620;p31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1" name="Google Shape;5621;p31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2" name="Google Shape;5622;p31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3" name="Google Shape;5623;p31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4" name="Google Shape;5624;p31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5" name="Google Shape;5625;p31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6" name="Google Shape;5626;p31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7" name="Google Shape;5627;p31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8" name="Google Shape;5628;p31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9" name="Google Shape;5629;p31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0" name="Google Shape;5630;p31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1" name="Google Shape;5631;p31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2" name="Google Shape;5632;p31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3" name="Google Shape;5633;p31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4" name="Google Shape;5634;p31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5" name="Google Shape;5635;p31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6" name="Google Shape;5636;p31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7" name="Google Shape;5637;p31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8" name="Google Shape;5638;p31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9" name="Google Shape;5639;p31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0" name="Google Shape;5640;p31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1" name="Google Shape;5641;p31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2" name="Google Shape;5642;p31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3" name="Google Shape;5643;p31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4" name="Google Shape;5644;p31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5" name="Google Shape;5645;p31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6" name="Google Shape;5646;p31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7" name="Google Shape;5647;p31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8" name="Google Shape;5648;p31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9" name="Google Shape;5649;p31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0" name="Google Shape;5650;p31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1" name="Google Shape;5651;p31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2" name="Google Shape;5652;p31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3" name="Google Shape;5653;p31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4" name="Google Shape;5654;p31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5" name="Google Shape;5655;p31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6" name="Google Shape;5656;p31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7" name="Google Shape;5657;p31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8" name="Google Shape;5658;p31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9" name="Google Shape;5659;p31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0" name="Google Shape;5660;p31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1" name="Google Shape;5661;p31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2" name="Google Shape;5662;p31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3" name="Google Shape;5663;p31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4" name="Google Shape;5664;p31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5" name="Google Shape;5665;p31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6" name="Google Shape;5666;p31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7" name="Google Shape;5667;p31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8" name="Google Shape;5668;p31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9" name="Google Shape;5669;p31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0" name="Google Shape;5670;p31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1" name="Google Shape;5671;p31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2" name="Google Shape;5672;p31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3" name="Google Shape;5673;p31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4" name="Google Shape;5674;p31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5" name="Google Shape;5675;p31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6" name="Google Shape;5676;p31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7" name="Google Shape;5677;p31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8" name="Google Shape;5678;p31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9" name="Google Shape;5679;p31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0" name="Google Shape;5680;p31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1" name="Google Shape;5681;p31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2" name="Google Shape;5682;p31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3" name="Google Shape;5683;p31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4" name="Google Shape;5684;p31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5" name="Google Shape;5685;p31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6" name="Google Shape;5686;p31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7" name="Google Shape;5687;p31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8" name="Google Shape;5688;p31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9" name="Google Shape;5689;p31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0" name="Google Shape;5690;p31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1" name="Google Shape;5691;p31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2" name="Google Shape;5692;p31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3" name="Google Shape;5693;p31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4" name="Google Shape;5694;p31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5" name="Google Shape;5695;p31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6" name="Google Shape;5696;p31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7" name="Google Shape;5697;p31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8" name="Google Shape;5698;p31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9" name="Google Shape;5699;p31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0" name="Google Shape;5700;p31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1" name="Google Shape;5701;p31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2" name="Google Shape;5702;p31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3" name="Google Shape;5703;p31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4" name="Google Shape;5704;p31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5" name="Google Shape;5705;p31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6" name="Google Shape;5706;p31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7" name="Google Shape;5707;p31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8" name="Google Shape;5708;p31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9" name="Google Shape;5709;p31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0" name="Google Shape;5710;p31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1" name="Google Shape;5711;p31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2" name="Google Shape;5712;p31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3" name="Google Shape;5713;p31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4" name="Google Shape;5714;p31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5" name="Google Shape;5715;p31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6" name="Google Shape;5716;p31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7" name="Google Shape;5717;p31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8" name="Google Shape;5718;p31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719" name="Google Shape;5719;p31"/>
          <p:cNvPicPr preferRelativeResize="0"/>
          <p:nvPr/>
        </p:nvPicPr>
        <p:blipFill>
          <a:blip r:embed="rId3">
            <a:alphaModFix amt="72000"/>
          </a:blip>
          <a:stretch>
            <a:fillRect/>
          </a:stretch>
        </p:blipFill>
        <p:spPr>
          <a:xfrm rot="-2976215">
            <a:off x="6883871" y="3813840"/>
            <a:ext cx="2763900" cy="1812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720" name="Google Shape;5720;p31"/>
          <p:cNvPicPr preferRelativeResize="0"/>
          <p:nvPr/>
        </p:nvPicPr>
        <p:blipFill>
          <a:blip r:embed="rId4">
            <a:alphaModFix amt="66000"/>
          </a:blip>
          <a:stretch>
            <a:fillRect/>
          </a:stretch>
        </p:blipFill>
        <p:spPr>
          <a:xfrm rot="3667399">
            <a:off x="-161568" y="-1450279"/>
            <a:ext cx="1962538" cy="37189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19">
    <p:spTree>
      <p:nvGrpSpPr>
        <p:cNvPr id="1" name="Shape 6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36" name="Google Shape;6136;p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37" name="Google Shape;6137;p34"/>
          <p:cNvSpPr txBox="1">
            <a:spLocks noGrp="1"/>
          </p:cNvSpPr>
          <p:nvPr>
            <p:ph type="subTitle" idx="1"/>
          </p:nvPr>
        </p:nvSpPr>
        <p:spPr>
          <a:xfrm>
            <a:off x="3396689" y="3153975"/>
            <a:ext cx="3857100" cy="128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138" name="Google Shape;6138;p34"/>
          <p:cNvSpPr txBox="1">
            <a:spLocks noGrp="1"/>
          </p:cNvSpPr>
          <p:nvPr>
            <p:ph type="title"/>
          </p:nvPr>
        </p:nvSpPr>
        <p:spPr>
          <a:xfrm>
            <a:off x="714875" y="646650"/>
            <a:ext cx="7714200" cy="59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6139" name="Google Shape;6139;p34"/>
          <p:cNvGrpSpPr/>
          <p:nvPr/>
        </p:nvGrpSpPr>
        <p:grpSpPr>
          <a:xfrm>
            <a:off x="-942425" y="646563"/>
            <a:ext cx="2106500" cy="597475"/>
            <a:chOff x="-2810250" y="3572525"/>
            <a:chExt cx="2106500" cy="597475"/>
          </a:xfrm>
        </p:grpSpPr>
        <p:sp>
          <p:nvSpPr>
            <p:cNvPr id="6140" name="Google Shape;6140;p34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1" name="Google Shape;6141;p34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2" name="Google Shape;6142;p34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3" name="Google Shape;6143;p34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4" name="Google Shape;6144;p34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5" name="Google Shape;6145;p34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6" name="Google Shape;6146;p34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7" name="Google Shape;6147;p34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8" name="Google Shape;6148;p34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9" name="Google Shape;6149;p34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0" name="Google Shape;6150;p34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1" name="Google Shape;6151;p34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2" name="Google Shape;6152;p34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3" name="Google Shape;6153;p34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4" name="Google Shape;6154;p34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5" name="Google Shape;6155;p34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6" name="Google Shape;6156;p34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7" name="Google Shape;6157;p34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8" name="Google Shape;6158;p34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9" name="Google Shape;6159;p34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0" name="Google Shape;6160;p34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1" name="Google Shape;6161;p34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2" name="Google Shape;6162;p34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3" name="Google Shape;6163;p34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4" name="Google Shape;6164;p34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5" name="Google Shape;6165;p34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6" name="Google Shape;6166;p34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7" name="Google Shape;6167;p34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8" name="Google Shape;6168;p34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9" name="Google Shape;6169;p34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0" name="Google Shape;6170;p34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1" name="Google Shape;6171;p34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2" name="Google Shape;6172;p34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3" name="Google Shape;6173;p34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4" name="Google Shape;6174;p34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5" name="Google Shape;6175;p34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6" name="Google Shape;6176;p34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7" name="Google Shape;6177;p34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8" name="Google Shape;6178;p34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9" name="Google Shape;6179;p34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0" name="Google Shape;6180;p34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1" name="Google Shape;6181;p34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2" name="Google Shape;6182;p34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3" name="Google Shape;6183;p34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4" name="Google Shape;6184;p34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5" name="Google Shape;6185;p34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6" name="Google Shape;6186;p34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7" name="Google Shape;6187;p34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8" name="Google Shape;6188;p34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9" name="Google Shape;6189;p34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0" name="Google Shape;6190;p34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1" name="Google Shape;6191;p34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2" name="Google Shape;6192;p34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3" name="Google Shape;6193;p34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4" name="Google Shape;6194;p34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5" name="Google Shape;6195;p34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6" name="Google Shape;6196;p34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7" name="Google Shape;6197;p34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8" name="Google Shape;6198;p34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9" name="Google Shape;6199;p34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0" name="Google Shape;6200;p34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1" name="Google Shape;6201;p34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2" name="Google Shape;6202;p34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3" name="Google Shape;6203;p34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4" name="Google Shape;6204;p34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5" name="Google Shape;6205;p34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6" name="Google Shape;6206;p34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7" name="Google Shape;6207;p34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8" name="Google Shape;6208;p34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9" name="Google Shape;6209;p34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0" name="Google Shape;6210;p34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1" name="Google Shape;6211;p34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2" name="Google Shape;6212;p34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3" name="Google Shape;6213;p34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4" name="Google Shape;6214;p34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5" name="Google Shape;6215;p34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6" name="Google Shape;6216;p34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7" name="Google Shape;6217;p34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8" name="Google Shape;6218;p34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9" name="Google Shape;6219;p34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0" name="Google Shape;6220;p34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1" name="Google Shape;6221;p34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2" name="Google Shape;6222;p34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3" name="Google Shape;6223;p34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4" name="Google Shape;6224;p34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5" name="Google Shape;6225;p34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6" name="Google Shape;6226;p34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7" name="Google Shape;6227;p34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8" name="Google Shape;6228;p34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9" name="Google Shape;6229;p34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0" name="Google Shape;6230;p34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1" name="Google Shape;6231;p34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2" name="Google Shape;6232;p34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3" name="Google Shape;6233;p34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4" name="Google Shape;6234;p34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5" name="Google Shape;6235;p34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6" name="Google Shape;6236;p34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7" name="Google Shape;6237;p34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8" name="Google Shape;6238;p34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9" name="Google Shape;6239;p34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0" name="Google Shape;6240;p34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1" name="Google Shape;6241;p34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2" name="Google Shape;6242;p34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3" name="Google Shape;6243;p34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4" name="Google Shape;6244;p34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5" name="Google Shape;6245;p34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6" name="Google Shape;6246;p34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7" name="Google Shape;6247;p34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8" name="Google Shape;6248;p34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9" name="Google Shape;6249;p34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50" name="Google Shape;6250;p34"/>
          <p:cNvGrpSpPr/>
          <p:nvPr/>
        </p:nvGrpSpPr>
        <p:grpSpPr>
          <a:xfrm>
            <a:off x="8137800" y="4488250"/>
            <a:ext cx="1637000" cy="521475"/>
            <a:chOff x="-4380075" y="3780200"/>
            <a:chExt cx="1637000" cy="521475"/>
          </a:xfrm>
        </p:grpSpPr>
        <p:sp>
          <p:nvSpPr>
            <p:cNvPr id="6251" name="Google Shape;6251;p34"/>
            <p:cNvSpPr/>
            <p:nvPr/>
          </p:nvSpPr>
          <p:spPr>
            <a:xfrm>
              <a:off x="-4365800" y="4000700"/>
              <a:ext cx="92575" cy="119000"/>
            </a:xfrm>
            <a:custGeom>
              <a:avLst/>
              <a:gdLst/>
              <a:ahLst/>
              <a:cxnLst/>
              <a:rect l="l" t="t" r="r" b="b"/>
              <a:pathLst>
                <a:path w="3703" h="4760" extrusionOk="0">
                  <a:moveTo>
                    <a:pt x="1947" y="0"/>
                  </a:moveTo>
                  <a:cubicBezTo>
                    <a:pt x="1850" y="76"/>
                    <a:pt x="1738" y="93"/>
                    <a:pt x="1622" y="93"/>
                  </a:cubicBezTo>
                  <a:cubicBezTo>
                    <a:pt x="1523" y="93"/>
                    <a:pt x="1421" y="81"/>
                    <a:pt x="1324" y="81"/>
                  </a:cubicBezTo>
                  <a:cubicBezTo>
                    <a:pt x="1184" y="81"/>
                    <a:pt x="1053" y="107"/>
                    <a:pt x="953" y="233"/>
                  </a:cubicBezTo>
                  <a:cubicBezTo>
                    <a:pt x="1185" y="867"/>
                    <a:pt x="1016" y="1481"/>
                    <a:pt x="805" y="2094"/>
                  </a:cubicBezTo>
                  <a:cubicBezTo>
                    <a:pt x="403" y="2411"/>
                    <a:pt x="1" y="2728"/>
                    <a:pt x="403" y="3278"/>
                  </a:cubicBezTo>
                  <a:cubicBezTo>
                    <a:pt x="614" y="3532"/>
                    <a:pt x="276" y="3765"/>
                    <a:pt x="255" y="4018"/>
                  </a:cubicBezTo>
                  <a:cubicBezTo>
                    <a:pt x="227" y="4566"/>
                    <a:pt x="637" y="4759"/>
                    <a:pt x="1089" y="4759"/>
                  </a:cubicBezTo>
                  <a:cubicBezTo>
                    <a:pt x="1318" y="4759"/>
                    <a:pt x="1557" y="4710"/>
                    <a:pt x="1756" y="4632"/>
                  </a:cubicBezTo>
                  <a:cubicBezTo>
                    <a:pt x="2095" y="4293"/>
                    <a:pt x="1947" y="3786"/>
                    <a:pt x="2243" y="3447"/>
                  </a:cubicBezTo>
                  <a:cubicBezTo>
                    <a:pt x="2306" y="3342"/>
                    <a:pt x="2391" y="3236"/>
                    <a:pt x="2391" y="3151"/>
                  </a:cubicBezTo>
                  <a:cubicBezTo>
                    <a:pt x="2285" y="2559"/>
                    <a:pt x="2941" y="2052"/>
                    <a:pt x="2475" y="1396"/>
                  </a:cubicBezTo>
                  <a:cubicBezTo>
                    <a:pt x="2391" y="677"/>
                    <a:pt x="3702" y="85"/>
                    <a:pt x="194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2" name="Google Shape;6252;p34"/>
            <p:cNvSpPr/>
            <p:nvPr/>
          </p:nvSpPr>
          <p:spPr>
            <a:xfrm>
              <a:off x="-3783125" y="3934375"/>
              <a:ext cx="107900" cy="114625"/>
            </a:xfrm>
            <a:custGeom>
              <a:avLst/>
              <a:gdLst/>
              <a:ahLst/>
              <a:cxnLst/>
              <a:rect l="l" t="t" r="r" b="b"/>
              <a:pathLst>
                <a:path w="4316" h="4585" extrusionOk="0">
                  <a:moveTo>
                    <a:pt x="2319" y="0"/>
                  </a:moveTo>
                  <a:cubicBezTo>
                    <a:pt x="1715" y="0"/>
                    <a:pt x="938" y="245"/>
                    <a:pt x="1862" y="602"/>
                  </a:cubicBezTo>
                  <a:cubicBezTo>
                    <a:pt x="2475" y="813"/>
                    <a:pt x="2475" y="1109"/>
                    <a:pt x="2094" y="1511"/>
                  </a:cubicBezTo>
                  <a:cubicBezTo>
                    <a:pt x="1396" y="2780"/>
                    <a:pt x="2158" y="2928"/>
                    <a:pt x="487" y="3668"/>
                  </a:cubicBezTo>
                  <a:cubicBezTo>
                    <a:pt x="1" y="3922"/>
                    <a:pt x="1" y="4176"/>
                    <a:pt x="529" y="4387"/>
                  </a:cubicBezTo>
                  <a:cubicBezTo>
                    <a:pt x="780" y="4516"/>
                    <a:pt x="1005" y="4584"/>
                    <a:pt x="1210" y="4584"/>
                  </a:cubicBezTo>
                  <a:cubicBezTo>
                    <a:pt x="1541" y="4584"/>
                    <a:pt x="1817" y="4407"/>
                    <a:pt x="2052" y="4028"/>
                  </a:cubicBezTo>
                  <a:cubicBezTo>
                    <a:pt x="2771" y="2865"/>
                    <a:pt x="4315" y="1257"/>
                    <a:pt x="2771" y="73"/>
                  </a:cubicBezTo>
                  <a:cubicBezTo>
                    <a:pt x="2672" y="23"/>
                    <a:pt x="2504" y="0"/>
                    <a:pt x="231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3" name="Google Shape;6253;p34"/>
            <p:cNvSpPr/>
            <p:nvPr/>
          </p:nvSpPr>
          <p:spPr>
            <a:xfrm>
              <a:off x="-3509775" y="3839900"/>
              <a:ext cx="120575" cy="104250"/>
            </a:xfrm>
            <a:custGeom>
              <a:avLst/>
              <a:gdLst/>
              <a:ahLst/>
              <a:cxnLst/>
              <a:rect l="l" t="t" r="r" b="b"/>
              <a:pathLst>
                <a:path w="4823" h="4170" extrusionOk="0">
                  <a:moveTo>
                    <a:pt x="2890" y="1"/>
                  </a:moveTo>
                  <a:cubicBezTo>
                    <a:pt x="1554" y="1"/>
                    <a:pt x="1306" y="1448"/>
                    <a:pt x="635" y="2435"/>
                  </a:cubicBezTo>
                  <a:cubicBezTo>
                    <a:pt x="1" y="3196"/>
                    <a:pt x="953" y="3958"/>
                    <a:pt x="1672" y="4169"/>
                  </a:cubicBezTo>
                  <a:cubicBezTo>
                    <a:pt x="2200" y="3915"/>
                    <a:pt x="3575" y="3640"/>
                    <a:pt x="3406" y="2921"/>
                  </a:cubicBezTo>
                  <a:cubicBezTo>
                    <a:pt x="3348" y="2889"/>
                    <a:pt x="3282" y="2875"/>
                    <a:pt x="3209" y="2875"/>
                  </a:cubicBezTo>
                  <a:cubicBezTo>
                    <a:pt x="2806" y="2875"/>
                    <a:pt x="2207" y="3295"/>
                    <a:pt x="1828" y="3295"/>
                  </a:cubicBezTo>
                  <a:cubicBezTo>
                    <a:pt x="1648" y="3295"/>
                    <a:pt x="1518" y="3200"/>
                    <a:pt x="1481" y="2921"/>
                  </a:cubicBezTo>
                  <a:cubicBezTo>
                    <a:pt x="1650" y="2245"/>
                    <a:pt x="1481" y="1441"/>
                    <a:pt x="2285" y="954"/>
                  </a:cubicBezTo>
                  <a:cubicBezTo>
                    <a:pt x="2446" y="849"/>
                    <a:pt x="2586" y="806"/>
                    <a:pt x="2712" y="806"/>
                  </a:cubicBezTo>
                  <a:cubicBezTo>
                    <a:pt x="3167" y="806"/>
                    <a:pt x="3445" y="1360"/>
                    <a:pt x="3892" y="1525"/>
                  </a:cubicBezTo>
                  <a:cubicBezTo>
                    <a:pt x="4823" y="1250"/>
                    <a:pt x="3850" y="130"/>
                    <a:pt x="3194" y="24"/>
                  </a:cubicBezTo>
                  <a:cubicBezTo>
                    <a:pt x="3087" y="8"/>
                    <a:pt x="2986" y="1"/>
                    <a:pt x="289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4" name="Google Shape;6254;p34"/>
            <p:cNvSpPr/>
            <p:nvPr/>
          </p:nvSpPr>
          <p:spPr>
            <a:xfrm>
              <a:off x="-3648600" y="4077075"/>
              <a:ext cx="133575" cy="103575"/>
            </a:xfrm>
            <a:custGeom>
              <a:avLst/>
              <a:gdLst/>
              <a:ahLst/>
              <a:cxnLst/>
              <a:rect l="l" t="t" r="r" b="b"/>
              <a:pathLst>
                <a:path w="5343" h="4143" extrusionOk="0">
                  <a:moveTo>
                    <a:pt x="4566" y="1"/>
                  </a:moveTo>
                  <a:cubicBezTo>
                    <a:pt x="4442" y="1"/>
                    <a:pt x="4323" y="80"/>
                    <a:pt x="4306" y="202"/>
                  </a:cubicBezTo>
                  <a:cubicBezTo>
                    <a:pt x="3714" y="1492"/>
                    <a:pt x="2403" y="3248"/>
                    <a:pt x="838" y="3374"/>
                  </a:cubicBezTo>
                  <a:cubicBezTo>
                    <a:pt x="784" y="3368"/>
                    <a:pt x="735" y="3365"/>
                    <a:pt x="691" y="3365"/>
                  </a:cubicBezTo>
                  <a:cubicBezTo>
                    <a:pt x="1" y="3365"/>
                    <a:pt x="482" y="4143"/>
                    <a:pt x="1017" y="4143"/>
                  </a:cubicBezTo>
                  <a:cubicBezTo>
                    <a:pt x="1091" y="4143"/>
                    <a:pt x="1166" y="4128"/>
                    <a:pt x="1239" y="4094"/>
                  </a:cubicBezTo>
                  <a:cubicBezTo>
                    <a:pt x="2995" y="3903"/>
                    <a:pt x="5342" y="1894"/>
                    <a:pt x="4644" y="12"/>
                  </a:cubicBezTo>
                  <a:cubicBezTo>
                    <a:pt x="4619" y="4"/>
                    <a:pt x="4592" y="1"/>
                    <a:pt x="456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5" name="Google Shape;6255;p34"/>
            <p:cNvSpPr/>
            <p:nvPr/>
          </p:nvSpPr>
          <p:spPr>
            <a:xfrm>
              <a:off x="-3325250" y="3973575"/>
              <a:ext cx="66125" cy="86300"/>
            </a:xfrm>
            <a:custGeom>
              <a:avLst/>
              <a:gdLst/>
              <a:ahLst/>
              <a:cxnLst/>
              <a:rect l="l" t="t" r="r" b="b"/>
              <a:pathLst>
                <a:path w="2645" h="3452" extrusionOk="0">
                  <a:moveTo>
                    <a:pt x="1914" y="1"/>
                  </a:moveTo>
                  <a:cubicBezTo>
                    <a:pt x="1883" y="1"/>
                    <a:pt x="1851" y="3"/>
                    <a:pt x="1820" y="6"/>
                  </a:cubicBezTo>
                  <a:cubicBezTo>
                    <a:pt x="1703" y="58"/>
                    <a:pt x="1578" y="68"/>
                    <a:pt x="1452" y="68"/>
                  </a:cubicBezTo>
                  <a:cubicBezTo>
                    <a:pt x="1361" y="68"/>
                    <a:pt x="1269" y="63"/>
                    <a:pt x="1179" y="63"/>
                  </a:cubicBezTo>
                  <a:cubicBezTo>
                    <a:pt x="1033" y="63"/>
                    <a:pt x="891" y="77"/>
                    <a:pt x="762" y="154"/>
                  </a:cubicBezTo>
                  <a:cubicBezTo>
                    <a:pt x="657" y="324"/>
                    <a:pt x="995" y="535"/>
                    <a:pt x="868" y="662"/>
                  </a:cubicBezTo>
                  <a:cubicBezTo>
                    <a:pt x="191" y="1170"/>
                    <a:pt x="339" y="1889"/>
                    <a:pt x="149" y="2523"/>
                  </a:cubicBezTo>
                  <a:cubicBezTo>
                    <a:pt x="1" y="2967"/>
                    <a:pt x="276" y="3327"/>
                    <a:pt x="805" y="3433"/>
                  </a:cubicBezTo>
                  <a:cubicBezTo>
                    <a:pt x="869" y="3445"/>
                    <a:pt x="927" y="3451"/>
                    <a:pt x="980" y="3451"/>
                  </a:cubicBezTo>
                  <a:cubicBezTo>
                    <a:pt x="1368" y="3451"/>
                    <a:pt x="1492" y="3135"/>
                    <a:pt x="1566" y="2819"/>
                  </a:cubicBezTo>
                  <a:cubicBezTo>
                    <a:pt x="1778" y="1973"/>
                    <a:pt x="2454" y="1297"/>
                    <a:pt x="2645" y="472"/>
                  </a:cubicBezTo>
                  <a:cubicBezTo>
                    <a:pt x="2510" y="184"/>
                    <a:pt x="2219" y="1"/>
                    <a:pt x="191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6" name="Google Shape;6256;p34"/>
            <p:cNvSpPr/>
            <p:nvPr/>
          </p:nvSpPr>
          <p:spPr>
            <a:xfrm>
              <a:off x="-3061350" y="3976625"/>
              <a:ext cx="100975" cy="93550"/>
            </a:xfrm>
            <a:custGeom>
              <a:avLst/>
              <a:gdLst/>
              <a:ahLst/>
              <a:cxnLst/>
              <a:rect l="l" t="t" r="r" b="b"/>
              <a:pathLst>
                <a:path w="4039" h="3742" extrusionOk="0">
                  <a:moveTo>
                    <a:pt x="2548" y="0"/>
                  </a:moveTo>
                  <a:cubicBezTo>
                    <a:pt x="1914" y="0"/>
                    <a:pt x="1" y="2513"/>
                    <a:pt x="802" y="2930"/>
                  </a:cubicBezTo>
                  <a:cubicBezTo>
                    <a:pt x="1529" y="3484"/>
                    <a:pt x="1916" y="3742"/>
                    <a:pt x="2296" y="3742"/>
                  </a:cubicBezTo>
                  <a:cubicBezTo>
                    <a:pt x="2613" y="3742"/>
                    <a:pt x="2925" y="3562"/>
                    <a:pt x="3425" y="3226"/>
                  </a:cubicBezTo>
                  <a:cubicBezTo>
                    <a:pt x="3425" y="2761"/>
                    <a:pt x="4038" y="2422"/>
                    <a:pt x="3742" y="1915"/>
                  </a:cubicBezTo>
                  <a:cubicBezTo>
                    <a:pt x="3648" y="1886"/>
                    <a:pt x="3552" y="1873"/>
                    <a:pt x="3456" y="1873"/>
                  </a:cubicBezTo>
                  <a:cubicBezTo>
                    <a:pt x="3057" y="1873"/>
                    <a:pt x="2669" y="2110"/>
                    <a:pt x="2515" y="2486"/>
                  </a:cubicBezTo>
                  <a:cubicBezTo>
                    <a:pt x="2428" y="2670"/>
                    <a:pt x="2234" y="2766"/>
                    <a:pt x="2055" y="2766"/>
                  </a:cubicBezTo>
                  <a:cubicBezTo>
                    <a:pt x="1845" y="2766"/>
                    <a:pt x="1656" y="2633"/>
                    <a:pt x="1691" y="2359"/>
                  </a:cubicBezTo>
                  <a:cubicBezTo>
                    <a:pt x="1310" y="1196"/>
                    <a:pt x="2346" y="1534"/>
                    <a:pt x="2706" y="625"/>
                  </a:cubicBezTo>
                  <a:cubicBezTo>
                    <a:pt x="2795" y="179"/>
                    <a:pt x="2717" y="0"/>
                    <a:pt x="254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7" name="Google Shape;6257;p34"/>
            <p:cNvSpPr/>
            <p:nvPr/>
          </p:nvSpPr>
          <p:spPr>
            <a:xfrm>
              <a:off x="-3336600" y="3982425"/>
              <a:ext cx="85950" cy="95000"/>
            </a:xfrm>
            <a:custGeom>
              <a:avLst/>
              <a:gdLst/>
              <a:ahLst/>
              <a:cxnLst/>
              <a:rect l="l" t="t" r="r" b="b"/>
              <a:pathLst>
                <a:path w="3438" h="3800" extrusionOk="0">
                  <a:moveTo>
                    <a:pt x="1470" y="1"/>
                  </a:moveTo>
                  <a:cubicBezTo>
                    <a:pt x="1415" y="1"/>
                    <a:pt x="1352" y="4"/>
                    <a:pt x="1280" y="12"/>
                  </a:cubicBezTo>
                  <a:cubicBezTo>
                    <a:pt x="117" y="752"/>
                    <a:pt x="582" y="1958"/>
                    <a:pt x="53" y="3015"/>
                  </a:cubicBezTo>
                  <a:cubicBezTo>
                    <a:pt x="1" y="3610"/>
                    <a:pt x="744" y="3799"/>
                    <a:pt x="1313" y="3799"/>
                  </a:cubicBezTo>
                  <a:cubicBezTo>
                    <a:pt x="1433" y="3799"/>
                    <a:pt x="1544" y="3791"/>
                    <a:pt x="1639" y="3777"/>
                  </a:cubicBezTo>
                  <a:cubicBezTo>
                    <a:pt x="2528" y="3036"/>
                    <a:pt x="2528" y="1894"/>
                    <a:pt x="3226" y="1048"/>
                  </a:cubicBezTo>
                  <a:cubicBezTo>
                    <a:pt x="3437" y="773"/>
                    <a:pt x="3268" y="414"/>
                    <a:pt x="3120" y="118"/>
                  </a:cubicBezTo>
                  <a:cubicBezTo>
                    <a:pt x="3069" y="114"/>
                    <a:pt x="3024" y="113"/>
                    <a:pt x="2984" y="113"/>
                  </a:cubicBezTo>
                  <a:cubicBezTo>
                    <a:pt x="2293" y="113"/>
                    <a:pt x="2968" y="606"/>
                    <a:pt x="2549" y="1006"/>
                  </a:cubicBezTo>
                  <a:cubicBezTo>
                    <a:pt x="1830" y="1450"/>
                    <a:pt x="2062" y="2888"/>
                    <a:pt x="1407" y="2952"/>
                  </a:cubicBezTo>
                  <a:cubicBezTo>
                    <a:pt x="1068" y="2931"/>
                    <a:pt x="688" y="2634"/>
                    <a:pt x="793" y="2444"/>
                  </a:cubicBezTo>
                  <a:cubicBezTo>
                    <a:pt x="1195" y="1831"/>
                    <a:pt x="624" y="985"/>
                    <a:pt x="1512" y="520"/>
                  </a:cubicBezTo>
                  <a:cubicBezTo>
                    <a:pt x="1782" y="365"/>
                    <a:pt x="2034" y="1"/>
                    <a:pt x="147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8" name="Google Shape;6258;p34"/>
            <p:cNvSpPr/>
            <p:nvPr/>
          </p:nvSpPr>
          <p:spPr>
            <a:xfrm>
              <a:off x="-3037600" y="3967375"/>
              <a:ext cx="96250" cy="85600"/>
            </a:xfrm>
            <a:custGeom>
              <a:avLst/>
              <a:gdLst/>
              <a:ahLst/>
              <a:cxnLst/>
              <a:rect l="l" t="t" r="r" b="b"/>
              <a:pathLst>
                <a:path w="3850" h="3424" extrusionOk="0">
                  <a:moveTo>
                    <a:pt x="3194" y="1"/>
                  </a:moveTo>
                  <a:lnTo>
                    <a:pt x="3194" y="1"/>
                  </a:lnTo>
                  <a:cubicBezTo>
                    <a:pt x="2158" y="22"/>
                    <a:pt x="2855" y="1925"/>
                    <a:pt x="1925" y="1989"/>
                  </a:cubicBezTo>
                  <a:cubicBezTo>
                    <a:pt x="1502" y="1777"/>
                    <a:pt x="1988" y="1206"/>
                    <a:pt x="1735" y="889"/>
                  </a:cubicBezTo>
                  <a:lnTo>
                    <a:pt x="1735" y="889"/>
                  </a:lnTo>
                  <a:cubicBezTo>
                    <a:pt x="1312" y="1143"/>
                    <a:pt x="1037" y="1523"/>
                    <a:pt x="508" y="1777"/>
                  </a:cubicBezTo>
                  <a:cubicBezTo>
                    <a:pt x="0" y="2031"/>
                    <a:pt x="592" y="2475"/>
                    <a:pt x="529" y="2750"/>
                  </a:cubicBezTo>
                  <a:cubicBezTo>
                    <a:pt x="466" y="3046"/>
                    <a:pt x="381" y="3342"/>
                    <a:pt x="783" y="3406"/>
                  </a:cubicBezTo>
                  <a:cubicBezTo>
                    <a:pt x="895" y="3418"/>
                    <a:pt x="994" y="3423"/>
                    <a:pt x="1081" y="3423"/>
                  </a:cubicBezTo>
                  <a:cubicBezTo>
                    <a:pt x="2238" y="3423"/>
                    <a:pt x="1320" y="2445"/>
                    <a:pt x="2834" y="2327"/>
                  </a:cubicBezTo>
                  <a:lnTo>
                    <a:pt x="2940" y="2242"/>
                  </a:lnTo>
                  <a:cubicBezTo>
                    <a:pt x="3088" y="1714"/>
                    <a:pt x="3849" y="254"/>
                    <a:pt x="319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9" name="Google Shape;6259;p34"/>
            <p:cNvSpPr/>
            <p:nvPr/>
          </p:nvSpPr>
          <p:spPr>
            <a:xfrm>
              <a:off x="-3977175" y="4201325"/>
              <a:ext cx="86750" cy="100225"/>
            </a:xfrm>
            <a:custGeom>
              <a:avLst/>
              <a:gdLst/>
              <a:ahLst/>
              <a:cxnLst/>
              <a:rect l="l" t="t" r="r" b="b"/>
              <a:pathLst>
                <a:path w="3470" h="4009" extrusionOk="0">
                  <a:moveTo>
                    <a:pt x="2998" y="1"/>
                  </a:moveTo>
                  <a:cubicBezTo>
                    <a:pt x="2651" y="1"/>
                    <a:pt x="2389" y="695"/>
                    <a:pt x="2264" y="963"/>
                  </a:cubicBezTo>
                  <a:cubicBezTo>
                    <a:pt x="1841" y="1704"/>
                    <a:pt x="1714" y="2634"/>
                    <a:pt x="635" y="2994"/>
                  </a:cubicBezTo>
                  <a:cubicBezTo>
                    <a:pt x="424" y="3269"/>
                    <a:pt x="1" y="3713"/>
                    <a:pt x="318" y="4009"/>
                  </a:cubicBezTo>
                  <a:cubicBezTo>
                    <a:pt x="2369" y="3375"/>
                    <a:pt x="3469" y="1894"/>
                    <a:pt x="3194" y="75"/>
                  </a:cubicBezTo>
                  <a:cubicBezTo>
                    <a:pt x="3126" y="24"/>
                    <a:pt x="3061" y="1"/>
                    <a:pt x="299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0" name="Google Shape;6260;p34"/>
            <p:cNvSpPr/>
            <p:nvPr/>
          </p:nvSpPr>
          <p:spPr>
            <a:xfrm>
              <a:off x="-3308325" y="3985875"/>
              <a:ext cx="71400" cy="92625"/>
            </a:xfrm>
            <a:custGeom>
              <a:avLst/>
              <a:gdLst/>
              <a:ahLst/>
              <a:cxnLst/>
              <a:rect l="l" t="t" r="r" b="b"/>
              <a:pathLst>
                <a:path w="2856" h="3705" extrusionOk="0">
                  <a:moveTo>
                    <a:pt x="1968" y="1"/>
                  </a:moveTo>
                  <a:cubicBezTo>
                    <a:pt x="1968" y="678"/>
                    <a:pt x="1862" y="1312"/>
                    <a:pt x="1185" y="1756"/>
                  </a:cubicBezTo>
                  <a:cubicBezTo>
                    <a:pt x="1101" y="1820"/>
                    <a:pt x="1058" y="1925"/>
                    <a:pt x="1079" y="2052"/>
                  </a:cubicBezTo>
                  <a:cubicBezTo>
                    <a:pt x="1566" y="2983"/>
                    <a:pt x="1" y="3046"/>
                    <a:pt x="487" y="3660"/>
                  </a:cubicBezTo>
                  <a:cubicBezTo>
                    <a:pt x="595" y="3691"/>
                    <a:pt x="692" y="3704"/>
                    <a:pt x="779" y="3704"/>
                  </a:cubicBezTo>
                  <a:cubicBezTo>
                    <a:pt x="1291" y="3704"/>
                    <a:pt x="1485" y="3233"/>
                    <a:pt x="1756" y="2962"/>
                  </a:cubicBezTo>
                  <a:cubicBezTo>
                    <a:pt x="2814" y="1862"/>
                    <a:pt x="2856" y="889"/>
                    <a:pt x="196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1" name="Google Shape;6261;p34"/>
            <p:cNvSpPr/>
            <p:nvPr/>
          </p:nvSpPr>
          <p:spPr>
            <a:xfrm>
              <a:off x="-2825050" y="3780200"/>
              <a:ext cx="81975" cy="104200"/>
            </a:xfrm>
            <a:custGeom>
              <a:avLst/>
              <a:gdLst/>
              <a:ahLst/>
              <a:cxnLst/>
              <a:rect l="l" t="t" r="r" b="b"/>
              <a:pathLst>
                <a:path w="3279" h="4168" extrusionOk="0">
                  <a:moveTo>
                    <a:pt x="2503" y="42"/>
                  </a:moveTo>
                  <a:cubicBezTo>
                    <a:pt x="1130" y="42"/>
                    <a:pt x="2220" y="1577"/>
                    <a:pt x="2115" y="2370"/>
                  </a:cubicBezTo>
                  <a:cubicBezTo>
                    <a:pt x="2221" y="3046"/>
                    <a:pt x="1481" y="2983"/>
                    <a:pt x="1142" y="3237"/>
                  </a:cubicBezTo>
                  <a:cubicBezTo>
                    <a:pt x="1135" y="3242"/>
                    <a:pt x="1128" y="3245"/>
                    <a:pt x="1120" y="3245"/>
                  </a:cubicBezTo>
                  <a:cubicBezTo>
                    <a:pt x="1038" y="3245"/>
                    <a:pt x="919" y="2982"/>
                    <a:pt x="719" y="2982"/>
                  </a:cubicBezTo>
                  <a:cubicBezTo>
                    <a:pt x="712" y="2982"/>
                    <a:pt x="705" y="2982"/>
                    <a:pt x="698" y="2983"/>
                  </a:cubicBezTo>
                  <a:cubicBezTo>
                    <a:pt x="0" y="3194"/>
                    <a:pt x="529" y="3554"/>
                    <a:pt x="529" y="3850"/>
                  </a:cubicBezTo>
                  <a:cubicBezTo>
                    <a:pt x="719" y="4167"/>
                    <a:pt x="1164" y="3956"/>
                    <a:pt x="1417" y="4167"/>
                  </a:cubicBezTo>
                  <a:cubicBezTo>
                    <a:pt x="3215" y="3300"/>
                    <a:pt x="3194" y="1799"/>
                    <a:pt x="3279" y="318"/>
                  </a:cubicBezTo>
                  <a:cubicBezTo>
                    <a:pt x="3173" y="1"/>
                    <a:pt x="2834" y="85"/>
                    <a:pt x="2559" y="43"/>
                  </a:cubicBezTo>
                  <a:cubicBezTo>
                    <a:pt x="2540" y="43"/>
                    <a:pt x="2521" y="42"/>
                    <a:pt x="2503" y="42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2" name="Google Shape;6262;p34"/>
            <p:cNvSpPr/>
            <p:nvPr/>
          </p:nvSpPr>
          <p:spPr>
            <a:xfrm>
              <a:off x="-4075525" y="4015075"/>
              <a:ext cx="79525" cy="109500"/>
            </a:xfrm>
            <a:custGeom>
              <a:avLst/>
              <a:gdLst/>
              <a:ahLst/>
              <a:cxnLst/>
              <a:rect l="l" t="t" r="r" b="b"/>
              <a:pathLst>
                <a:path w="3181" h="4380" extrusionOk="0">
                  <a:moveTo>
                    <a:pt x="932" y="1"/>
                  </a:moveTo>
                  <a:cubicBezTo>
                    <a:pt x="832" y="1"/>
                    <a:pt x="730" y="52"/>
                    <a:pt x="678" y="144"/>
                  </a:cubicBezTo>
                  <a:cubicBezTo>
                    <a:pt x="847" y="631"/>
                    <a:pt x="1" y="990"/>
                    <a:pt x="762" y="1392"/>
                  </a:cubicBezTo>
                  <a:cubicBezTo>
                    <a:pt x="1101" y="1392"/>
                    <a:pt x="1143" y="990"/>
                    <a:pt x="1566" y="969"/>
                  </a:cubicBezTo>
                  <a:lnTo>
                    <a:pt x="1566" y="969"/>
                  </a:lnTo>
                  <a:cubicBezTo>
                    <a:pt x="974" y="1942"/>
                    <a:pt x="1926" y="3168"/>
                    <a:pt x="657" y="3866"/>
                  </a:cubicBezTo>
                  <a:cubicBezTo>
                    <a:pt x="635" y="3930"/>
                    <a:pt x="635" y="4014"/>
                    <a:pt x="657" y="4099"/>
                  </a:cubicBezTo>
                  <a:cubicBezTo>
                    <a:pt x="929" y="4297"/>
                    <a:pt x="1153" y="4380"/>
                    <a:pt x="1337" y="4380"/>
                  </a:cubicBezTo>
                  <a:cubicBezTo>
                    <a:pt x="1883" y="4380"/>
                    <a:pt x="2084" y="3653"/>
                    <a:pt x="2179" y="3020"/>
                  </a:cubicBezTo>
                  <a:cubicBezTo>
                    <a:pt x="2472" y="1809"/>
                    <a:pt x="3180" y="21"/>
                    <a:pt x="1554" y="21"/>
                  </a:cubicBezTo>
                  <a:cubicBezTo>
                    <a:pt x="1420" y="21"/>
                    <a:pt x="1269" y="34"/>
                    <a:pt x="1101" y="60"/>
                  </a:cubicBezTo>
                  <a:cubicBezTo>
                    <a:pt x="1053" y="20"/>
                    <a:pt x="993" y="1"/>
                    <a:pt x="93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3" name="Google Shape;6263;p34"/>
            <p:cNvSpPr/>
            <p:nvPr/>
          </p:nvSpPr>
          <p:spPr>
            <a:xfrm>
              <a:off x="-3656075" y="4066250"/>
              <a:ext cx="123600" cy="94975"/>
            </a:xfrm>
            <a:custGeom>
              <a:avLst/>
              <a:gdLst/>
              <a:ahLst/>
              <a:cxnLst/>
              <a:rect l="l" t="t" r="r" b="b"/>
              <a:pathLst>
                <a:path w="4944" h="3799" extrusionOk="0">
                  <a:moveTo>
                    <a:pt x="4753" y="1"/>
                  </a:moveTo>
                  <a:lnTo>
                    <a:pt x="4626" y="43"/>
                  </a:lnTo>
                  <a:cubicBezTo>
                    <a:pt x="4245" y="466"/>
                    <a:pt x="4267" y="1100"/>
                    <a:pt x="3696" y="1439"/>
                  </a:cubicBezTo>
                  <a:cubicBezTo>
                    <a:pt x="3548" y="1650"/>
                    <a:pt x="3548" y="1967"/>
                    <a:pt x="3188" y="2031"/>
                  </a:cubicBezTo>
                  <a:cubicBezTo>
                    <a:pt x="2612" y="2142"/>
                    <a:pt x="2509" y="3151"/>
                    <a:pt x="1977" y="3151"/>
                  </a:cubicBezTo>
                  <a:cubicBezTo>
                    <a:pt x="1903" y="3151"/>
                    <a:pt x="1821" y="3132"/>
                    <a:pt x="1729" y="3088"/>
                  </a:cubicBezTo>
                  <a:cubicBezTo>
                    <a:pt x="1327" y="2771"/>
                    <a:pt x="2046" y="2708"/>
                    <a:pt x="2088" y="2433"/>
                  </a:cubicBezTo>
                  <a:cubicBezTo>
                    <a:pt x="2131" y="2073"/>
                    <a:pt x="2702" y="1756"/>
                    <a:pt x="2215" y="1375"/>
                  </a:cubicBezTo>
                  <a:lnTo>
                    <a:pt x="2215" y="1375"/>
                  </a:lnTo>
                  <a:cubicBezTo>
                    <a:pt x="0" y="2673"/>
                    <a:pt x="312" y="3799"/>
                    <a:pt x="1403" y="3799"/>
                  </a:cubicBezTo>
                  <a:cubicBezTo>
                    <a:pt x="2376" y="3799"/>
                    <a:pt x="3967" y="2906"/>
                    <a:pt x="4943" y="445"/>
                  </a:cubicBezTo>
                  <a:cubicBezTo>
                    <a:pt x="4859" y="297"/>
                    <a:pt x="4943" y="106"/>
                    <a:pt x="475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4" name="Google Shape;6264;p34"/>
            <p:cNvSpPr/>
            <p:nvPr/>
          </p:nvSpPr>
          <p:spPr>
            <a:xfrm>
              <a:off x="-3192525" y="3784975"/>
              <a:ext cx="77750" cy="81700"/>
            </a:xfrm>
            <a:custGeom>
              <a:avLst/>
              <a:gdLst/>
              <a:ahLst/>
              <a:cxnLst/>
              <a:rect l="l" t="t" r="r" b="b"/>
              <a:pathLst>
                <a:path w="3110" h="3268" extrusionOk="0">
                  <a:moveTo>
                    <a:pt x="2475" y="0"/>
                  </a:moveTo>
                  <a:cubicBezTo>
                    <a:pt x="1439" y="465"/>
                    <a:pt x="550" y="1058"/>
                    <a:pt x="191" y="2073"/>
                  </a:cubicBezTo>
                  <a:cubicBezTo>
                    <a:pt x="466" y="2390"/>
                    <a:pt x="149" y="2580"/>
                    <a:pt x="0" y="2813"/>
                  </a:cubicBezTo>
                  <a:cubicBezTo>
                    <a:pt x="88" y="3155"/>
                    <a:pt x="209" y="3268"/>
                    <a:pt x="345" y="3268"/>
                  </a:cubicBezTo>
                  <a:cubicBezTo>
                    <a:pt x="538" y="3268"/>
                    <a:pt x="763" y="3043"/>
                    <a:pt x="973" y="2919"/>
                  </a:cubicBezTo>
                  <a:cubicBezTo>
                    <a:pt x="1418" y="2136"/>
                    <a:pt x="1692" y="1269"/>
                    <a:pt x="2708" y="825"/>
                  </a:cubicBezTo>
                  <a:cubicBezTo>
                    <a:pt x="3109" y="635"/>
                    <a:pt x="2898" y="0"/>
                    <a:pt x="247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5" name="Google Shape;6265;p34"/>
            <p:cNvSpPr/>
            <p:nvPr/>
          </p:nvSpPr>
          <p:spPr>
            <a:xfrm>
              <a:off x="-4032675" y="4028700"/>
              <a:ext cx="35975" cy="92575"/>
            </a:xfrm>
            <a:custGeom>
              <a:avLst/>
              <a:gdLst/>
              <a:ahLst/>
              <a:cxnLst/>
              <a:rect l="l" t="t" r="r" b="b"/>
              <a:pathLst>
                <a:path w="1439" h="3703" extrusionOk="0">
                  <a:moveTo>
                    <a:pt x="846" y="1"/>
                  </a:moveTo>
                  <a:lnTo>
                    <a:pt x="613" y="86"/>
                  </a:lnTo>
                  <a:cubicBezTo>
                    <a:pt x="909" y="910"/>
                    <a:pt x="169" y="1629"/>
                    <a:pt x="296" y="2412"/>
                  </a:cubicBezTo>
                  <a:cubicBezTo>
                    <a:pt x="212" y="2877"/>
                    <a:pt x="0" y="3385"/>
                    <a:pt x="635" y="3702"/>
                  </a:cubicBezTo>
                  <a:cubicBezTo>
                    <a:pt x="656" y="3110"/>
                    <a:pt x="1396" y="2729"/>
                    <a:pt x="1248" y="2095"/>
                  </a:cubicBezTo>
                  <a:cubicBezTo>
                    <a:pt x="1417" y="1841"/>
                    <a:pt x="1206" y="1524"/>
                    <a:pt x="1417" y="1270"/>
                  </a:cubicBezTo>
                  <a:cubicBezTo>
                    <a:pt x="1438" y="783"/>
                    <a:pt x="1227" y="318"/>
                    <a:pt x="84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6" name="Google Shape;6266;p34"/>
            <p:cNvSpPr/>
            <p:nvPr/>
          </p:nvSpPr>
          <p:spPr>
            <a:xfrm>
              <a:off x="-3468000" y="3868500"/>
              <a:ext cx="80850" cy="79200"/>
            </a:xfrm>
            <a:custGeom>
              <a:avLst/>
              <a:gdLst/>
              <a:ahLst/>
              <a:cxnLst/>
              <a:rect l="l" t="t" r="r" b="b"/>
              <a:pathLst>
                <a:path w="3234" h="3168" extrusionOk="0">
                  <a:moveTo>
                    <a:pt x="2623" y="1"/>
                  </a:moveTo>
                  <a:cubicBezTo>
                    <a:pt x="1079" y="1164"/>
                    <a:pt x="2221" y="2031"/>
                    <a:pt x="1037" y="2369"/>
                  </a:cubicBezTo>
                  <a:cubicBezTo>
                    <a:pt x="656" y="2539"/>
                    <a:pt x="233" y="2666"/>
                    <a:pt x="1" y="3025"/>
                  </a:cubicBezTo>
                  <a:cubicBezTo>
                    <a:pt x="192" y="3123"/>
                    <a:pt x="387" y="3168"/>
                    <a:pt x="581" y="3168"/>
                  </a:cubicBezTo>
                  <a:cubicBezTo>
                    <a:pt x="1935" y="3168"/>
                    <a:pt x="3234" y="1018"/>
                    <a:pt x="262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7" name="Google Shape;6267;p34"/>
            <p:cNvSpPr/>
            <p:nvPr/>
          </p:nvSpPr>
          <p:spPr>
            <a:xfrm>
              <a:off x="-2837750" y="3784450"/>
              <a:ext cx="50250" cy="92000"/>
            </a:xfrm>
            <a:custGeom>
              <a:avLst/>
              <a:gdLst/>
              <a:ahLst/>
              <a:cxnLst/>
              <a:rect l="l" t="t" r="r" b="b"/>
              <a:pathLst>
                <a:path w="2010" h="3680" extrusionOk="0">
                  <a:moveTo>
                    <a:pt x="1947" y="0"/>
                  </a:moveTo>
                  <a:cubicBezTo>
                    <a:pt x="995" y="360"/>
                    <a:pt x="1" y="2115"/>
                    <a:pt x="466" y="2876"/>
                  </a:cubicBezTo>
                  <a:cubicBezTo>
                    <a:pt x="508" y="3320"/>
                    <a:pt x="572" y="3468"/>
                    <a:pt x="1037" y="3680"/>
                  </a:cubicBezTo>
                  <a:cubicBezTo>
                    <a:pt x="1312" y="3299"/>
                    <a:pt x="678" y="3130"/>
                    <a:pt x="1375" y="2728"/>
                  </a:cubicBezTo>
                  <a:cubicBezTo>
                    <a:pt x="1820" y="2200"/>
                    <a:pt x="1143" y="1438"/>
                    <a:pt x="1545" y="804"/>
                  </a:cubicBezTo>
                  <a:cubicBezTo>
                    <a:pt x="1629" y="529"/>
                    <a:pt x="2010" y="338"/>
                    <a:pt x="194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8" name="Google Shape;6268;p34"/>
            <p:cNvSpPr/>
            <p:nvPr/>
          </p:nvSpPr>
          <p:spPr>
            <a:xfrm>
              <a:off x="-3664150" y="4085275"/>
              <a:ext cx="78800" cy="85150"/>
            </a:xfrm>
            <a:custGeom>
              <a:avLst/>
              <a:gdLst/>
              <a:ahLst/>
              <a:cxnLst/>
              <a:rect l="l" t="t" r="r" b="b"/>
              <a:pathLst>
                <a:path w="3152" h="3406" extrusionOk="0">
                  <a:moveTo>
                    <a:pt x="2623" y="1"/>
                  </a:moveTo>
                  <a:cubicBezTo>
                    <a:pt x="1861" y="403"/>
                    <a:pt x="1544" y="1185"/>
                    <a:pt x="825" y="1629"/>
                  </a:cubicBezTo>
                  <a:cubicBezTo>
                    <a:pt x="85" y="2264"/>
                    <a:pt x="317" y="2814"/>
                    <a:pt x="973" y="3406"/>
                  </a:cubicBezTo>
                  <a:cubicBezTo>
                    <a:pt x="1036" y="3229"/>
                    <a:pt x="1140" y="3174"/>
                    <a:pt x="1264" y="3174"/>
                  </a:cubicBezTo>
                  <a:cubicBezTo>
                    <a:pt x="1470" y="3174"/>
                    <a:pt x="1729" y="3325"/>
                    <a:pt x="1942" y="3325"/>
                  </a:cubicBezTo>
                  <a:cubicBezTo>
                    <a:pt x="2076" y="3325"/>
                    <a:pt x="2191" y="3265"/>
                    <a:pt x="2263" y="3068"/>
                  </a:cubicBezTo>
                  <a:cubicBezTo>
                    <a:pt x="0" y="2898"/>
                    <a:pt x="1650" y="1185"/>
                    <a:pt x="2644" y="657"/>
                  </a:cubicBezTo>
                  <a:lnTo>
                    <a:pt x="2750" y="572"/>
                  </a:lnTo>
                  <a:cubicBezTo>
                    <a:pt x="2834" y="360"/>
                    <a:pt x="3151" y="128"/>
                    <a:pt x="262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9" name="Google Shape;6269;p34"/>
            <p:cNvSpPr/>
            <p:nvPr/>
          </p:nvSpPr>
          <p:spPr>
            <a:xfrm>
              <a:off x="-4320725" y="4022125"/>
              <a:ext cx="49075" cy="80125"/>
            </a:xfrm>
            <a:custGeom>
              <a:avLst/>
              <a:gdLst/>
              <a:ahLst/>
              <a:cxnLst/>
              <a:rect l="l" t="t" r="r" b="b"/>
              <a:pathLst>
                <a:path w="1963" h="3205" extrusionOk="0">
                  <a:moveTo>
                    <a:pt x="1249" y="1"/>
                  </a:moveTo>
                  <a:cubicBezTo>
                    <a:pt x="1077" y="1"/>
                    <a:pt x="950" y="90"/>
                    <a:pt x="990" y="327"/>
                  </a:cubicBezTo>
                  <a:cubicBezTo>
                    <a:pt x="1095" y="1152"/>
                    <a:pt x="461" y="1766"/>
                    <a:pt x="419" y="2506"/>
                  </a:cubicBezTo>
                  <a:cubicBezTo>
                    <a:pt x="1" y="2952"/>
                    <a:pt x="271" y="3205"/>
                    <a:pt x="637" y="3205"/>
                  </a:cubicBezTo>
                  <a:cubicBezTo>
                    <a:pt x="827" y="3205"/>
                    <a:pt x="1042" y="3137"/>
                    <a:pt x="1201" y="2992"/>
                  </a:cubicBezTo>
                  <a:cubicBezTo>
                    <a:pt x="1074" y="2315"/>
                    <a:pt x="1962" y="1892"/>
                    <a:pt x="1814" y="1216"/>
                  </a:cubicBezTo>
                  <a:cubicBezTo>
                    <a:pt x="1920" y="920"/>
                    <a:pt x="1920" y="581"/>
                    <a:pt x="1836" y="264"/>
                  </a:cubicBezTo>
                  <a:cubicBezTo>
                    <a:pt x="1700" y="117"/>
                    <a:pt x="1445" y="1"/>
                    <a:pt x="124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0" name="Google Shape;6270;p34"/>
            <p:cNvSpPr/>
            <p:nvPr/>
          </p:nvSpPr>
          <p:spPr>
            <a:xfrm>
              <a:off x="-3802900" y="3939125"/>
              <a:ext cx="50475" cy="79625"/>
            </a:xfrm>
            <a:custGeom>
              <a:avLst/>
              <a:gdLst/>
              <a:ahLst/>
              <a:cxnLst/>
              <a:rect l="l" t="t" r="r" b="b"/>
              <a:pathLst>
                <a:path w="2019" h="3185" extrusionOk="0">
                  <a:moveTo>
                    <a:pt x="1673" y="0"/>
                  </a:moveTo>
                  <a:cubicBezTo>
                    <a:pt x="1055" y="0"/>
                    <a:pt x="0" y="2467"/>
                    <a:pt x="51" y="2928"/>
                  </a:cubicBezTo>
                  <a:cubicBezTo>
                    <a:pt x="142" y="3110"/>
                    <a:pt x="295" y="3184"/>
                    <a:pt x="464" y="3184"/>
                  </a:cubicBezTo>
                  <a:cubicBezTo>
                    <a:pt x="845" y="3184"/>
                    <a:pt x="1306" y="2808"/>
                    <a:pt x="1320" y="2442"/>
                  </a:cubicBezTo>
                  <a:cubicBezTo>
                    <a:pt x="1045" y="1279"/>
                    <a:pt x="1532" y="1363"/>
                    <a:pt x="2018" y="475"/>
                  </a:cubicBezTo>
                  <a:cubicBezTo>
                    <a:pt x="1941" y="139"/>
                    <a:pt x="1819" y="0"/>
                    <a:pt x="167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1" name="Google Shape;6271;p34"/>
            <p:cNvSpPr/>
            <p:nvPr/>
          </p:nvSpPr>
          <p:spPr>
            <a:xfrm>
              <a:off x="-3005000" y="3965800"/>
              <a:ext cx="47250" cy="59700"/>
            </a:xfrm>
            <a:custGeom>
              <a:avLst/>
              <a:gdLst/>
              <a:ahLst/>
              <a:cxnLst/>
              <a:rect l="l" t="t" r="r" b="b"/>
              <a:pathLst>
                <a:path w="1890" h="2388" extrusionOk="0">
                  <a:moveTo>
                    <a:pt x="1361" y="0"/>
                  </a:moveTo>
                  <a:cubicBezTo>
                    <a:pt x="1150" y="275"/>
                    <a:pt x="790" y="169"/>
                    <a:pt x="473" y="233"/>
                  </a:cubicBezTo>
                  <a:cubicBezTo>
                    <a:pt x="156" y="444"/>
                    <a:pt x="790" y="719"/>
                    <a:pt x="431" y="952"/>
                  </a:cubicBezTo>
                  <a:cubicBezTo>
                    <a:pt x="152" y="1524"/>
                    <a:pt x="1" y="2388"/>
                    <a:pt x="504" y="2388"/>
                  </a:cubicBezTo>
                  <a:cubicBezTo>
                    <a:pt x="652" y="2388"/>
                    <a:pt x="855" y="2314"/>
                    <a:pt x="1128" y="2136"/>
                  </a:cubicBezTo>
                  <a:cubicBezTo>
                    <a:pt x="1403" y="1988"/>
                    <a:pt x="1361" y="1713"/>
                    <a:pt x="1361" y="1481"/>
                  </a:cubicBezTo>
                  <a:cubicBezTo>
                    <a:pt x="1361" y="952"/>
                    <a:pt x="1551" y="465"/>
                    <a:pt x="1890" y="64"/>
                  </a:cubicBezTo>
                  <a:lnTo>
                    <a:pt x="1361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2" name="Google Shape;6272;p34"/>
            <p:cNvSpPr/>
            <p:nvPr/>
          </p:nvSpPr>
          <p:spPr>
            <a:xfrm>
              <a:off x="-4008900" y="4184075"/>
              <a:ext cx="73525" cy="117600"/>
            </a:xfrm>
            <a:custGeom>
              <a:avLst/>
              <a:gdLst/>
              <a:ahLst/>
              <a:cxnLst/>
              <a:rect l="l" t="t" r="r" b="b"/>
              <a:pathLst>
                <a:path w="2941" h="4704" extrusionOk="0">
                  <a:moveTo>
                    <a:pt x="2423" y="1"/>
                  </a:moveTo>
                  <a:cubicBezTo>
                    <a:pt x="2379" y="1"/>
                    <a:pt x="2336" y="17"/>
                    <a:pt x="2306" y="46"/>
                  </a:cubicBezTo>
                  <a:cubicBezTo>
                    <a:pt x="952" y="892"/>
                    <a:pt x="1968" y="1780"/>
                    <a:pt x="678" y="2478"/>
                  </a:cubicBezTo>
                  <a:cubicBezTo>
                    <a:pt x="635" y="2880"/>
                    <a:pt x="1" y="3113"/>
                    <a:pt x="255" y="3599"/>
                  </a:cubicBezTo>
                  <a:cubicBezTo>
                    <a:pt x="476" y="4142"/>
                    <a:pt x="639" y="4704"/>
                    <a:pt x="1454" y="4704"/>
                  </a:cubicBezTo>
                  <a:cubicBezTo>
                    <a:pt x="1496" y="4704"/>
                    <a:pt x="1541" y="4702"/>
                    <a:pt x="1587" y="4699"/>
                  </a:cubicBezTo>
                  <a:lnTo>
                    <a:pt x="1587" y="4424"/>
                  </a:lnTo>
                  <a:cubicBezTo>
                    <a:pt x="64" y="3536"/>
                    <a:pt x="2941" y="1632"/>
                    <a:pt x="2560" y="67"/>
                  </a:cubicBezTo>
                  <a:cubicBezTo>
                    <a:pt x="2526" y="22"/>
                    <a:pt x="2474" y="1"/>
                    <a:pt x="242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3" name="Google Shape;6273;p34"/>
            <p:cNvSpPr/>
            <p:nvPr/>
          </p:nvSpPr>
          <p:spPr>
            <a:xfrm>
              <a:off x="-4380075" y="4023725"/>
              <a:ext cx="58200" cy="77450"/>
            </a:xfrm>
            <a:custGeom>
              <a:avLst/>
              <a:gdLst/>
              <a:ahLst/>
              <a:cxnLst/>
              <a:rect l="l" t="t" r="r" b="b"/>
              <a:pathLst>
                <a:path w="2328" h="3098" extrusionOk="0">
                  <a:moveTo>
                    <a:pt x="1071" y="0"/>
                  </a:moveTo>
                  <a:cubicBezTo>
                    <a:pt x="1016" y="0"/>
                    <a:pt x="956" y="16"/>
                    <a:pt x="889" y="52"/>
                  </a:cubicBezTo>
                  <a:cubicBezTo>
                    <a:pt x="656" y="1046"/>
                    <a:pt x="64" y="2103"/>
                    <a:pt x="826" y="3097"/>
                  </a:cubicBezTo>
                  <a:cubicBezTo>
                    <a:pt x="2327" y="2378"/>
                    <a:pt x="1" y="2040"/>
                    <a:pt x="1566" y="1321"/>
                  </a:cubicBezTo>
                  <a:cubicBezTo>
                    <a:pt x="1585" y="1002"/>
                    <a:pt x="1504" y="0"/>
                    <a:pt x="107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4" name="Google Shape;6274;p34"/>
            <p:cNvSpPr/>
            <p:nvPr/>
          </p:nvSpPr>
          <p:spPr>
            <a:xfrm>
              <a:off x="-3150750" y="3819575"/>
              <a:ext cx="66650" cy="57425"/>
            </a:xfrm>
            <a:custGeom>
              <a:avLst/>
              <a:gdLst/>
              <a:ahLst/>
              <a:cxnLst/>
              <a:rect l="l" t="t" r="r" b="b"/>
              <a:pathLst>
                <a:path w="2666" h="2297" extrusionOk="0">
                  <a:moveTo>
                    <a:pt x="2411" y="0"/>
                  </a:moveTo>
                  <a:cubicBezTo>
                    <a:pt x="2247" y="0"/>
                    <a:pt x="2130" y="129"/>
                    <a:pt x="1988" y="224"/>
                  </a:cubicBezTo>
                  <a:cubicBezTo>
                    <a:pt x="1100" y="668"/>
                    <a:pt x="0" y="1281"/>
                    <a:pt x="1058" y="2296"/>
                  </a:cubicBezTo>
                  <a:cubicBezTo>
                    <a:pt x="1692" y="1831"/>
                    <a:pt x="2284" y="1366"/>
                    <a:pt x="2581" y="668"/>
                  </a:cubicBezTo>
                  <a:cubicBezTo>
                    <a:pt x="2644" y="477"/>
                    <a:pt x="2665" y="266"/>
                    <a:pt x="2602" y="54"/>
                  </a:cubicBezTo>
                  <a:cubicBezTo>
                    <a:pt x="2531" y="16"/>
                    <a:pt x="2468" y="0"/>
                    <a:pt x="241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5" name="Google Shape;6275;p34"/>
            <p:cNvSpPr/>
            <p:nvPr/>
          </p:nvSpPr>
          <p:spPr>
            <a:xfrm>
              <a:off x="-2983675" y="3995975"/>
              <a:ext cx="51325" cy="61325"/>
            </a:xfrm>
            <a:custGeom>
              <a:avLst/>
              <a:gdLst/>
              <a:ahLst/>
              <a:cxnLst/>
              <a:rect l="l" t="t" r="r" b="b"/>
              <a:pathLst>
                <a:path w="2053" h="2453" extrusionOk="0">
                  <a:moveTo>
                    <a:pt x="1471" y="1"/>
                  </a:moveTo>
                  <a:cubicBezTo>
                    <a:pt x="950" y="1"/>
                    <a:pt x="923" y="745"/>
                    <a:pt x="677" y="1183"/>
                  </a:cubicBezTo>
                  <a:cubicBezTo>
                    <a:pt x="466" y="1585"/>
                    <a:pt x="1" y="1923"/>
                    <a:pt x="318" y="2452"/>
                  </a:cubicBezTo>
                  <a:cubicBezTo>
                    <a:pt x="1291" y="2050"/>
                    <a:pt x="2052" y="1120"/>
                    <a:pt x="1862" y="104"/>
                  </a:cubicBezTo>
                  <a:cubicBezTo>
                    <a:pt x="1706" y="32"/>
                    <a:pt x="1578" y="1"/>
                    <a:pt x="147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6" name="Google Shape;6276;p34"/>
            <p:cNvSpPr/>
            <p:nvPr/>
          </p:nvSpPr>
          <p:spPr>
            <a:xfrm>
              <a:off x="-3342675" y="3981125"/>
              <a:ext cx="38075" cy="76700"/>
            </a:xfrm>
            <a:custGeom>
              <a:avLst/>
              <a:gdLst/>
              <a:ahLst/>
              <a:cxnLst/>
              <a:rect l="l" t="t" r="r" b="b"/>
              <a:pathLst>
                <a:path w="1523" h="3068" extrusionOk="0">
                  <a:moveTo>
                    <a:pt x="1502" y="1"/>
                  </a:moveTo>
                  <a:lnTo>
                    <a:pt x="1502" y="1"/>
                  </a:lnTo>
                  <a:cubicBezTo>
                    <a:pt x="529" y="64"/>
                    <a:pt x="0" y="2031"/>
                    <a:pt x="169" y="2898"/>
                  </a:cubicBezTo>
                  <a:cubicBezTo>
                    <a:pt x="127" y="3025"/>
                    <a:pt x="190" y="3067"/>
                    <a:pt x="338" y="3067"/>
                  </a:cubicBezTo>
                  <a:cubicBezTo>
                    <a:pt x="1100" y="2285"/>
                    <a:pt x="677" y="910"/>
                    <a:pt x="1523" y="64"/>
                  </a:cubicBezTo>
                  <a:cubicBezTo>
                    <a:pt x="1481" y="43"/>
                    <a:pt x="1481" y="22"/>
                    <a:pt x="150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7" name="Google Shape;6277;p34"/>
            <p:cNvSpPr/>
            <p:nvPr/>
          </p:nvSpPr>
          <p:spPr>
            <a:xfrm>
              <a:off x="-3610225" y="4065725"/>
              <a:ext cx="50250" cy="71925"/>
            </a:xfrm>
            <a:custGeom>
              <a:avLst/>
              <a:gdLst/>
              <a:ahLst/>
              <a:cxnLst/>
              <a:rect l="l" t="t" r="r" b="b"/>
              <a:pathLst>
                <a:path w="2010" h="2877" extrusionOk="0">
                  <a:moveTo>
                    <a:pt x="1608" y="0"/>
                  </a:moveTo>
                  <a:cubicBezTo>
                    <a:pt x="1100" y="0"/>
                    <a:pt x="931" y="360"/>
                    <a:pt x="656" y="614"/>
                  </a:cubicBezTo>
                  <a:cubicBezTo>
                    <a:pt x="910" y="931"/>
                    <a:pt x="720" y="1185"/>
                    <a:pt x="487" y="1439"/>
                  </a:cubicBezTo>
                  <a:cubicBezTo>
                    <a:pt x="487" y="1777"/>
                    <a:pt x="0" y="2010"/>
                    <a:pt x="106" y="2390"/>
                  </a:cubicBezTo>
                  <a:cubicBezTo>
                    <a:pt x="402" y="2496"/>
                    <a:pt x="656" y="2644"/>
                    <a:pt x="868" y="2877"/>
                  </a:cubicBezTo>
                  <a:cubicBezTo>
                    <a:pt x="1164" y="2750"/>
                    <a:pt x="910" y="2263"/>
                    <a:pt x="1396" y="2242"/>
                  </a:cubicBezTo>
                  <a:cubicBezTo>
                    <a:pt x="2010" y="2200"/>
                    <a:pt x="1967" y="1798"/>
                    <a:pt x="1967" y="1417"/>
                  </a:cubicBezTo>
                  <a:cubicBezTo>
                    <a:pt x="1896" y="1376"/>
                    <a:pt x="1836" y="1359"/>
                    <a:pt x="1783" y="1359"/>
                  </a:cubicBezTo>
                  <a:cubicBezTo>
                    <a:pt x="1565" y="1359"/>
                    <a:pt x="1461" y="1641"/>
                    <a:pt x="1206" y="1692"/>
                  </a:cubicBezTo>
                  <a:cubicBezTo>
                    <a:pt x="1375" y="1142"/>
                    <a:pt x="1925" y="487"/>
                    <a:pt x="160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8" name="Google Shape;6278;p34"/>
            <p:cNvSpPr/>
            <p:nvPr/>
          </p:nvSpPr>
          <p:spPr>
            <a:xfrm>
              <a:off x="-4320850" y="4008100"/>
              <a:ext cx="48425" cy="76925"/>
            </a:xfrm>
            <a:custGeom>
              <a:avLst/>
              <a:gdLst/>
              <a:ahLst/>
              <a:cxnLst/>
              <a:rect l="l" t="t" r="r" b="b"/>
              <a:pathLst>
                <a:path w="1937" h="3077" extrusionOk="0">
                  <a:moveTo>
                    <a:pt x="1058" y="0"/>
                  </a:moveTo>
                  <a:cubicBezTo>
                    <a:pt x="720" y="423"/>
                    <a:pt x="1" y="804"/>
                    <a:pt x="783" y="1417"/>
                  </a:cubicBezTo>
                  <a:cubicBezTo>
                    <a:pt x="149" y="1861"/>
                    <a:pt x="635" y="2559"/>
                    <a:pt x="318" y="3067"/>
                  </a:cubicBezTo>
                  <a:cubicBezTo>
                    <a:pt x="356" y="3074"/>
                    <a:pt x="390" y="3077"/>
                    <a:pt x="420" y="3077"/>
                  </a:cubicBezTo>
                  <a:cubicBezTo>
                    <a:pt x="951" y="3077"/>
                    <a:pt x="415" y="2082"/>
                    <a:pt x="995" y="1882"/>
                  </a:cubicBezTo>
                  <a:cubicBezTo>
                    <a:pt x="1936" y="1555"/>
                    <a:pt x="540" y="653"/>
                    <a:pt x="1504" y="653"/>
                  </a:cubicBezTo>
                  <a:cubicBezTo>
                    <a:pt x="1536" y="653"/>
                    <a:pt x="1571" y="654"/>
                    <a:pt x="1608" y="656"/>
                  </a:cubicBezTo>
                  <a:cubicBezTo>
                    <a:pt x="1418" y="465"/>
                    <a:pt x="1439" y="106"/>
                    <a:pt x="105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9" name="Google Shape;6279;p34"/>
            <p:cNvSpPr/>
            <p:nvPr/>
          </p:nvSpPr>
          <p:spPr>
            <a:xfrm>
              <a:off x="-3157100" y="3824600"/>
              <a:ext cx="60825" cy="59675"/>
            </a:xfrm>
            <a:custGeom>
              <a:avLst/>
              <a:gdLst/>
              <a:ahLst/>
              <a:cxnLst/>
              <a:rect l="l" t="t" r="r" b="b"/>
              <a:pathLst>
                <a:path w="2433" h="2387" extrusionOk="0">
                  <a:moveTo>
                    <a:pt x="1943" y="0"/>
                  </a:moveTo>
                  <a:cubicBezTo>
                    <a:pt x="1068" y="0"/>
                    <a:pt x="54" y="1187"/>
                    <a:pt x="1" y="1841"/>
                  </a:cubicBezTo>
                  <a:cubicBezTo>
                    <a:pt x="167" y="2091"/>
                    <a:pt x="543" y="2387"/>
                    <a:pt x="872" y="2387"/>
                  </a:cubicBezTo>
                  <a:cubicBezTo>
                    <a:pt x="1044" y="2387"/>
                    <a:pt x="1203" y="2306"/>
                    <a:pt x="1312" y="2095"/>
                  </a:cubicBezTo>
                  <a:cubicBezTo>
                    <a:pt x="635" y="805"/>
                    <a:pt x="1523" y="868"/>
                    <a:pt x="2433" y="149"/>
                  </a:cubicBezTo>
                  <a:cubicBezTo>
                    <a:pt x="2280" y="46"/>
                    <a:pt x="2114" y="0"/>
                    <a:pt x="194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0" name="Google Shape;6280;p34"/>
            <p:cNvSpPr/>
            <p:nvPr/>
          </p:nvSpPr>
          <p:spPr>
            <a:xfrm>
              <a:off x="-3810725" y="4004925"/>
              <a:ext cx="59875" cy="39200"/>
            </a:xfrm>
            <a:custGeom>
              <a:avLst/>
              <a:gdLst/>
              <a:ahLst/>
              <a:cxnLst/>
              <a:rect l="l" t="t" r="r" b="b"/>
              <a:pathLst>
                <a:path w="2395" h="1568" extrusionOk="0">
                  <a:moveTo>
                    <a:pt x="1443" y="0"/>
                  </a:moveTo>
                  <a:cubicBezTo>
                    <a:pt x="1231" y="275"/>
                    <a:pt x="851" y="360"/>
                    <a:pt x="534" y="487"/>
                  </a:cubicBezTo>
                  <a:cubicBezTo>
                    <a:pt x="0" y="917"/>
                    <a:pt x="1218" y="1567"/>
                    <a:pt x="1600" y="1567"/>
                  </a:cubicBezTo>
                  <a:cubicBezTo>
                    <a:pt x="1612" y="1567"/>
                    <a:pt x="1623" y="1567"/>
                    <a:pt x="1633" y="1565"/>
                  </a:cubicBezTo>
                  <a:cubicBezTo>
                    <a:pt x="851" y="867"/>
                    <a:pt x="2183" y="1079"/>
                    <a:pt x="2395" y="487"/>
                  </a:cubicBezTo>
                  <a:cubicBezTo>
                    <a:pt x="2099" y="296"/>
                    <a:pt x="1781" y="127"/>
                    <a:pt x="144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1" name="Google Shape;6281;p34"/>
            <p:cNvSpPr/>
            <p:nvPr/>
          </p:nvSpPr>
          <p:spPr>
            <a:xfrm>
              <a:off x="-4078925" y="4088975"/>
              <a:ext cx="62125" cy="43925"/>
            </a:xfrm>
            <a:custGeom>
              <a:avLst/>
              <a:gdLst/>
              <a:ahLst/>
              <a:cxnLst/>
              <a:rect l="l" t="t" r="r" b="b"/>
              <a:pathLst>
                <a:path w="2485" h="1757" extrusionOk="0">
                  <a:moveTo>
                    <a:pt x="2146" y="1"/>
                  </a:moveTo>
                  <a:cubicBezTo>
                    <a:pt x="1828" y="479"/>
                    <a:pt x="1977" y="1268"/>
                    <a:pt x="1519" y="1268"/>
                  </a:cubicBezTo>
                  <a:cubicBezTo>
                    <a:pt x="1369" y="1268"/>
                    <a:pt x="1154" y="1183"/>
                    <a:pt x="835" y="974"/>
                  </a:cubicBezTo>
                  <a:cubicBezTo>
                    <a:pt x="766" y="945"/>
                    <a:pt x="699" y="932"/>
                    <a:pt x="635" y="932"/>
                  </a:cubicBezTo>
                  <a:cubicBezTo>
                    <a:pt x="235" y="932"/>
                    <a:pt x="0" y="1444"/>
                    <a:pt x="475" y="1608"/>
                  </a:cubicBezTo>
                  <a:cubicBezTo>
                    <a:pt x="604" y="1685"/>
                    <a:pt x="742" y="1700"/>
                    <a:pt x="883" y="1700"/>
                  </a:cubicBezTo>
                  <a:cubicBezTo>
                    <a:pt x="970" y="1700"/>
                    <a:pt x="1058" y="1694"/>
                    <a:pt x="1144" y="1694"/>
                  </a:cubicBezTo>
                  <a:cubicBezTo>
                    <a:pt x="1264" y="1694"/>
                    <a:pt x="1381" y="1705"/>
                    <a:pt x="1491" y="1756"/>
                  </a:cubicBezTo>
                  <a:cubicBezTo>
                    <a:pt x="1871" y="1672"/>
                    <a:pt x="2336" y="1735"/>
                    <a:pt x="2485" y="1291"/>
                  </a:cubicBezTo>
                  <a:cubicBezTo>
                    <a:pt x="2210" y="910"/>
                    <a:pt x="2104" y="466"/>
                    <a:pt x="214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2" name="Google Shape;6282;p34"/>
            <p:cNvSpPr/>
            <p:nvPr/>
          </p:nvSpPr>
          <p:spPr>
            <a:xfrm>
              <a:off x="-4088725" y="4028700"/>
              <a:ext cx="30150" cy="60850"/>
            </a:xfrm>
            <a:custGeom>
              <a:avLst/>
              <a:gdLst/>
              <a:ahLst/>
              <a:cxnLst/>
              <a:rect l="l" t="t" r="r" b="b"/>
              <a:pathLst>
                <a:path w="1206" h="2434" extrusionOk="0">
                  <a:moveTo>
                    <a:pt x="677" y="1"/>
                  </a:moveTo>
                  <a:cubicBezTo>
                    <a:pt x="360" y="339"/>
                    <a:pt x="85" y="678"/>
                    <a:pt x="85" y="1143"/>
                  </a:cubicBezTo>
                  <a:cubicBezTo>
                    <a:pt x="0" y="1566"/>
                    <a:pt x="0" y="2010"/>
                    <a:pt x="106" y="2433"/>
                  </a:cubicBezTo>
                  <a:cubicBezTo>
                    <a:pt x="825" y="2433"/>
                    <a:pt x="614" y="1820"/>
                    <a:pt x="931" y="1524"/>
                  </a:cubicBezTo>
                  <a:cubicBezTo>
                    <a:pt x="1142" y="1101"/>
                    <a:pt x="1206" y="318"/>
                    <a:pt x="67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3" name="Google Shape;6283;p34"/>
            <p:cNvSpPr/>
            <p:nvPr/>
          </p:nvSpPr>
          <p:spPr>
            <a:xfrm>
              <a:off x="-3951800" y="4181950"/>
              <a:ext cx="52900" cy="22325"/>
            </a:xfrm>
            <a:custGeom>
              <a:avLst/>
              <a:gdLst/>
              <a:ahLst/>
              <a:cxnLst/>
              <a:rect l="l" t="t" r="r" b="b"/>
              <a:pathLst>
                <a:path w="2116" h="893" extrusionOk="0">
                  <a:moveTo>
                    <a:pt x="1023" y="1"/>
                  </a:moveTo>
                  <a:cubicBezTo>
                    <a:pt x="742" y="1"/>
                    <a:pt x="403" y="46"/>
                    <a:pt x="1" y="131"/>
                  </a:cubicBezTo>
                  <a:lnTo>
                    <a:pt x="191" y="173"/>
                  </a:lnTo>
                  <a:cubicBezTo>
                    <a:pt x="237" y="826"/>
                    <a:pt x="871" y="891"/>
                    <a:pt x="1467" y="891"/>
                  </a:cubicBezTo>
                  <a:cubicBezTo>
                    <a:pt x="1614" y="891"/>
                    <a:pt x="1758" y="887"/>
                    <a:pt x="1891" y="887"/>
                  </a:cubicBezTo>
                  <a:cubicBezTo>
                    <a:pt x="1971" y="887"/>
                    <a:pt x="2047" y="888"/>
                    <a:pt x="2116" y="893"/>
                  </a:cubicBezTo>
                  <a:cubicBezTo>
                    <a:pt x="2056" y="275"/>
                    <a:pt x="1717" y="1"/>
                    <a:pt x="102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4" name="Google Shape;6284;p34"/>
            <p:cNvSpPr/>
            <p:nvPr/>
          </p:nvSpPr>
          <p:spPr>
            <a:xfrm>
              <a:off x="-4357850" y="4008175"/>
              <a:ext cx="34300" cy="48575"/>
            </a:xfrm>
            <a:custGeom>
              <a:avLst/>
              <a:gdLst/>
              <a:ahLst/>
              <a:cxnLst/>
              <a:rect l="l" t="t" r="r" b="b"/>
              <a:pathLst>
                <a:path w="1372" h="1943" extrusionOk="0">
                  <a:moveTo>
                    <a:pt x="628" y="0"/>
                  </a:moveTo>
                  <a:cubicBezTo>
                    <a:pt x="542" y="0"/>
                    <a:pt x="440" y="19"/>
                    <a:pt x="317" y="61"/>
                  </a:cubicBezTo>
                  <a:cubicBezTo>
                    <a:pt x="381" y="336"/>
                    <a:pt x="0" y="420"/>
                    <a:pt x="0" y="674"/>
                  </a:cubicBezTo>
                  <a:cubicBezTo>
                    <a:pt x="529" y="970"/>
                    <a:pt x="360" y="1541"/>
                    <a:pt x="677" y="1943"/>
                  </a:cubicBezTo>
                  <a:cubicBezTo>
                    <a:pt x="829" y="1431"/>
                    <a:pt x="1372" y="0"/>
                    <a:pt x="62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5" name="Google Shape;6285;p34"/>
            <p:cNvSpPr/>
            <p:nvPr/>
          </p:nvSpPr>
          <p:spPr>
            <a:xfrm>
              <a:off x="-2967275" y="3970025"/>
              <a:ext cx="35450" cy="55550"/>
            </a:xfrm>
            <a:custGeom>
              <a:avLst/>
              <a:gdLst/>
              <a:ahLst/>
              <a:cxnLst/>
              <a:rect l="l" t="t" r="r" b="b"/>
              <a:pathLst>
                <a:path w="1418" h="2222" extrusionOk="0">
                  <a:moveTo>
                    <a:pt x="571" y="0"/>
                  </a:moveTo>
                  <a:cubicBezTo>
                    <a:pt x="402" y="741"/>
                    <a:pt x="0" y="1439"/>
                    <a:pt x="21" y="2221"/>
                  </a:cubicBezTo>
                  <a:cubicBezTo>
                    <a:pt x="508" y="1925"/>
                    <a:pt x="296" y="1121"/>
                    <a:pt x="1142" y="1100"/>
                  </a:cubicBezTo>
                  <a:cubicBezTo>
                    <a:pt x="1417" y="741"/>
                    <a:pt x="719" y="339"/>
                    <a:pt x="57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6" name="Google Shape;6286;p34"/>
            <p:cNvSpPr/>
            <p:nvPr/>
          </p:nvSpPr>
          <p:spPr>
            <a:xfrm>
              <a:off x="-4085025" y="4065200"/>
              <a:ext cx="28575" cy="56600"/>
            </a:xfrm>
            <a:custGeom>
              <a:avLst/>
              <a:gdLst/>
              <a:ahLst/>
              <a:cxnLst/>
              <a:rect l="l" t="t" r="r" b="b"/>
              <a:pathLst>
                <a:path w="1143" h="2264" extrusionOk="0">
                  <a:moveTo>
                    <a:pt x="550" y="0"/>
                  </a:moveTo>
                  <a:lnTo>
                    <a:pt x="550" y="0"/>
                  </a:lnTo>
                  <a:cubicBezTo>
                    <a:pt x="169" y="233"/>
                    <a:pt x="571" y="783"/>
                    <a:pt x="21" y="952"/>
                  </a:cubicBezTo>
                  <a:lnTo>
                    <a:pt x="0" y="1565"/>
                  </a:lnTo>
                  <a:cubicBezTo>
                    <a:pt x="169" y="1798"/>
                    <a:pt x="21" y="2221"/>
                    <a:pt x="529" y="2263"/>
                  </a:cubicBezTo>
                  <a:cubicBezTo>
                    <a:pt x="677" y="2094"/>
                    <a:pt x="867" y="1988"/>
                    <a:pt x="1079" y="1946"/>
                  </a:cubicBezTo>
                  <a:cubicBezTo>
                    <a:pt x="1142" y="1502"/>
                    <a:pt x="656" y="1227"/>
                    <a:pt x="846" y="762"/>
                  </a:cubicBezTo>
                  <a:cubicBezTo>
                    <a:pt x="952" y="466"/>
                    <a:pt x="825" y="148"/>
                    <a:pt x="55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7" name="Google Shape;6287;p34"/>
            <p:cNvSpPr/>
            <p:nvPr/>
          </p:nvSpPr>
          <p:spPr>
            <a:xfrm>
              <a:off x="-4325075" y="4084750"/>
              <a:ext cx="34400" cy="32650"/>
            </a:xfrm>
            <a:custGeom>
              <a:avLst/>
              <a:gdLst/>
              <a:ahLst/>
              <a:cxnLst/>
              <a:rect l="l" t="t" r="r" b="b"/>
              <a:pathLst>
                <a:path w="1376" h="1306" extrusionOk="0">
                  <a:moveTo>
                    <a:pt x="487" y="1"/>
                  </a:moveTo>
                  <a:cubicBezTo>
                    <a:pt x="0" y="360"/>
                    <a:pt x="127" y="826"/>
                    <a:pt x="127" y="1270"/>
                  </a:cubicBezTo>
                  <a:cubicBezTo>
                    <a:pt x="236" y="1294"/>
                    <a:pt x="335" y="1305"/>
                    <a:pt x="425" y="1305"/>
                  </a:cubicBezTo>
                  <a:cubicBezTo>
                    <a:pt x="961" y="1305"/>
                    <a:pt x="1176" y="904"/>
                    <a:pt x="1375" y="487"/>
                  </a:cubicBezTo>
                  <a:cubicBezTo>
                    <a:pt x="1352" y="459"/>
                    <a:pt x="1314" y="448"/>
                    <a:pt x="1265" y="448"/>
                  </a:cubicBezTo>
                  <a:cubicBezTo>
                    <a:pt x="1107" y="448"/>
                    <a:pt x="845" y="561"/>
                    <a:pt x="681" y="561"/>
                  </a:cubicBezTo>
                  <a:cubicBezTo>
                    <a:pt x="516" y="561"/>
                    <a:pt x="449" y="449"/>
                    <a:pt x="67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8" name="Google Shape;6288;p34"/>
            <p:cNvSpPr/>
            <p:nvPr/>
          </p:nvSpPr>
          <p:spPr>
            <a:xfrm>
              <a:off x="-3991975" y="4205300"/>
              <a:ext cx="34925" cy="43875"/>
            </a:xfrm>
            <a:custGeom>
              <a:avLst/>
              <a:gdLst/>
              <a:ahLst/>
              <a:cxnLst/>
              <a:rect l="l" t="t" r="r" b="b"/>
              <a:pathLst>
                <a:path w="1397" h="1755" extrusionOk="0">
                  <a:moveTo>
                    <a:pt x="889" y="1"/>
                  </a:moveTo>
                  <a:lnTo>
                    <a:pt x="889" y="1"/>
                  </a:lnTo>
                  <a:cubicBezTo>
                    <a:pt x="339" y="445"/>
                    <a:pt x="360" y="1101"/>
                    <a:pt x="1" y="1629"/>
                  </a:cubicBezTo>
                  <a:cubicBezTo>
                    <a:pt x="115" y="1680"/>
                    <a:pt x="276" y="1754"/>
                    <a:pt x="395" y="1754"/>
                  </a:cubicBezTo>
                  <a:cubicBezTo>
                    <a:pt x="473" y="1754"/>
                    <a:pt x="534" y="1722"/>
                    <a:pt x="550" y="1629"/>
                  </a:cubicBezTo>
                  <a:cubicBezTo>
                    <a:pt x="698" y="1101"/>
                    <a:pt x="1396" y="635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9" name="Google Shape;6289;p34"/>
            <p:cNvSpPr/>
            <p:nvPr/>
          </p:nvSpPr>
          <p:spPr>
            <a:xfrm>
              <a:off x="-3204675" y="3844175"/>
              <a:ext cx="54875" cy="40375"/>
            </a:xfrm>
            <a:custGeom>
              <a:avLst/>
              <a:gdLst/>
              <a:ahLst/>
              <a:cxnLst/>
              <a:rect l="l" t="t" r="r" b="b"/>
              <a:pathLst>
                <a:path w="2195" h="1615" extrusionOk="0">
                  <a:moveTo>
                    <a:pt x="613" y="1"/>
                  </a:moveTo>
                  <a:cubicBezTo>
                    <a:pt x="0" y="487"/>
                    <a:pt x="402" y="1291"/>
                    <a:pt x="994" y="1608"/>
                  </a:cubicBezTo>
                  <a:cubicBezTo>
                    <a:pt x="1029" y="1612"/>
                    <a:pt x="1069" y="1614"/>
                    <a:pt x="1112" y="1614"/>
                  </a:cubicBezTo>
                  <a:cubicBezTo>
                    <a:pt x="1511" y="1614"/>
                    <a:pt x="2194" y="1432"/>
                    <a:pt x="1946" y="974"/>
                  </a:cubicBezTo>
                  <a:lnTo>
                    <a:pt x="1946" y="974"/>
                  </a:lnTo>
                  <a:cubicBezTo>
                    <a:pt x="1906" y="977"/>
                    <a:pt x="1870" y="979"/>
                    <a:pt x="1837" y="979"/>
                  </a:cubicBezTo>
                  <a:cubicBezTo>
                    <a:pt x="1486" y="979"/>
                    <a:pt x="1508" y="777"/>
                    <a:pt x="1354" y="487"/>
                  </a:cubicBezTo>
                  <a:cubicBezTo>
                    <a:pt x="1350" y="487"/>
                    <a:pt x="1346" y="487"/>
                    <a:pt x="1342" y="487"/>
                  </a:cubicBezTo>
                  <a:cubicBezTo>
                    <a:pt x="1184" y="487"/>
                    <a:pt x="944" y="747"/>
                    <a:pt x="793" y="747"/>
                  </a:cubicBezTo>
                  <a:cubicBezTo>
                    <a:pt x="699" y="747"/>
                    <a:pt x="640" y="646"/>
                    <a:pt x="656" y="318"/>
                  </a:cubicBezTo>
                  <a:cubicBezTo>
                    <a:pt x="740" y="212"/>
                    <a:pt x="719" y="64"/>
                    <a:pt x="61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0" name="Google Shape;6290;p34"/>
            <p:cNvSpPr/>
            <p:nvPr/>
          </p:nvSpPr>
          <p:spPr>
            <a:xfrm>
              <a:off x="-3765150" y="3931925"/>
              <a:ext cx="57125" cy="40775"/>
            </a:xfrm>
            <a:custGeom>
              <a:avLst/>
              <a:gdLst/>
              <a:ahLst/>
              <a:cxnLst/>
              <a:rect l="l" t="t" r="r" b="b"/>
              <a:pathLst>
                <a:path w="2285" h="1631" extrusionOk="0">
                  <a:moveTo>
                    <a:pt x="816" y="1"/>
                  </a:moveTo>
                  <a:cubicBezTo>
                    <a:pt x="620" y="1"/>
                    <a:pt x="419" y="151"/>
                    <a:pt x="217" y="151"/>
                  </a:cubicBezTo>
                  <a:cubicBezTo>
                    <a:pt x="208" y="151"/>
                    <a:pt x="200" y="150"/>
                    <a:pt x="191" y="150"/>
                  </a:cubicBezTo>
                  <a:lnTo>
                    <a:pt x="1" y="340"/>
                  </a:lnTo>
                  <a:cubicBezTo>
                    <a:pt x="233" y="361"/>
                    <a:pt x="381" y="467"/>
                    <a:pt x="381" y="678"/>
                  </a:cubicBezTo>
                  <a:cubicBezTo>
                    <a:pt x="762" y="932"/>
                    <a:pt x="1460" y="932"/>
                    <a:pt x="1418" y="1567"/>
                  </a:cubicBezTo>
                  <a:lnTo>
                    <a:pt x="1502" y="1630"/>
                  </a:lnTo>
                  <a:cubicBezTo>
                    <a:pt x="2285" y="1398"/>
                    <a:pt x="1968" y="552"/>
                    <a:pt x="1227" y="509"/>
                  </a:cubicBezTo>
                  <a:cubicBezTo>
                    <a:pt x="1201" y="510"/>
                    <a:pt x="1176" y="511"/>
                    <a:pt x="1153" y="511"/>
                  </a:cubicBezTo>
                  <a:cubicBezTo>
                    <a:pt x="691" y="511"/>
                    <a:pt x="1041" y="312"/>
                    <a:pt x="1122" y="171"/>
                  </a:cubicBezTo>
                  <a:cubicBezTo>
                    <a:pt x="1022" y="43"/>
                    <a:pt x="920" y="1"/>
                    <a:pt x="81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1" name="Google Shape;6291;p34"/>
            <p:cNvSpPr/>
            <p:nvPr/>
          </p:nvSpPr>
          <p:spPr>
            <a:xfrm>
              <a:off x="-3173325" y="3868500"/>
              <a:ext cx="35275" cy="26000"/>
            </a:xfrm>
            <a:custGeom>
              <a:avLst/>
              <a:gdLst/>
              <a:ahLst/>
              <a:cxnLst/>
              <a:rect l="l" t="t" r="r" b="b"/>
              <a:pathLst>
                <a:path w="1411" h="1040" extrusionOk="0">
                  <a:moveTo>
                    <a:pt x="692" y="1"/>
                  </a:moveTo>
                  <a:lnTo>
                    <a:pt x="480" y="339"/>
                  </a:lnTo>
                  <a:cubicBezTo>
                    <a:pt x="0" y="769"/>
                    <a:pt x="320" y="1040"/>
                    <a:pt x="718" y="1040"/>
                  </a:cubicBezTo>
                  <a:cubicBezTo>
                    <a:pt x="987" y="1040"/>
                    <a:pt x="1292" y="916"/>
                    <a:pt x="1411" y="635"/>
                  </a:cubicBezTo>
                  <a:cubicBezTo>
                    <a:pt x="1178" y="424"/>
                    <a:pt x="1094" y="64"/>
                    <a:pt x="69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2" name="Google Shape;6292;p34"/>
            <p:cNvSpPr/>
            <p:nvPr/>
          </p:nvSpPr>
          <p:spPr>
            <a:xfrm>
              <a:off x="-4071825" y="4019150"/>
              <a:ext cx="32825" cy="43025"/>
            </a:xfrm>
            <a:custGeom>
              <a:avLst/>
              <a:gdLst/>
              <a:ahLst/>
              <a:cxnLst/>
              <a:rect l="l" t="t" r="r" b="b"/>
              <a:pathLst>
                <a:path w="1313" h="1721" extrusionOk="0">
                  <a:moveTo>
                    <a:pt x="404" y="0"/>
                  </a:moveTo>
                  <a:cubicBezTo>
                    <a:pt x="235" y="0"/>
                    <a:pt x="139" y="262"/>
                    <a:pt x="1" y="383"/>
                  </a:cubicBezTo>
                  <a:cubicBezTo>
                    <a:pt x="382" y="785"/>
                    <a:pt x="128" y="1250"/>
                    <a:pt x="191" y="1673"/>
                  </a:cubicBezTo>
                  <a:cubicBezTo>
                    <a:pt x="247" y="1706"/>
                    <a:pt x="302" y="1721"/>
                    <a:pt x="354" y="1721"/>
                  </a:cubicBezTo>
                  <a:cubicBezTo>
                    <a:pt x="602" y="1721"/>
                    <a:pt x="781" y="1396"/>
                    <a:pt x="572" y="1187"/>
                  </a:cubicBezTo>
                  <a:cubicBezTo>
                    <a:pt x="509" y="891"/>
                    <a:pt x="318" y="637"/>
                    <a:pt x="784" y="341"/>
                  </a:cubicBezTo>
                  <a:cubicBezTo>
                    <a:pt x="1312" y="2"/>
                    <a:pt x="635" y="150"/>
                    <a:pt x="530" y="45"/>
                  </a:cubicBezTo>
                  <a:cubicBezTo>
                    <a:pt x="483" y="14"/>
                    <a:pt x="442" y="0"/>
                    <a:pt x="40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3" name="Google Shape;6293;p34"/>
            <p:cNvSpPr/>
            <p:nvPr/>
          </p:nvSpPr>
          <p:spPr>
            <a:xfrm>
              <a:off x="-3573650" y="4061225"/>
              <a:ext cx="36950" cy="23575"/>
            </a:xfrm>
            <a:custGeom>
              <a:avLst/>
              <a:gdLst/>
              <a:ahLst/>
              <a:cxnLst/>
              <a:rect l="l" t="t" r="r" b="b"/>
              <a:pathLst>
                <a:path w="1478" h="943" extrusionOk="0">
                  <a:moveTo>
                    <a:pt x="790" y="0"/>
                  </a:moveTo>
                  <a:cubicBezTo>
                    <a:pt x="570" y="0"/>
                    <a:pt x="347" y="59"/>
                    <a:pt x="145" y="180"/>
                  </a:cubicBezTo>
                  <a:lnTo>
                    <a:pt x="145" y="477"/>
                  </a:lnTo>
                  <a:cubicBezTo>
                    <a:pt x="1" y="791"/>
                    <a:pt x="262" y="943"/>
                    <a:pt x="547" y="943"/>
                  </a:cubicBezTo>
                  <a:cubicBezTo>
                    <a:pt x="723" y="943"/>
                    <a:pt x="907" y="885"/>
                    <a:pt x="1012" y="773"/>
                  </a:cubicBezTo>
                  <a:cubicBezTo>
                    <a:pt x="1181" y="603"/>
                    <a:pt x="1097" y="265"/>
                    <a:pt x="1477" y="265"/>
                  </a:cubicBezTo>
                  <a:lnTo>
                    <a:pt x="1477" y="202"/>
                  </a:lnTo>
                  <a:cubicBezTo>
                    <a:pt x="1268" y="69"/>
                    <a:pt x="1030" y="0"/>
                    <a:pt x="79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4" name="Google Shape;6294;p34"/>
            <p:cNvSpPr/>
            <p:nvPr/>
          </p:nvSpPr>
          <p:spPr>
            <a:xfrm>
              <a:off x="-3119550" y="3796875"/>
              <a:ext cx="38625" cy="31475"/>
            </a:xfrm>
            <a:custGeom>
              <a:avLst/>
              <a:gdLst/>
              <a:ahLst/>
              <a:cxnLst/>
              <a:rect l="l" t="t" r="r" b="b"/>
              <a:pathLst>
                <a:path w="1545" h="1259" extrusionOk="0">
                  <a:moveTo>
                    <a:pt x="1054" y="1"/>
                  </a:moveTo>
                  <a:cubicBezTo>
                    <a:pt x="988" y="1"/>
                    <a:pt x="907" y="51"/>
                    <a:pt x="804" y="180"/>
                  </a:cubicBezTo>
                  <a:cubicBezTo>
                    <a:pt x="846" y="730"/>
                    <a:pt x="21" y="772"/>
                    <a:pt x="0" y="1258"/>
                  </a:cubicBezTo>
                  <a:lnTo>
                    <a:pt x="931" y="1258"/>
                  </a:lnTo>
                  <a:cubicBezTo>
                    <a:pt x="1163" y="1047"/>
                    <a:pt x="1544" y="814"/>
                    <a:pt x="1333" y="455"/>
                  </a:cubicBezTo>
                  <a:cubicBezTo>
                    <a:pt x="1274" y="264"/>
                    <a:pt x="1205" y="1"/>
                    <a:pt x="105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5" name="Google Shape;6295;p34"/>
            <p:cNvSpPr/>
            <p:nvPr/>
          </p:nvSpPr>
          <p:spPr>
            <a:xfrm>
              <a:off x="-3121150" y="3788200"/>
              <a:ext cx="29100" cy="17975"/>
            </a:xfrm>
            <a:custGeom>
              <a:avLst/>
              <a:gdLst/>
              <a:ahLst/>
              <a:cxnLst/>
              <a:rect l="l" t="t" r="r" b="b"/>
              <a:pathLst>
                <a:path w="1164" h="719" extrusionOk="0">
                  <a:moveTo>
                    <a:pt x="238" y="0"/>
                  </a:moveTo>
                  <a:cubicBezTo>
                    <a:pt x="161" y="0"/>
                    <a:pt x="83" y="11"/>
                    <a:pt x="1" y="40"/>
                  </a:cubicBezTo>
                  <a:cubicBezTo>
                    <a:pt x="24" y="523"/>
                    <a:pt x="190" y="718"/>
                    <a:pt x="432" y="718"/>
                  </a:cubicBezTo>
                  <a:cubicBezTo>
                    <a:pt x="636" y="718"/>
                    <a:pt x="893" y="580"/>
                    <a:pt x="1164" y="358"/>
                  </a:cubicBezTo>
                  <a:cubicBezTo>
                    <a:pt x="1122" y="294"/>
                    <a:pt x="1058" y="210"/>
                    <a:pt x="995" y="146"/>
                  </a:cubicBezTo>
                  <a:cubicBezTo>
                    <a:pt x="734" y="130"/>
                    <a:pt x="498" y="0"/>
                    <a:pt x="23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6" name="Google Shape;6296;p34"/>
            <p:cNvSpPr/>
            <p:nvPr/>
          </p:nvSpPr>
          <p:spPr>
            <a:xfrm>
              <a:off x="-2999525" y="3965350"/>
              <a:ext cx="28575" cy="11425"/>
            </a:xfrm>
            <a:custGeom>
              <a:avLst/>
              <a:gdLst/>
              <a:ahLst/>
              <a:cxnLst/>
              <a:rect l="l" t="t" r="r" b="b"/>
              <a:pathLst>
                <a:path w="1143" h="457" extrusionOk="0">
                  <a:moveTo>
                    <a:pt x="911" y="0"/>
                  </a:moveTo>
                  <a:cubicBezTo>
                    <a:pt x="588" y="0"/>
                    <a:pt x="273" y="105"/>
                    <a:pt x="0" y="293"/>
                  </a:cubicBezTo>
                  <a:cubicBezTo>
                    <a:pt x="25" y="343"/>
                    <a:pt x="71" y="363"/>
                    <a:pt x="118" y="363"/>
                  </a:cubicBezTo>
                  <a:cubicBezTo>
                    <a:pt x="152" y="363"/>
                    <a:pt x="185" y="353"/>
                    <a:pt x="212" y="335"/>
                  </a:cubicBezTo>
                  <a:cubicBezTo>
                    <a:pt x="219" y="335"/>
                    <a:pt x="227" y="335"/>
                    <a:pt x="235" y="335"/>
                  </a:cubicBezTo>
                  <a:cubicBezTo>
                    <a:pt x="417" y="335"/>
                    <a:pt x="658" y="457"/>
                    <a:pt x="846" y="457"/>
                  </a:cubicBezTo>
                  <a:cubicBezTo>
                    <a:pt x="1009" y="457"/>
                    <a:pt x="1132" y="364"/>
                    <a:pt x="1142" y="18"/>
                  </a:cubicBezTo>
                  <a:cubicBezTo>
                    <a:pt x="1065" y="6"/>
                    <a:pt x="988" y="0"/>
                    <a:pt x="91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7" name="Google Shape;6297;p34"/>
            <p:cNvSpPr/>
            <p:nvPr/>
          </p:nvSpPr>
          <p:spPr>
            <a:xfrm>
              <a:off x="-3600175" y="4081050"/>
              <a:ext cx="22225" cy="20650"/>
            </a:xfrm>
            <a:custGeom>
              <a:avLst/>
              <a:gdLst/>
              <a:ahLst/>
              <a:cxnLst/>
              <a:rect l="l" t="t" r="r" b="b"/>
              <a:pathLst>
                <a:path w="889" h="826" extrusionOk="0">
                  <a:moveTo>
                    <a:pt x="254" y="1"/>
                  </a:moveTo>
                  <a:lnTo>
                    <a:pt x="64" y="170"/>
                  </a:lnTo>
                  <a:cubicBezTo>
                    <a:pt x="296" y="381"/>
                    <a:pt x="0" y="614"/>
                    <a:pt x="85" y="826"/>
                  </a:cubicBezTo>
                  <a:cubicBezTo>
                    <a:pt x="592" y="614"/>
                    <a:pt x="889" y="381"/>
                    <a:pt x="25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8" name="Google Shape;6298;p34"/>
            <p:cNvSpPr/>
            <p:nvPr/>
          </p:nvSpPr>
          <p:spPr>
            <a:xfrm>
              <a:off x="-3189350" y="3836775"/>
              <a:ext cx="16950" cy="15825"/>
            </a:xfrm>
            <a:custGeom>
              <a:avLst/>
              <a:gdLst/>
              <a:ahLst/>
              <a:cxnLst/>
              <a:rect l="l" t="t" r="r" b="b"/>
              <a:pathLst>
                <a:path w="678" h="633" extrusionOk="0">
                  <a:moveTo>
                    <a:pt x="64" y="1"/>
                  </a:moveTo>
                  <a:cubicBezTo>
                    <a:pt x="0" y="191"/>
                    <a:pt x="0" y="403"/>
                    <a:pt x="43" y="614"/>
                  </a:cubicBezTo>
                  <a:cubicBezTo>
                    <a:pt x="111" y="627"/>
                    <a:pt x="171" y="633"/>
                    <a:pt x="223" y="633"/>
                  </a:cubicBezTo>
                  <a:cubicBezTo>
                    <a:pt x="678" y="633"/>
                    <a:pt x="482" y="172"/>
                    <a:pt x="6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9" name="Google Shape;6299;p34"/>
            <p:cNvSpPr/>
            <p:nvPr/>
          </p:nvSpPr>
          <p:spPr>
            <a:xfrm>
              <a:off x="-3179825" y="3876975"/>
              <a:ext cx="18525" cy="14300"/>
            </a:xfrm>
            <a:custGeom>
              <a:avLst/>
              <a:gdLst/>
              <a:ahLst/>
              <a:cxnLst/>
              <a:rect l="l" t="t" r="r" b="b"/>
              <a:pathLst>
                <a:path w="741" h="572" extrusionOk="0">
                  <a:moveTo>
                    <a:pt x="740" y="0"/>
                  </a:moveTo>
                  <a:lnTo>
                    <a:pt x="0" y="296"/>
                  </a:lnTo>
                  <a:lnTo>
                    <a:pt x="550" y="571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0" name="Google Shape;6300;p34"/>
            <p:cNvSpPr/>
            <p:nvPr/>
          </p:nvSpPr>
          <p:spPr>
            <a:xfrm>
              <a:off x="-3004300" y="3973200"/>
              <a:ext cx="24350" cy="16400"/>
            </a:xfrm>
            <a:custGeom>
              <a:avLst/>
              <a:gdLst/>
              <a:ahLst/>
              <a:cxnLst/>
              <a:rect l="l" t="t" r="r" b="b"/>
              <a:pathLst>
                <a:path w="974" h="656" extrusionOk="0">
                  <a:moveTo>
                    <a:pt x="191" y="0"/>
                  </a:moveTo>
                  <a:lnTo>
                    <a:pt x="1" y="148"/>
                  </a:lnTo>
                  <a:cubicBezTo>
                    <a:pt x="233" y="212"/>
                    <a:pt x="403" y="423"/>
                    <a:pt x="403" y="656"/>
                  </a:cubicBezTo>
                  <a:cubicBezTo>
                    <a:pt x="974" y="444"/>
                    <a:pt x="487" y="233"/>
                    <a:pt x="403" y="21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1" name="Google Shape;6301;p34"/>
            <p:cNvSpPr/>
            <p:nvPr/>
          </p:nvSpPr>
          <p:spPr>
            <a:xfrm>
              <a:off x="-3762725" y="3972975"/>
              <a:ext cx="35150" cy="44200"/>
            </a:xfrm>
            <a:custGeom>
              <a:avLst/>
              <a:gdLst/>
              <a:ahLst/>
              <a:cxnLst/>
              <a:rect l="l" t="t" r="r" b="b"/>
              <a:pathLst>
                <a:path w="1406" h="1768" extrusionOk="0">
                  <a:moveTo>
                    <a:pt x="1321" y="1"/>
                  </a:moveTo>
                  <a:cubicBezTo>
                    <a:pt x="722" y="1"/>
                    <a:pt x="1" y="1240"/>
                    <a:pt x="263" y="1765"/>
                  </a:cubicBezTo>
                  <a:lnTo>
                    <a:pt x="475" y="1765"/>
                  </a:lnTo>
                  <a:cubicBezTo>
                    <a:pt x="513" y="1767"/>
                    <a:pt x="551" y="1768"/>
                    <a:pt x="588" y="1768"/>
                  </a:cubicBezTo>
                  <a:cubicBezTo>
                    <a:pt x="962" y="1768"/>
                    <a:pt x="1269" y="1661"/>
                    <a:pt x="1173" y="1257"/>
                  </a:cubicBezTo>
                  <a:cubicBezTo>
                    <a:pt x="1067" y="792"/>
                    <a:pt x="1321" y="411"/>
                    <a:pt x="1405" y="9"/>
                  </a:cubicBezTo>
                  <a:cubicBezTo>
                    <a:pt x="1378" y="4"/>
                    <a:pt x="1350" y="1"/>
                    <a:pt x="132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2" name="Google Shape;6302;p34"/>
            <p:cNvSpPr/>
            <p:nvPr/>
          </p:nvSpPr>
          <p:spPr>
            <a:xfrm>
              <a:off x="-3483325" y="3859600"/>
              <a:ext cx="74575" cy="68050"/>
            </a:xfrm>
            <a:custGeom>
              <a:avLst/>
              <a:gdLst/>
              <a:ahLst/>
              <a:cxnLst/>
              <a:rect l="l" t="t" r="r" b="b"/>
              <a:pathLst>
                <a:path w="2983" h="2722" extrusionOk="0">
                  <a:moveTo>
                    <a:pt x="1470" y="1"/>
                  </a:moveTo>
                  <a:cubicBezTo>
                    <a:pt x="1384" y="1"/>
                    <a:pt x="1289" y="13"/>
                    <a:pt x="1185" y="40"/>
                  </a:cubicBezTo>
                  <a:cubicBezTo>
                    <a:pt x="275" y="166"/>
                    <a:pt x="487" y="1287"/>
                    <a:pt x="233" y="1879"/>
                  </a:cubicBezTo>
                  <a:cubicBezTo>
                    <a:pt x="85" y="2133"/>
                    <a:pt x="0" y="2345"/>
                    <a:pt x="296" y="2514"/>
                  </a:cubicBezTo>
                  <a:cubicBezTo>
                    <a:pt x="460" y="2664"/>
                    <a:pt x="635" y="2722"/>
                    <a:pt x="814" y="2722"/>
                  </a:cubicBezTo>
                  <a:cubicBezTo>
                    <a:pt x="1189" y="2722"/>
                    <a:pt x="1581" y="2468"/>
                    <a:pt x="1925" y="2281"/>
                  </a:cubicBezTo>
                  <a:cubicBezTo>
                    <a:pt x="2115" y="1774"/>
                    <a:pt x="2982" y="1308"/>
                    <a:pt x="2496" y="759"/>
                  </a:cubicBezTo>
                  <a:cubicBezTo>
                    <a:pt x="2223" y="450"/>
                    <a:pt x="1998" y="1"/>
                    <a:pt x="147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3" name="Google Shape;6303;p34"/>
            <p:cNvSpPr/>
            <p:nvPr/>
          </p:nvSpPr>
          <p:spPr>
            <a:xfrm>
              <a:off x="-3453725" y="3856025"/>
              <a:ext cx="45500" cy="60625"/>
            </a:xfrm>
            <a:custGeom>
              <a:avLst/>
              <a:gdLst/>
              <a:ahLst/>
              <a:cxnLst/>
              <a:rect l="l" t="t" r="r" b="b"/>
              <a:pathLst>
                <a:path w="1820" h="2425" extrusionOk="0">
                  <a:moveTo>
                    <a:pt x="576" y="1"/>
                  </a:moveTo>
                  <a:cubicBezTo>
                    <a:pt x="396" y="1"/>
                    <a:pt x="203" y="55"/>
                    <a:pt x="1" y="183"/>
                  </a:cubicBezTo>
                  <a:cubicBezTo>
                    <a:pt x="1671" y="754"/>
                    <a:pt x="1037" y="1219"/>
                    <a:pt x="741" y="2424"/>
                  </a:cubicBezTo>
                  <a:lnTo>
                    <a:pt x="1100" y="2276"/>
                  </a:lnTo>
                  <a:cubicBezTo>
                    <a:pt x="1227" y="1769"/>
                    <a:pt x="1820" y="1409"/>
                    <a:pt x="1671" y="817"/>
                  </a:cubicBezTo>
                  <a:cubicBezTo>
                    <a:pt x="1441" y="387"/>
                    <a:pt x="1054" y="1"/>
                    <a:pt x="57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4" name="Google Shape;6304;p34"/>
            <p:cNvSpPr/>
            <p:nvPr/>
          </p:nvSpPr>
          <p:spPr>
            <a:xfrm>
              <a:off x="-3974525" y="4186275"/>
              <a:ext cx="75625" cy="86200"/>
            </a:xfrm>
            <a:custGeom>
              <a:avLst/>
              <a:gdLst/>
              <a:ahLst/>
              <a:cxnLst/>
              <a:rect l="l" t="t" r="r" b="b"/>
              <a:pathLst>
                <a:path w="3025" h="3448" extrusionOk="0">
                  <a:moveTo>
                    <a:pt x="1100" y="0"/>
                  </a:moveTo>
                  <a:lnTo>
                    <a:pt x="0" y="2708"/>
                  </a:lnTo>
                  <a:cubicBezTo>
                    <a:pt x="297" y="2919"/>
                    <a:pt x="381" y="3427"/>
                    <a:pt x="762" y="3448"/>
                  </a:cubicBezTo>
                  <a:cubicBezTo>
                    <a:pt x="804" y="3440"/>
                    <a:pt x="850" y="3438"/>
                    <a:pt x="898" y="3438"/>
                  </a:cubicBezTo>
                  <a:cubicBezTo>
                    <a:pt x="961" y="3438"/>
                    <a:pt x="1028" y="3442"/>
                    <a:pt x="1090" y="3442"/>
                  </a:cubicBezTo>
                  <a:cubicBezTo>
                    <a:pt x="1248" y="3442"/>
                    <a:pt x="1384" y="3419"/>
                    <a:pt x="1396" y="3257"/>
                  </a:cubicBezTo>
                  <a:cubicBezTo>
                    <a:pt x="1460" y="2644"/>
                    <a:pt x="2031" y="2221"/>
                    <a:pt x="2115" y="1650"/>
                  </a:cubicBezTo>
                  <a:cubicBezTo>
                    <a:pt x="2158" y="1143"/>
                    <a:pt x="2560" y="868"/>
                    <a:pt x="3025" y="720"/>
                  </a:cubicBezTo>
                  <a:cubicBezTo>
                    <a:pt x="2475" y="297"/>
                    <a:pt x="1481" y="741"/>
                    <a:pt x="110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5" name="Google Shape;6305;p34"/>
            <p:cNvSpPr/>
            <p:nvPr/>
          </p:nvSpPr>
          <p:spPr>
            <a:xfrm>
              <a:off x="-3962900" y="4206375"/>
              <a:ext cx="58725" cy="72450"/>
            </a:xfrm>
            <a:custGeom>
              <a:avLst/>
              <a:gdLst/>
              <a:ahLst/>
              <a:cxnLst/>
              <a:rect l="l" t="t" r="r" b="b"/>
              <a:pathLst>
                <a:path w="2349" h="2898" extrusionOk="0">
                  <a:moveTo>
                    <a:pt x="2348" y="0"/>
                  </a:moveTo>
                  <a:cubicBezTo>
                    <a:pt x="1989" y="21"/>
                    <a:pt x="1524" y="127"/>
                    <a:pt x="1524" y="381"/>
                  </a:cubicBezTo>
                  <a:cubicBezTo>
                    <a:pt x="1502" y="1036"/>
                    <a:pt x="952" y="1502"/>
                    <a:pt x="868" y="2094"/>
                  </a:cubicBezTo>
                  <a:cubicBezTo>
                    <a:pt x="804" y="2559"/>
                    <a:pt x="487" y="2559"/>
                    <a:pt x="107" y="2559"/>
                  </a:cubicBezTo>
                  <a:cubicBezTo>
                    <a:pt x="1" y="2644"/>
                    <a:pt x="1" y="2813"/>
                    <a:pt x="107" y="2898"/>
                  </a:cubicBezTo>
                  <a:cubicBezTo>
                    <a:pt x="1545" y="2665"/>
                    <a:pt x="1460" y="931"/>
                    <a:pt x="234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6" name="Google Shape;6306;p34"/>
            <p:cNvSpPr/>
            <p:nvPr/>
          </p:nvSpPr>
          <p:spPr>
            <a:xfrm>
              <a:off x="-3991450" y="4269825"/>
              <a:ext cx="32800" cy="24875"/>
            </a:xfrm>
            <a:custGeom>
              <a:avLst/>
              <a:gdLst/>
              <a:ahLst/>
              <a:cxnLst/>
              <a:rect l="l" t="t" r="r" b="b"/>
              <a:pathLst>
                <a:path w="1312" h="995" extrusionOk="0">
                  <a:moveTo>
                    <a:pt x="318" y="0"/>
                  </a:moveTo>
                  <a:lnTo>
                    <a:pt x="318" y="0"/>
                  </a:lnTo>
                  <a:cubicBezTo>
                    <a:pt x="1" y="550"/>
                    <a:pt x="22" y="952"/>
                    <a:pt x="889" y="994"/>
                  </a:cubicBezTo>
                  <a:cubicBezTo>
                    <a:pt x="1164" y="761"/>
                    <a:pt x="1312" y="381"/>
                    <a:pt x="1249" y="21"/>
                  </a:cubicBezTo>
                  <a:cubicBezTo>
                    <a:pt x="1216" y="10"/>
                    <a:pt x="1184" y="4"/>
                    <a:pt x="1155" y="4"/>
                  </a:cubicBezTo>
                  <a:cubicBezTo>
                    <a:pt x="961" y="4"/>
                    <a:pt x="833" y="223"/>
                    <a:pt x="651" y="223"/>
                  </a:cubicBezTo>
                  <a:cubicBezTo>
                    <a:pt x="559" y="223"/>
                    <a:pt x="453" y="167"/>
                    <a:pt x="31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7" name="Google Shape;6307;p34"/>
            <p:cNvSpPr/>
            <p:nvPr/>
          </p:nvSpPr>
          <p:spPr>
            <a:xfrm>
              <a:off x="-4071275" y="4031525"/>
              <a:ext cx="44950" cy="80100"/>
            </a:xfrm>
            <a:custGeom>
              <a:avLst/>
              <a:gdLst/>
              <a:ahLst/>
              <a:cxnLst/>
              <a:rect l="l" t="t" r="r" b="b"/>
              <a:pathLst>
                <a:path w="1798" h="3204" extrusionOk="0">
                  <a:moveTo>
                    <a:pt x="1334" y="0"/>
                  </a:moveTo>
                  <a:cubicBezTo>
                    <a:pt x="978" y="0"/>
                    <a:pt x="695" y="384"/>
                    <a:pt x="550" y="692"/>
                  </a:cubicBezTo>
                  <a:cubicBezTo>
                    <a:pt x="550" y="882"/>
                    <a:pt x="592" y="1072"/>
                    <a:pt x="360" y="1178"/>
                  </a:cubicBezTo>
                  <a:cubicBezTo>
                    <a:pt x="254" y="1834"/>
                    <a:pt x="0" y="2510"/>
                    <a:pt x="529" y="3103"/>
                  </a:cubicBezTo>
                  <a:cubicBezTo>
                    <a:pt x="686" y="3173"/>
                    <a:pt x="806" y="3204"/>
                    <a:pt x="900" y="3204"/>
                  </a:cubicBezTo>
                  <a:cubicBezTo>
                    <a:pt x="1148" y="3204"/>
                    <a:pt x="1214" y="2986"/>
                    <a:pt x="1290" y="2680"/>
                  </a:cubicBezTo>
                  <a:cubicBezTo>
                    <a:pt x="1459" y="1982"/>
                    <a:pt x="1227" y="1263"/>
                    <a:pt x="1523" y="586"/>
                  </a:cubicBezTo>
                  <a:cubicBezTo>
                    <a:pt x="1629" y="396"/>
                    <a:pt x="1798" y="142"/>
                    <a:pt x="1523" y="36"/>
                  </a:cubicBezTo>
                  <a:cubicBezTo>
                    <a:pt x="1458" y="11"/>
                    <a:pt x="1395" y="0"/>
                    <a:pt x="133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8" name="Google Shape;6308;p34"/>
            <p:cNvSpPr/>
            <p:nvPr/>
          </p:nvSpPr>
          <p:spPr>
            <a:xfrm>
              <a:off x="-3599125" y="4067300"/>
              <a:ext cx="62425" cy="50775"/>
            </a:xfrm>
            <a:custGeom>
              <a:avLst/>
              <a:gdLst/>
              <a:ahLst/>
              <a:cxnLst/>
              <a:rect l="l" t="t" r="r" b="b"/>
              <a:pathLst>
                <a:path w="2497" h="2031" extrusionOk="0">
                  <a:moveTo>
                    <a:pt x="2340" y="0"/>
                  </a:moveTo>
                  <a:cubicBezTo>
                    <a:pt x="2001" y="0"/>
                    <a:pt x="1837" y="600"/>
                    <a:pt x="1564" y="600"/>
                  </a:cubicBezTo>
                  <a:cubicBezTo>
                    <a:pt x="1454" y="600"/>
                    <a:pt x="1327" y="504"/>
                    <a:pt x="1164" y="234"/>
                  </a:cubicBezTo>
                  <a:cubicBezTo>
                    <a:pt x="931" y="403"/>
                    <a:pt x="804" y="656"/>
                    <a:pt x="825" y="931"/>
                  </a:cubicBezTo>
                  <a:cubicBezTo>
                    <a:pt x="931" y="1354"/>
                    <a:pt x="1" y="1608"/>
                    <a:pt x="529" y="1925"/>
                  </a:cubicBezTo>
                  <a:cubicBezTo>
                    <a:pt x="645" y="2000"/>
                    <a:pt x="734" y="2030"/>
                    <a:pt x="807" y="2030"/>
                  </a:cubicBezTo>
                  <a:cubicBezTo>
                    <a:pt x="1142" y="2030"/>
                    <a:pt x="1106" y="1375"/>
                    <a:pt x="1507" y="1375"/>
                  </a:cubicBezTo>
                  <a:cubicBezTo>
                    <a:pt x="1513" y="1375"/>
                    <a:pt x="1518" y="1375"/>
                    <a:pt x="1523" y="1376"/>
                  </a:cubicBezTo>
                  <a:cubicBezTo>
                    <a:pt x="2496" y="1249"/>
                    <a:pt x="2094" y="445"/>
                    <a:pt x="2454" y="22"/>
                  </a:cubicBezTo>
                  <a:cubicBezTo>
                    <a:pt x="2414" y="7"/>
                    <a:pt x="2376" y="0"/>
                    <a:pt x="234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9" name="Google Shape;6309;p34"/>
            <p:cNvSpPr/>
            <p:nvPr/>
          </p:nvSpPr>
          <p:spPr>
            <a:xfrm>
              <a:off x="-3631375" y="4122275"/>
              <a:ext cx="43625" cy="29450"/>
            </a:xfrm>
            <a:custGeom>
              <a:avLst/>
              <a:gdLst/>
              <a:ahLst/>
              <a:cxnLst/>
              <a:rect l="l" t="t" r="r" b="b"/>
              <a:pathLst>
                <a:path w="1745" h="1178" extrusionOk="0">
                  <a:moveTo>
                    <a:pt x="1407" y="1"/>
                  </a:moveTo>
                  <a:cubicBezTo>
                    <a:pt x="1295" y="1"/>
                    <a:pt x="1147" y="40"/>
                    <a:pt x="952" y="128"/>
                  </a:cubicBezTo>
                  <a:cubicBezTo>
                    <a:pt x="656" y="382"/>
                    <a:pt x="0" y="382"/>
                    <a:pt x="318" y="911"/>
                  </a:cubicBezTo>
                  <a:cubicBezTo>
                    <a:pt x="445" y="1102"/>
                    <a:pt x="608" y="1177"/>
                    <a:pt x="781" y="1177"/>
                  </a:cubicBezTo>
                  <a:cubicBezTo>
                    <a:pt x="1123" y="1177"/>
                    <a:pt x="1503" y="882"/>
                    <a:pt x="1714" y="615"/>
                  </a:cubicBezTo>
                  <a:cubicBezTo>
                    <a:pt x="1744" y="264"/>
                    <a:pt x="1698" y="1"/>
                    <a:pt x="140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0" name="Google Shape;6310;p34"/>
            <p:cNvSpPr/>
            <p:nvPr/>
          </p:nvSpPr>
          <p:spPr>
            <a:xfrm>
              <a:off x="-3177200" y="3788150"/>
              <a:ext cx="89400" cy="85675"/>
            </a:xfrm>
            <a:custGeom>
              <a:avLst/>
              <a:gdLst/>
              <a:ahLst/>
              <a:cxnLst/>
              <a:rect l="l" t="t" r="r" b="b"/>
              <a:pathLst>
                <a:path w="3576" h="3427" extrusionOk="0">
                  <a:moveTo>
                    <a:pt x="2116" y="0"/>
                  </a:moveTo>
                  <a:cubicBezTo>
                    <a:pt x="2264" y="1058"/>
                    <a:pt x="783" y="317"/>
                    <a:pt x="255" y="2728"/>
                  </a:cubicBezTo>
                  <a:cubicBezTo>
                    <a:pt x="318" y="2961"/>
                    <a:pt x="1" y="3151"/>
                    <a:pt x="149" y="3426"/>
                  </a:cubicBezTo>
                  <a:cubicBezTo>
                    <a:pt x="1143" y="3257"/>
                    <a:pt x="1608" y="2242"/>
                    <a:pt x="2306" y="1607"/>
                  </a:cubicBezTo>
                  <a:cubicBezTo>
                    <a:pt x="2623" y="1248"/>
                    <a:pt x="3575" y="1269"/>
                    <a:pt x="3237" y="486"/>
                  </a:cubicBezTo>
                  <a:lnTo>
                    <a:pt x="3237" y="486"/>
                  </a:lnTo>
                  <a:cubicBezTo>
                    <a:pt x="3059" y="555"/>
                    <a:pt x="2903" y="592"/>
                    <a:pt x="2772" y="592"/>
                  </a:cubicBezTo>
                  <a:cubicBezTo>
                    <a:pt x="2499" y="592"/>
                    <a:pt x="2335" y="429"/>
                    <a:pt x="2306" y="42"/>
                  </a:cubicBezTo>
                  <a:lnTo>
                    <a:pt x="2116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1" name="Google Shape;6311;p34"/>
            <p:cNvSpPr/>
            <p:nvPr/>
          </p:nvSpPr>
          <p:spPr>
            <a:xfrm>
              <a:off x="-3774675" y="3952050"/>
              <a:ext cx="47100" cy="64750"/>
            </a:xfrm>
            <a:custGeom>
              <a:avLst/>
              <a:gdLst/>
              <a:ahLst/>
              <a:cxnLst/>
              <a:rect l="l" t="t" r="r" b="b"/>
              <a:pathLst>
                <a:path w="1884" h="2590" extrusionOk="0">
                  <a:moveTo>
                    <a:pt x="741" y="0"/>
                  </a:moveTo>
                  <a:cubicBezTo>
                    <a:pt x="339" y="529"/>
                    <a:pt x="403" y="1375"/>
                    <a:pt x="1" y="1946"/>
                  </a:cubicBezTo>
                  <a:cubicBezTo>
                    <a:pt x="22" y="2010"/>
                    <a:pt x="22" y="2052"/>
                    <a:pt x="1" y="2094"/>
                  </a:cubicBezTo>
                  <a:cubicBezTo>
                    <a:pt x="134" y="2342"/>
                    <a:pt x="268" y="2590"/>
                    <a:pt x="618" y="2590"/>
                  </a:cubicBezTo>
                  <a:cubicBezTo>
                    <a:pt x="656" y="2590"/>
                    <a:pt x="697" y="2587"/>
                    <a:pt x="741" y="2581"/>
                  </a:cubicBezTo>
                  <a:cubicBezTo>
                    <a:pt x="805" y="1988"/>
                    <a:pt x="1418" y="1587"/>
                    <a:pt x="1503" y="994"/>
                  </a:cubicBezTo>
                  <a:cubicBezTo>
                    <a:pt x="1883" y="191"/>
                    <a:pt x="1756" y="64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2" name="Google Shape;6312;p34"/>
            <p:cNvSpPr/>
            <p:nvPr/>
          </p:nvSpPr>
          <p:spPr>
            <a:xfrm>
              <a:off x="-3756150" y="3948875"/>
              <a:ext cx="32800" cy="28050"/>
            </a:xfrm>
            <a:custGeom>
              <a:avLst/>
              <a:gdLst/>
              <a:ahLst/>
              <a:cxnLst/>
              <a:rect l="l" t="t" r="r" b="b"/>
              <a:pathLst>
                <a:path w="1312" h="1122" extrusionOk="0">
                  <a:moveTo>
                    <a:pt x="0" y="0"/>
                  </a:moveTo>
                  <a:lnTo>
                    <a:pt x="0" y="148"/>
                  </a:lnTo>
                  <a:cubicBezTo>
                    <a:pt x="698" y="212"/>
                    <a:pt x="973" y="529"/>
                    <a:pt x="762" y="1121"/>
                  </a:cubicBezTo>
                  <a:lnTo>
                    <a:pt x="1121" y="952"/>
                  </a:lnTo>
                  <a:cubicBezTo>
                    <a:pt x="1311" y="170"/>
                    <a:pt x="1185" y="64"/>
                    <a:pt x="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3" name="Google Shape;6313;p34"/>
            <p:cNvSpPr/>
            <p:nvPr/>
          </p:nvSpPr>
          <p:spPr>
            <a:xfrm>
              <a:off x="-3783125" y="3961025"/>
              <a:ext cx="25400" cy="40225"/>
            </a:xfrm>
            <a:custGeom>
              <a:avLst/>
              <a:gdLst/>
              <a:ahLst/>
              <a:cxnLst/>
              <a:rect l="l" t="t" r="r" b="b"/>
              <a:pathLst>
                <a:path w="1016" h="1609" extrusionOk="0">
                  <a:moveTo>
                    <a:pt x="741" y="1"/>
                  </a:moveTo>
                  <a:lnTo>
                    <a:pt x="741" y="1"/>
                  </a:lnTo>
                  <a:cubicBezTo>
                    <a:pt x="1" y="424"/>
                    <a:pt x="212" y="1016"/>
                    <a:pt x="360" y="1608"/>
                  </a:cubicBezTo>
                  <a:lnTo>
                    <a:pt x="529" y="1439"/>
                  </a:lnTo>
                  <a:cubicBezTo>
                    <a:pt x="593" y="953"/>
                    <a:pt x="1016" y="508"/>
                    <a:pt x="74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4" name="Google Shape;6314;p34"/>
            <p:cNvSpPr/>
            <p:nvPr/>
          </p:nvSpPr>
          <p:spPr>
            <a:xfrm>
              <a:off x="-3772025" y="3961025"/>
              <a:ext cx="21175" cy="35975"/>
            </a:xfrm>
            <a:custGeom>
              <a:avLst/>
              <a:gdLst/>
              <a:ahLst/>
              <a:cxnLst/>
              <a:rect l="l" t="t" r="r" b="b"/>
              <a:pathLst>
                <a:path w="847" h="1439" extrusionOk="0">
                  <a:moveTo>
                    <a:pt x="297" y="1"/>
                  </a:moveTo>
                  <a:cubicBezTo>
                    <a:pt x="212" y="487"/>
                    <a:pt x="1" y="931"/>
                    <a:pt x="85" y="1439"/>
                  </a:cubicBezTo>
                  <a:cubicBezTo>
                    <a:pt x="339" y="974"/>
                    <a:pt x="847" y="572"/>
                    <a:pt x="46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5" name="Google Shape;6315;p34"/>
            <p:cNvSpPr/>
            <p:nvPr/>
          </p:nvSpPr>
          <p:spPr>
            <a:xfrm>
              <a:off x="-3986150" y="4253950"/>
              <a:ext cx="14300" cy="15900"/>
            </a:xfrm>
            <a:custGeom>
              <a:avLst/>
              <a:gdLst/>
              <a:ahLst/>
              <a:cxnLst/>
              <a:rect l="l" t="t" r="r" b="b"/>
              <a:pathLst>
                <a:path w="572" h="636" extrusionOk="0">
                  <a:moveTo>
                    <a:pt x="465" y="1"/>
                  </a:moveTo>
                  <a:cubicBezTo>
                    <a:pt x="0" y="64"/>
                    <a:pt x="148" y="402"/>
                    <a:pt x="106" y="635"/>
                  </a:cubicBezTo>
                  <a:cubicBezTo>
                    <a:pt x="571" y="572"/>
                    <a:pt x="550" y="297"/>
                    <a:pt x="48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6" name="Google Shape;6316;p34"/>
            <p:cNvSpPr/>
            <p:nvPr/>
          </p:nvSpPr>
          <p:spPr>
            <a:xfrm>
              <a:off x="-4083975" y="4060975"/>
              <a:ext cx="26475" cy="48125"/>
            </a:xfrm>
            <a:custGeom>
              <a:avLst/>
              <a:gdLst/>
              <a:ahLst/>
              <a:cxnLst/>
              <a:rect l="l" t="t" r="r" b="b"/>
              <a:pathLst>
                <a:path w="1059" h="1925" extrusionOk="0">
                  <a:moveTo>
                    <a:pt x="677" y="0"/>
                  </a:moveTo>
                  <a:lnTo>
                    <a:pt x="508" y="169"/>
                  </a:lnTo>
                  <a:cubicBezTo>
                    <a:pt x="910" y="994"/>
                    <a:pt x="1" y="1438"/>
                    <a:pt x="1058" y="1925"/>
                  </a:cubicBezTo>
                  <a:cubicBezTo>
                    <a:pt x="783" y="1311"/>
                    <a:pt x="995" y="635"/>
                    <a:pt x="86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7" name="Google Shape;6317;p34"/>
            <p:cNvSpPr/>
            <p:nvPr/>
          </p:nvSpPr>
          <p:spPr>
            <a:xfrm>
              <a:off x="-3472075" y="3894425"/>
              <a:ext cx="32275" cy="25475"/>
            </a:xfrm>
            <a:custGeom>
              <a:avLst/>
              <a:gdLst/>
              <a:ahLst/>
              <a:cxnLst/>
              <a:rect l="l" t="t" r="r" b="b"/>
              <a:pathLst>
                <a:path w="1291" h="1019" extrusionOk="0">
                  <a:moveTo>
                    <a:pt x="777" y="0"/>
                  </a:moveTo>
                  <a:cubicBezTo>
                    <a:pt x="227" y="21"/>
                    <a:pt x="375" y="592"/>
                    <a:pt x="16" y="740"/>
                  </a:cubicBezTo>
                  <a:cubicBezTo>
                    <a:pt x="1" y="941"/>
                    <a:pt x="156" y="1019"/>
                    <a:pt x="362" y="1019"/>
                  </a:cubicBezTo>
                  <a:cubicBezTo>
                    <a:pt x="741" y="1019"/>
                    <a:pt x="1291" y="754"/>
                    <a:pt x="1263" y="508"/>
                  </a:cubicBezTo>
                  <a:cubicBezTo>
                    <a:pt x="1263" y="233"/>
                    <a:pt x="1052" y="0"/>
                    <a:pt x="77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8" name="Google Shape;6318;p34"/>
            <p:cNvSpPr/>
            <p:nvPr/>
          </p:nvSpPr>
          <p:spPr>
            <a:xfrm>
              <a:off x="-3986675" y="4254300"/>
              <a:ext cx="27800" cy="31025"/>
            </a:xfrm>
            <a:custGeom>
              <a:avLst/>
              <a:gdLst/>
              <a:ahLst/>
              <a:cxnLst/>
              <a:rect l="l" t="t" r="r" b="b"/>
              <a:pathLst>
                <a:path w="1112" h="1241" extrusionOk="0">
                  <a:moveTo>
                    <a:pt x="639" y="0"/>
                  </a:moveTo>
                  <a:cubicBezTo>
                    <a:pt x="599" y="0"/>
                    <a:pt x="556" y="3"/>
                    <a:pt x="508" y="8"/>
                  </a:cubicBezTo>
                  <a:lnTo>
                    <a:pt x="127" y="642"/>
                  </a:lnTo>
                  <a:cubicBezTo>
                    <a:pt x="169" y="854"/>
                    <a:pt x="0" y="1150"/>
                    <a:pt x="360" y="1234"/>
                  </a:cubicBezTo>
                  <a:cubicBezTo>
                    <a:pt x="384" y="1238"/>
                    <a:pt x="407" y="1240"/>
                    <a:pt x="428" y="1240"/>
                  </a:cubicBezTo>
                  <a:cubicBezTo>
                    <a:pt x="763" y="1240"/>
                    <a:pt x="779" y="801"/>
                    <a:pt x="1058" y="642"/>
                  </a:cubicBezTo>
                  <a:cubicBezTo>
                    <a:pt x="1058" y="330"/>
                    <a:pt x="1111" y="0"/>
                    <a:pt x="63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319" name="Google Shape;6319;p34"/>
          <p:cNvPicPr preferRelativeResize="0"/>
          <p:nvPr/>
        </p:nvPicPr>
        <p:blipFill>
          <a:blip r:embed="rId3">
            <a:alphaModFix amt="85000"/>
          </a:blip>
          <a:stretch>
            <a:fillRect/>
          </a:stretch>
        </p:blipFill>
        <p:spPr>
          <a:xfrm rot="24">
            <a:off x="-1443738" y="3484257"/>
            <a:ext cx="2763902" cy="2215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20" name="Google Shape;6320;p34"/>
          <p:cNvPicPr preferRelativeResize="0"/>
          <p:nvPr/>
        </p:nvPicPr>
        <p:blipFill>
          <a:blip r:embed="rId4">
            <a:alphaModFix amt="72000"/>
          </a:blip>
          <a:stretch>
            <a:fillRect/>
          </a:stretch>
        </p:blipFill>
        <p:spPr>
          <a:xfrm rot="-10338121">
            <a:off x="7254874" y="-569443"/>
            <a:ext cx="2763902" cy="2215487"/>
          </a:xfrm>
          <a:prstGeom prst="rect">
            <a:avLst/>
          </a:prstGeom>
          <a:noFill/>
          <a:ln>
            <a:noFill/>
          </a:ln>
        </p:spPr>
      </p:pic>
      <p:sp>
        <p:nvSpPr>
          <p:cNvPr id="6321" name="Google Shape;6321;p34"/>
          <p:cNvSpPr txBox="1">
            <a:spLocks noGrp="1"/>
          </p:cNvSpPr>
          <p:nvPr>
            <p:ph type="title" idx="2" hasCustomPrompt="1"/>
          </p:nvPr>
        </p:nvSpPr>
        <p:spPr>
          <a:xfrm>
            <a:off x="2182400" y="1785450"/>
            <a:ext cx="792900" cy="79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4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322" name="Google Shape;6322;p34"/>
          <p:cNvSpPr txBox="1">
            <a:spLocks noGrp="1"/>
          </p:cNvSpPr>
          <p:nvPr>
            <p:ph type="subTitle" idx="3"/>
          </p:nvPr>
        </p:nvSpPr>
        <p:spPr>
          <a:xfrm>
            <a:off x="3387625" y="1541250"/>
            <a:ext cx="3857100" cy="128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323" name="Google Shape;6323;p34"/>
          <p:cNvSpPr txBox="1">
            <a:spLocks noGrp="1"/>
          </p:cNvSpPr>
          <p:nvPr>
            <p:ph type="title" idx="4" hasCustomPrompt="1"/>
          </p:nvPr>
        </p:nvSpPr>
        <p:spPr>
          <a:xfrm>
            <a:off x="2191452" y="3398175"/>
            <a:ext cx="792900" cy="79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4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8">
    <p:spTree>
      <p:nvGrpSpPr>
        <p:cNvPr id="1" name="Shape 6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25" name="Google Shape;6325;p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326" name="Google Shape;6326;p35"/>
          <p:cNvGrpSpPr/>
          <p:nvPr/>
        </p:nvGrpSpPr>
        <p:grpSpPr>
          <a:xfrm>
            <a:off x="8020525" y="4467113"/>
            <a:ext cx="2106500" cy="597475"/>
            <a:chOff x="-2810250" y="3572525"/>
            <a:chExt cx="2106500" cy="597475"/>
          </a:xfrm>
        </p:grpSpPr>
        <p:sp>
          <p:nvSpPr>
            <p:cNvPr id="6327" name="Google Shape;6327;p35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8" name="Google Shape;6328;p35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9" name="Google Shape;6329;p35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0" name="Google Shape;6330;p35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1" name="Google Shape;6331;p35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2" name="Google Shape;6332;p35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3" name="Google Shape;6333;p35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4" name="Google Shape;6334;p35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5" name="Google Shape;6335;p35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6" name="Google Shape;6336;p35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7" name="Google Shape;6337;p35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8" name="Google Shape;6338;p35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9" name="Google Shape;6339;p35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0" name="Google Shape;6340;p35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1" name="Google Shape;6341;p35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2" name="Google Shape;6342;p35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3" name="Google Shape;6343;p35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4" name="Google Shape;6344;p35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5" name="Google Shape;6345;p35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6" name="Google Shape;6346;p35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7" name="Google Shape;6347;p35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8" name="Google Shape;6348;p35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9" name="Google Shape;6349;p35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0" name="Google Shape;6350;p35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1" name="Google Shape;6351;p35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2" name="Google Shape;6352;p35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3" name="Google Shape;6353;p35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4" name="Google Shape;6354;p35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5" name="Google Shape;6355;p35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6" name="Google Shape;6356;p35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7" name="Google Shape;6357;p35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8" name="Google Shape;6358;p35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9" name="Google Shape;6359;p35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0" name="Google Shape;6360;p35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1" name="Google Shape;6361;p35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2" name="Google Shape;6362;p35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3" name="Google Shape;6363;p35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4" name="Google Shape;6364;p35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5" name="Google Shape;6365;p35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6" name="Google Shape;6366;p35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7" name="Google Shape;6367;p35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8" name="Google Shape;6368;p35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9" name="Google Shape;6369;p35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0" name="Google Shape;6370;p35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1" name="Google Shape;6371;p35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2" name="Google Shape;6372;p35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3" name="Google Shape;6373;p35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4" name="Google Shape;6374;p35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5" name="Google Shape;6375;p35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6" name="Google Shape;6376;p35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7" name="Google Shape;6377;p35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8" name="Google Shape;6378;p35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9" name="Google Shape;6379;p35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0" name="Google Shape;6380;p35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1" name="Google Shape;6381;p35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2" name="Google Shape;6382;p35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3" name="Google Shape;6383;p35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4" name="Google Shape;6384;p35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5" name="Google Shape;6385;p35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6" name="Google Shape;6386;p35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7" name="Google Shape;6387;p35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8" name="Google Shape;6388;p35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9" name="Google Shape;6389;p35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0" name="Google Shape;6390;p35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1" name="Google Shape;6391;p35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2" name="Google Shape;6392;p35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3" name="Google Shape;6393;p35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4" name="Google Shape;6394;p35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5" name="Google Shape;6395;p35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6" name="Google Shape;6396;p35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7" name="Google Shape;6397;p35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8" name="Google Shape;6398;p35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9" name="Google Shape;6399;p35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0" name="Google Shape;6400;p35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1" name="Google Shape;6401;p35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2" name="Google Shape;6402;p35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3" name="Google Shape;6403;p35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4" name="Google Shape;6404;p35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5" name="Google Shape;6405;p35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6" name="Google Shape;6406;p35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7" name="Google Shape;6407;p35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8" name="Google Shape;6408;p35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9" name="Google Shape;6409;p35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0" name="Google Shape;6410;p35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1" name="Google Shape;6411;p35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2" name="Google Shape;6412;p35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3" name="Google Shape;6413;p35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4" name="Google Shape;6414;p35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5" name="Google Shape;6415;p35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6" name="Google Shape;6416;p35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7" name="Google Shape;6417;p35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8" name="Google Shape;6418;p35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9" name="Google Shape;6419;p35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0" name="Google Shape;6420;p35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1" name="Google Shape;6421;p35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2" name="Google Shape;6422;p35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3" name="Google Shape;6423;p35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4" name="Google Shape;6424;p35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5" name="Google Shape;6425;p35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6" name="Google Shape;6426;p35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7" name="Google Shape;6427;p35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8" name="Google Shape;6428;p35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9" name="Google Shape;6429;p35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0" name="Google Shape;6430;p35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1" name="Google Shape;6431;p35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2" name="Google Shape;6432;p35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3" name="Google Shape;6433;p35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4" name="Google Shape;6434;p35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5" name="Google Shape;6435;p35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6" name="Google Shape;6436;p35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437" name="Google Shape;6437;p35"/>
          <p:cNvPicPr preferRelativeResize="0"/>
          <p:nvPr/>
        </p:nvPicPr>
        <p:blipFill>
          <a:blip r:embed="rId3">
            <a:alphaModFix amt="82000"/>
          </a:blip>
          <a:stretch>
            <a:fillRect/>
          </a:stretch>
        </p:blipFill>
        <p:spPr>
          <a:xfrm>
            <a:off x="7120776" y="649069"/>
            <a:ext cx="2619999" cy="46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38" name="Google Shape;6438;p35"/>
          <p:cNvPicPr preferRelativeResize="0"/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-1043674" y="4533144"/>
            <a:ext cx="2619999" cy="4654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439" name="Google Shape;6439;p35"/>
          <p:cNvGrpSpPr/>
          <p:nvPr/>
        </p:nvGrpSpPr>
        <p:grpSpPr>
          <a:xfrm>
            <a:off x="-530175" y="538288"/>
            <a:ext cx="2106500" cy="597475"/>
            <a:chOff x="-2810250" y="3572525"/>
            <a:chExt cx="2106500" cy="597475"/>
          </a:xfrm>
        </p:grpSpPr>
        <p:sp>
          <p:nvSpPr>
            <p:cNvPr id="6440" name="Google Shape;6440;p35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1" name="Google Shape;6441;p35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2" name="Google Shape;6442;p35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3" name="Google Shape;6443;p35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4" name="Google Shape;6444;p35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5" name="Google Shape;6445;p35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6" name="Google Shape;6446;p35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7" name="Google Shape;6447;p35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8" name="Google Shape;6448;p35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9" name="Google Shape;6449;p35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0" name="Google Shape;6450;p35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1" name="Google Shape;6451;p35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2" name="Google Shape;6452;p35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3" name="Google Shape;6453;p35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4" name="Google Shape;6454;p35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5" name="Google Shape;6455;p35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6" name="Google Shape;6456;p35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7" name="Google Shape;6457;p35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8" name="Google Shape;6458;p35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9" name="Google Shape;6459;p35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0" name="Google Shape;6460;p35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1" name="Google Shape;6461;p35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2" name="Google Shape;6462;p35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3" name="Google Shape;6463;p35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4" name="Google Shape;6464;p35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5" name="Google Shape;6465;p35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6" name="Google Shape;6466;p35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7" name="Google Shape;6467;p35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8" name="Google Shape;6468;p35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9" name="Google Shape;6469;p35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0" name="Google Shape;6470;p35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1" name="Google Shape;6471;p35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2" name="Google Shape;6472;p35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3" name="Google Shape;6473;p35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4" name="Google Shape;6474;p35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5" name="Google Shape;6475;p35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6" name="Google Shape;6476;p35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7" name="Google Shape;6477;p35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8" name="Google Shape;6478;p35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9" name="Google Shape;6479;p35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0" name="Google Shape;6480;p35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1" name="Google Shape;6481;p35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2" name="Google Shape;6482;p35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3" name="Google Shape;6483;p35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4" name="Google Shape;6484;p35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5" name="Google Shape;6485;p35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6" name="Google Shape;6486;p35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7" name="Google Shape;6487;p35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8" name="Google Shape;6488;p35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9" name="Google Shape;6489;p35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0" name="Google Shape;6490;p35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1" name="Google Shape;6491;p35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2" name="Google Shape;6492;p35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3" name="Google Shape;6493;p35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4" name="Google Shape;6494;p35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5" name="Google Shape;6495;p35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6" name="Google Shape;6496;p35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7" name="Google Shape;6497;p35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8" name="Google Shape;6498;p35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9" name="Google Shape;6499;p35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0" name="Google Shape;6500;p35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1" name="Google Shape;6501;p35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2" name="Google Shape;6502;p35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3" name="Google Shape;6503;p35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4" name="Google Shape;6504;p35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5" name="Google Shape;6505;p35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6" name="Google Shape;6506;p35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7" name="Google Shape;6507;p35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8" name="Google Shape;6508;p35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9" name="Google Shape;6509;p35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0" name="Google Shape;6510;p35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1" name="Google Shape;6511;p35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2" name="Google Shape;6512;p35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3" name="Google Shape;6513;p35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4" name="Google Shape;6514;p35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5" name="Google Shape;6515;p35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6" name="Google Shape;6516;p35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7" name="Google Shape;6517;p35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8" name="Google Shape;6518;p35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9" name="Google Shape;6519;p35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0" name="Google Shape;6520;p35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1" name="Google Shape;6521;p35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2" name="Google Shape;6522;p35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3" name="Google Shape;6523;p35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4" name="Google Shape;6524;p35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5" name="Google Shape;6525;p35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6" name="Google Shape;6526;p35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7" name="Google Shape;6527;p35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8" name="Google Shape;6528;p35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9" name="Google Shape;6529;p35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0" name="Google Shape;6530;p35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1" name="Google Shape;6531;p35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2" name="Google Shape;6532;p35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3" name="Google Shape;6533;p35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4" name="Google Shape;6534;p35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5" name="Google Shape;6535;p35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6" name="Google Shape;6536;p35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7" name="Google Shape;6537;p35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8" name="Google Shape;6538;p35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9" name="Google Shape;6539;p35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0" name="Google Shape;6540;p35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1" name="Google Shape;6541;p35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2" name="Google Shape;6542;p35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3" name="Google Shape;6543;p35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4" name="Google Shape;6544;p35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5" name="Google Shape;6545;p35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6" name="Google Shape;6546;p35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7" name="Google Shape;6547;p35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8" name="Google Shape;6548;p35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9" name="Google Shape;6549;p35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8_1">
    <p:spTree>
      <p:nvGrpSpPr>
        <p:cNvPr id="1" name="Shape 6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1" name="Google Shape;6551;p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552" name="Google Shape;6552;p36"/>
          <p:cNvGrpSpPr/>
          <p:nvPr/>
        </p:nvGrpSpPr>
        <p:grpSpPr>
          <a:xfrm>
            <a:off x="0" y="4603500"/>
            <a:ext cx="2106500" cy="597475"/>
            <a:chOff x="-2810250" y="3572525"/>
            <a:chExt cx="2106500" cy="597475"/>
          </a:xfrm>
        </p:grpSpPr>
        <p:sp>
          <p:nvSpPr>
            <p:cNvPr id="6553" name="Google Shape;6553;p36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4" name="Google Shape;6554;p36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5" name="Google Shape;6555;p36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6" name="Google Shape;6556;p36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7" name="Google Shape;6557;p36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8" name="Google Shape;6558;p36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9" name="Google Shape;6559;p36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0" name="Google Shape;6560;p36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1" name="Google Shape;6561;p36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2" name="Google Shape;6562;p36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3" name="Google Shape;6563;p36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4" name="Google Shape;6564;p36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5" name="Google Shape;6565;p36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6" name="Google Shape;6566;p36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7" name="Google Shape;6567;p36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8" name="Google Shape;6568;p36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9" name="Google Shape;6569;p36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0" name="Google Shape;6570;p36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1" name="Google Shape;6571;p36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2" name="Google Shape;6572;p36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3" name="Google Shape;6573;p36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4" name="Google Shape;6574;p36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5" name="Google Shape;6575;p36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6" name="Google Shape;6576;p36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7" name="Google Shape;6577;p36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8" name="Google Shape;6578;p36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9" name="Google Shape;6579;p36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0" name="Google Shape;6580;p36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1" name="Google Shape;6581;p36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2" name="Google Shape;6582;p36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3" name="Google Shape;6583;p36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4" name="Google Shape;6584;p36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5" name="Google Shape;6585;p36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6" name="Google Shape;6586;p36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7" name="Google Shape;6587;p36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8" name="Google Shape;6588;p36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9" name="Google Shape;6589;p36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0" name="Google Shape;6590;p36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1" name="Google Shape;6591;p36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2" name="Google Shape;6592;p36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3" name="Google Shape;6593;p36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4" name="Google Shape;6594;p36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5" name="Google Shape;6595;p36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6" name="Google Shape;6596;p36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7" name="Google Shape;6597;p36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8" name="Google Shape;6598;p36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9" name="Google Shape;6599;p36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0" name="Google Shape;6600;p36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1" name="Google Shape;6601;p36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2" name="Google Shape;6602;p36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3" name="Google Shape;6603;p36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4" name="Google Shape;6604;p36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5" name="Google Shape;6605;p36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6" name="Google Shape;6606;p36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7" name="Google Shape;6607;p36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8" name="Google Shape;6608;p36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9" name="Google Shape;6609;p36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0" name="Google Shape;6610;p36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1" name="Google Shape;6611;p36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2" name="Google Shape;6612;p36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3" name="Google Shape;6613;p36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4" name="Google Shape;6614;p36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5" name="Google Shape;6615;p36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6" name="Google Shape;6616;p36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7" name="Google Shape;6617;p36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8" name="Google Shape;6618;p36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9" name="Google Shape;6619;p36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0" name="Google Shape;6620;p36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1" name="Google Shape;6621;p36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2" name="Google Shape;6622;p36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3" name="Google Shape;6623;p36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4" name="Google Shape;6624;p36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5" name="Google Shape;6625;p36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6" name="Google Shape;6626;p36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7" name="Google Shape;6627;p36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8" name="Google Shape;6628;p36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9" name="Google Shape;6629;p36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0" name="Google Shape;6630;p36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1" name="Google Shape;6631;p36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2" name="Google Shape;6632;p36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3" name="Google Shape;6633;p36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4" name="Google Shape;6634;p36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5" name="Google Shape;6635;p36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6" name="Google Shape;6636;p36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7" name="Google Shape;6637;p36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8" name="Google Shape;6638;p36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9" name="Google Shape;6639;p36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0" name="Google Shape;6640;p36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1" name="Google Shape;6641;p36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2" name="Google Shape;6642;p36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3" name="Google Shape;6643;p36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4" name="Google Shape;6644;p36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5" name="Google Shape;6645;p36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6" name="Google Shape;6646;p36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7" name="Google Shape;6647;p36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8" name="Google Shape;6648;p36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9" name="Google Shape;6649;p36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0" name="Google Shape;6650;p36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1" name="Google Shape;6651;p36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2" name="Google Shape;6652;p36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3" name="Google Shape;6653;p36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4" name="Google Shape;6654;p36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5" name="Google Shape;6655;p36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6" name="Google Shape;6656;p36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7" name="Google Shape;6657;p36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8" name="Google Shape;6658;p36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9" name="Google Shape;6659;p36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0" name="Google Shape;6660;p36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1" name="Google Shape;6661;p36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2" name="Google Shape;6662;p36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63" name="Google Shape;6663;p36"/>
          <p:cNvGrpSpPr/>
          <p:nvPr/>
        </p:nvGrpSpPr>
        <p:grpSpPr>
          <a:xfrm flipH="1">
            <a:off x="7696200" y="550600"/>
            <a:ext cx="2106500" cy="597475"/>
            <a:chOff x="-2810250" y="3572525"/>
            <a:chExt cx="2106500" cy="597475"/>
          </a:xfrm>
        </p:grpSpPr>
        <p:sp>
          <p:nvSpPr>
            <p:cNvPr id="6664" name="Google Shape;6664;p36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5" name="Google Shape;6665;p36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6" name="Google Shape;6666;p36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7" name="Google Shape;6667;p36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8" name="Google Shape;6668;p36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9" name="Google Shape;6669;p36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0" name="Google Shape;6670;p36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1" name="Google Shape;6671;p36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2" name="Google Shape;6672;p36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3" name="Google Shape;6673;p36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4" name="Google Shape;6674;p36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5" name="Google Shape;6675;p36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6" name="Google Shape;6676;p36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7" name="Google Shape;6677;p36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8" name="Google Shape;6678;p36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9" name="Google Shape;6679;p36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0" name="Google Shape;6680;p36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1" name="Google Shape;6681;p36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2" name="Google Shape;6682;p36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3" name="Google Shape;6683;p36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4" name="Google Shape;6684;p36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5" name="Google Shape;6685;p36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6" name="Google Shape;6686;p36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7" name="Google Shape;6687;p36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8" name="Google Shape;6688;p36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9" name="Google Shape;6689;p36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0" name="Google Shape;6690;p36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1" name="Google Shape;6691;p36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2" name="Google Shape;6692;p36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3" name="Google Shape;6693;p36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4" name="Google Shape;6694;p36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5" name="Google Shape;6695;p36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6" name="Google Shape;6696;p36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7" name="Google Shape;6697;p36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8" name="Google Shape;6698;p36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9" name="Google Shape;6699;p36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0" name="Google Shape;6700;p36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1" name="Google Shape;6701;p36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2" name="Google Shape;6702;p36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3" name="Google Shape;6703;p36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4" name="Google Shape;6704;p36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5" name="Google Shape;6705;p36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6" name="Google Shape;6706;p36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7" name="Google Shape;6707;p36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8" name="Google Shape;6708;p36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9" name="Google Shape;6709;p36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0" name="Google Shape;6710;p36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1" name="Google Shape;6711;p36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2" name="Google Shape;6712;p36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3" name="Google Shape;6713;p36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4" name="Google Shape;6714;p36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5" name="Google Shape;6715;p36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6" name="Google Shape;6716;p36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7" name="Google Shape;6717;p36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8" name="Google Shape;6718;p36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9" name="Google Shape;6719;p36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0" name="Google Shape;6720;p36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1" name="Google Shape;6721;p36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2" name="Google Shape;6722;p36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3" name="Google Shape;6723;p36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4" name="Google Shape;6724;p36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5" name="Google Shape;6725;p36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6" name="Google Shape;6726;p36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7" name="Google Shape;6727;p36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8" name="Google Shape;6728;p36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9" name="Google Shape;6729;p36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0" name="Google Shape;6730;p36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1" name="Google Shape;6731;p36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2" name="Google Shape;6732;p36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3" name="Google Shape;6733;p36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4" name="Google Shape;6734;p36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5" name="Google Shape;6735;p36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6" name="Google Shape;6736;p36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7" name="Google Shape;6737;p36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8" name="Google Shape;6738;p36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9" name="Google Shape;6739;p36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0" name="Google Shape;6740;p36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1" name="Google Shape;6741;p36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2" name="Google Shape;6742;p36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3" name="Google Shape;6743;p36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4" name="Google Shape;6744;p36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5" name="Google Shape;6745;p36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6" name="Google Shape;6746;p36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7" name="Google Shape;6747;p36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8" name="Google Shape;6748;p36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9" name="Google Shape;6749;p36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0" name="Google Shape;6750;p36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1" name="Google Shape;6751;p36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2" name="Google Shape;6752;p36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3" name="Google Shape;6753;p36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4" name="Google Shape;6754;p36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5" name="Google Shape;6755;p36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6" name="Google Shape;6756;p36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7" name="Google Shape;6757;p36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8" name="Google Shape;6758;p36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9" name="Google Shape;6759;p36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0" name="Google Shape;6760;p36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1" name="Google Shape;6761;p36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2" name="Google Shape;6762;p36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3" name="Google Shape;6763;p36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4" name="Google Shape;6764;p36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5" name="Google Shape;6765;p36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6" name="Google Shape;6766;p36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7" name="Google Shape;6767;p36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8" name="Google Shape;6768;p36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9" name="Google Shape;6769;p36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0" name="Google Shape;6770;p36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1" name="Google Shape;6771;p36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2" name="Google Shape;6772;p36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3" name="Google Shape;6773;p36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774" name="Google Shape;6774;p36"/>
          <p:cNvPicPr preferRelativeResize="0"/>
          <p:nvPr/>
        </p:nvPicPr>
        <p:blipFill>
          <a:blip r:embed="rId3">
            <a:alphaModFix amt="64000"/>
          </a:blip>
          <a:stretch>
            <a:fillRect/>
          </a:stretch>
        </p:blipFill>
        <p:spPr>
          <a:xfrm rot="3318291">
            <a:off x="-431438" y="-1270594"/>
            <a:ext cx="1956100" cy="2963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775" name="Google Shape;6775;p36"/>
          <p:cNvPicPr preferRelativeResize="0"/>
          <p:nvPr/>
        </p:nvPicPr>
        <p:blipFill>
          <a:blip r:embed="rId4">
            <a:alphaModFix amt="64000"/>
          </a:blip>
          <a:stretch>
            <a:fillRect/>
          </a:stretch>
        </p:blipFill>
        <p:spPr>
          <a:xfrm rot="-2700011">
            <a:off x="6742811" y="3651283"/>
            <a:ext cx="3372624" cy="22112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veat Brush"/>
              <a:buNone/>
              <a:defRPr sz="3000" b="1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veat Brush"/>
              <a:buNone/>
              <a:defRPr sz="30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veat Brush"/>
              <a:buNone/>
              <a:defRPr sz="30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veat Brush"/>
              <a:buNone/>
              <a:defRPr sz="30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veat Brush"/>
              <a:buNone/>
              <a:defRPr sz="30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veat Brush"/>
              <a:buNone/>
              <a:defRPr sz="30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veat Brush"/>
              <a:buNone/>
              <a:defRPr sz="30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veat Brush"/>
              <a:buNone/>
              <a:defRPr sz="30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veat Brush"/>
              <a:buNone/>
              <a:defRPr sz="30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Raleway"/>
              <a:buChar char="●"/>
              <a:defRPr sz="15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Raleway"/>
              <a:buChar char="○"/>
              <a:defRPr sz="15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Raleway"/>
              <a:buChar char="■"/>
              <a:defRPr sz="15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Raleway"/>
              <a:buChar char="●"/>
              <a:defRPr sz="15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Raleway"/>
              <a:buChar char="○"/>
              <a:defRPr sz="15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Raleway"/>
              <a:buChar char="■"/>
              <a:defRPr sz="15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Raleway"/>
              <a:buChar char="●"/>
              <a:defRPr sz="15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Raleway"/>
              <a:buChar char="○"/>
              <a:defRPr sz="15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238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500"/>
              <a:buFont typeface="Raleway"/>
              <a:buChar char="■"/>
              <a:defRPr sz="15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8" r:id="rId3"/>
    <p:sldLayoutId id="2147483662" r:id="rId4"/>
    <p:sldLayoutId id="2147483664" r:id="rId5"/>
    <p:sldLayoutId id="2147483677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52" name="Google Shape;7152;p41"/>
          <p:cNvPicPr preferRelativeResize="0"/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1441025" y="915637"/>
            <a:ext cx="6261950" cy="3312225"/>
          </a:xfrm>
          <a:prstGeom prst="rect">
            <a:avLst/>
          </a:prstGeom>
          <a:noFill/>
          <a:ln>
            <a:noFill/>
          </a:ln>
        </p:spPr>
      </p:pic>
      <p:sp>
        <p:nvSpPr>
          <p:cNvPr id="7154" name="Google Shape;7154;p41"/>
          <p:cNvSpPr/>
          <p:nvPr/>
        </p:nvSpPr>
        <p:spPr>
          <a:xfrm>
            <a:off x="3122150" y="2991250"/>
            <a:ext cx="5775" cy="7725"/>
          </a:xfrm>
          <a:custGeom>
            <a:avLst/>
            <a:gdLst/>
            <a:ahLst/>
            <a:cxnLst/>
            <a:rect l="l" t="t" r="r" b="b"/>
            <a:pathLst>
              <a:path w="231" h="309" extrusionOk="0">
                <a:moveTo>
                  <a:pt x="231" y="0"/>
                </a:moveTo>
                <a:lnTo>
                  <a:pt x="0" y="103"/>
                </a:lnTo>
                <a:lnTo>
                  <a:pt x="77" y="308"/>
                </a:lnTo>
                <a:lnTo>
                  <a:pt x="23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5" name="Google Shape;7155;p41"/>
          <p:cNvSpPr/>
          <p:nvPr/>
        </p:nvSpPr>
        <p:spPr>
          <a:xfrm>
            <a:off x="3471525" y="2989975"/>
            <a:ext cx="2575" cy="25"/>
          </a:xfrm>
          <a:custGeom>
            <a:avLst/>
            <a:gdLst/>
            <a:ahLst/>
            <a:cxnLst/>
            <a:rect l="l" t="t" r="r" b="b"/>
            <a:pathLst>
              <a:path w="103" h="1" extrusionOk="0">
                <a:moveTo>
                  <a:pt x="103" y="0"/>
                </a:moveTo>
                <a:lnTo>
                  <a:pt x="0" y="0"/>
                </a:lnTo>
                <a:cubicBezTo>
                  <a:pt x="52" y="0"/>
                  <a:pt x="77" y="0"/>
                  <a:pt x="1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6" name="Google Shape;7156;p41"/>
          <p:cNvSpPr/>
          <p:nvPr/>
        </p:nvSpPr>
        <p:spPr>
          <a:xfrm>
            <a:off x="3503575" y="3002800"/>
            <a:ext cx="1950" cy="650"/>
          </a:xfrm>
          <a:custGeom>
            <a:avLst/>
            <a:gdLst/>
            <a:ahLst/>
            <a:cxnLst/>
            <a:rect l="l" t="t" r="r" b="b"/>
            <a:pathLst>
              <a:path w="78" h="26" extrusionOk="0">
                <a:moveTo>
                  <a:pt x="77" y="0"/>
                </a:moveTo>
                <a:cubicBezTo>
                  <a:pt x="64" y="0"/>
                  <a:pt x="52" y="6"/>
                  <a:pt x="39" y="13"/>
                </a:cubicBezTo>
                <a:lnTo>
                  <a:pt x="77" y="0"/>
                </a:lnTo>
                <a:close/>
                <a:moveTo>
                  <a:pt x="39" y="13"/>
                </a:moveTo>
                <a:lnTo>
                  <a:pt x="0" y="26"/>
                </a:lnTo>
                <a:cubicBezTo>
                  <a:pt x="13" y="26"/>
                  <a:pt x="26" y="19"/>
                  <a:pt x="39" y="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7" name="Google Shape;7157;p41"/>
          <p:cNvSpPr/>
          <p:nvPr/>
        </p:nvSpPr>
        <p:spPr>
          <a:xfrm>
            <a:off x="3553575" y="2991900"/>
            <a:ext cx="675" cy="650"/>
          </a:xfrm>
          <a:custGeom>
            <a:avLst/>
            <a:gdLst/>
            <a:ahLst/>
            <a:cxnLst/>
            <a:rect l="l" t="t" r="r" b="b"/>
            <a:pathLst>
              <a:path w="27" h="26" extrusionOk="0">
                <a:moveTo>
                  <a:pt x="0" y="0"/>
                </a:moveTo>
                <a:lnTo>
                  <a:pt x="0" y="26"/>
                </a:lnTo>
                <a:cubicBezTo>
                  <a:pt x="26" y="0"/>
                  <a:pt x="26" y="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8" name="Google Shape;7158;p41"/>
          <p:cNvSpPr/>
          <p:nvPr/>
        </p:nvSpPr>
        <p:spPr>
          <a:xfrm>
            <a:off x="3240750" y="2989975"/>
            <a:ext cx="5725" cy="2575"/>
          </a:xfrm>
          <a:custGeom>
            <a:avLst/>
            <a:gdLst/>
            <a:ahLst/>
            <a:cxnLst/>
            <a:rect l="l" t="t" r="r" b="b"/>
            <a:pathLst>
              <a:path w="229" h="103" extrusionOk="0">
                <a:moveTo>
                  <a:pt x="128" y="0"/>
                </a:moveTo>
                <a:lnTo>
                  <a:pt x="2" y="101"/>
                </a:lnTo>
                <a:lnTo>
                  <a:pt x="2" y="101"/>
                </a:lnTo>
                <a:cubicBezTo>
                  <a:pt x="37" y="78"/>
                  <a:pt x="228" y="100"/>
                  <a:pt x="128" y="0"/>
                </a:cubicBezTo>
                <a:close/>
                <a:moveTo>
                  <a:pt x="2" y="101"/>
                </a:moveTo>
                <a:cubicBezTo>
                  <a:pt x="2" y="101"/>
                  <a:pt x="1" y="102"/>
                  <a:pt x="0" y="103"/>
                </a:cubicBezTo>
                <a:lnTo>
                  <a:pt x="2" y="1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9" name="Google Shape;7159;p41"/>
          <p:cNvSpPr/>
          <p:nvPr/>
        </p:nvSpPr>
        <p:spPr>
          <a:xfrm>
            <a:off x="3465000" y="3001500"/>
            <a:ext cx="5250" cy="5475"/>
          </a:xfrm>
          <a:custGeom>
            <a:avLst/>
            <a:gdLst/>
            <a:ahLst/>
            <a:cxnLst/>
            <a:rect l="l" t="t" r="r" b="b"/>
            <a:pathLst>
              <a:path w="210" h="219" extrusionOk="0">
                <a:moveTo>
                  <a:pt x="82" y="1"/>
                </a:moveTo>
                <a:lnTo>
                  <a:pt x="82" y="1"/>
                </a:lnTo>
                <a:cubicBezTo>
                  <a:pt x="41" y="62"/>
                  <a:pt x="1" y="218"/>
                  <a:pt x="99" y="218"/>
                </a:cubicBezTo>
                <a:cubicBezTo>
                  <a:pt x="125" y="218"/>
                  <a:pt x="162" y="207"/>
                  <a:pt x="210" y="180"/>
                </a:cubicBezTo>
                <a:cubicBezTo>
                  <a:pt x="133" y="155"/>
                  <a:pt x="56" y="78"/>
                  <a:pt x="8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0" name="Google Shape;7160;p41"/>
          <p:cNvSpPr/>
          <p:nvPr/>
        </p:nvSpPr>
        <p:spPr>
          <a:xfrm>
            <a:off x="3540125" y="2999700"/>
            <a:ext cx="4500" cy="3125"/>
          </a:xfrm>
          <a:custGeom>
            <a:avLst/>
            <a:gdLst/>
            <a:ahLst/>
            <a:cxnLst/>
            <a:rect l="l" t="t" r="r" b="b"/>
            <a:pathLst>
              <a:path w="180" h="125" extrusionOk="0">
                <a:moveTo>
                  <a:pt x="138" y="0"/>
                </a:moveTo>
                <a:lnTo>
                  <a:pt x="138" y="0"/>
                </a:lnTo>
                <a:cubicBezTo>
                  <a:pt x="136" y="0"/>
                  <a:pt x="133" y="6"/>
                  <a:pt x="128" y="21"/>
                </a:cubicBezTo>
                <a:lnTo>
                  <a:pt x="0" y="124"/>
                </a:lnTo>
                <a:lnTo>
                  <a:pt x="180" y="124"/>
                </a:lnTo>
                <a:cubicBezTo>
                  <a:pt x="138" y="103"/>
                  <a:pt x="147" y="0"/>
                  <a:pt x="13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1" name="Google Shape;7161;p41"/>
          <p:cNvSpPr/>
          <p:nvPr/>
        </p:nvSpPr>
        <p:spPr>
          <a:xfrm>
            <a:off x="3543950" y="3002800"/>
            <a:ext cx="675" cy="25"/>
          </a:xfrm>
          <a:custGeom>
            <a:avLst/>
            <a:gdLst/>
            <a:ahLst/>
            <a:cxnLst/>
            <a:rect l="l" t="t" r="r" b="b"/>
            <a:pathLst>
              <a:path w="27" h="1" extrusionOk="0">
                <a:moveTo>
                  <a:pt x="27" y="0"/>
                </a:moveTo>
                <a:lnTo>
                  <a:pt x="1" y="0"/>
                </a:lnTo>
                <a:cubicBezTo>
                  <a:pt x="27" y="0"/>
                  <a:pt x="27" y="0"/>
                  <a:pt x="2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2" name="Google Shape;7162;p41"/>
          <p:cNvSpPr/>
          <p:nvPr/>
        </p:nvSpPr>
        <p:spPr>
          <a:xfrm>
            <a:off x="3320875" y="2995100"/>
            <a:ext cx="13175" cy="11750"/>
          </a:xfrm>
          <a:custGeom>
            <a:avLst/>
            <a:gdLst/>
            <a:ahLst/>
            <a:cxnLst/>
            <a:rect l="l" t="t" r="r" b="b"/>
            <a:pathLst>
              <a:path w="527" h="470" extrusionOk="0">
                <a:moveTo>
                  <a:pt x="129" y="0"/>
                </a:moveTo>
                <a:lnTo>
                  <a:pt x="129" y="0"/>
                </a:lnTo>
                <a:cubicBezTo>
                  <a:pt x="0" y="180"/>
                  <a:pt x="462" y="282"/>
                  <a:pt x="205" y="462"/>
                </a:cubicBezTo>
                <a:cubicBezTo>
                  <a:pt x="246" y="467"/>
                  <a:pt x="278" y="469"/>
                  <a:pt x="302" y="469"/>
                </a:cubicBezTo>
                <a:cubicBezTo>
                  <a:pt x="527" y="469"/>
                  <a:pt x="156" y="277"/>
                  <a:pt x="411" y="231"/>
                </a:cubicBezTo>
                <a:cubicBezTo>
                  <a:pt x="282" y="231"/>
                  <a:pt x="154" y="129"/>
                  <a:pt x="12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3" name="Google Shape;7163;p41"/>
          <p:cNvSpPr/>
          <p:nvPr/>
        </p:nvSpPr>
        <p:spPr>
          <a:xfrm>
            <a:off x="3331125" y="3000875"/>
            <a:ext cx="1950" cy="25"/>
          </a:xfrm>
          <a:custGeom>
            <a:avLst/>
            <a:gdLst/>
            <a:ahLst/>
            <a:cxnLst/>
            <a:rect l="l" t="t" r="r" b="b"/>
            <a:pathLst>
              <a:path w="78" h="1" extrusionOk="0">
                <a:moveTo>
                  <a:pt x="1" y="0"/>
                </a:moveTo>
                <a:cubicBezTo>
                  <a:pt x="26" y="0"/>
                  <a:pt x="52" y="0"/>
                  <a:pt x="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4" name="Google Shape;7164;p41"/>
          <p:cNvSpPr/>
          <p:nvPr/>
        </p:nvSpPr>
        <p:spPr>
          <a:xfrm>
            <a:off x="3719600" y="2993825"/>
            <a:ext cx="3875" cy="1300"/>
          </a:xfrm>
          <a:custGeom>
            <a:avLst/>
            <a:gdLst/>
            <a:ahLst/>
            <a:cxnLst/>
            <a:rect l="l" t="t" r="r" b="b"/>
            <a:pathLst>
              <a:path w="155" h="52" extrusionOk="0">
                <a:moveTo>
                  <a:pt x="155" y="0"/>
                </a:moveTo>
                <a:lnTo>
                  <a:pt x="78" y="26"/>
                </a:lnTo>
                <a:cubicBezTo>
                  <a:pt x="103" y="19"/>
                  <a:pt x="129" y="13"/>
                  <a:pt x="155" y="0"/>
                </a:cubicBezTo>
                <a:close/>
                <a:moveTo>
                  <a:pt x="78" y="26"/>
                </a:moveTo>
                <a:lnTo>
                  <a:pt x="78" y="26"/>
                </a:lnTo>
                <a:cubicBezTo>
                  <a:pt x="52" y="32"/>
                  <a:pt x="27" y="39"/>
                  <a:pt x="1" y="51"/>
                </a:cubicBezTo>
                <a:lnTo>
                  <a:pt x="78" y="2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5" name="Google Shape;7165;p41"/>
          <p:cNvSpPr/>
          <p:nvPr/>
        </p:nvSpPr>
        <p:spPr>
          <a:xfrm>
            <a:off x="4022200" y="3003425"/>
            <a:ext cx="650" cy="675"/>
          </a:xfrm>
          <a:custGeom>
            <a:avLst/>
            <a:gdLst/>
            <a:ahLst/>
            <a:cxnLst/>
            <a:rect l="l" t="t" r="r" b="b"/>
            <a:pathLst>
              <a:path w="26" h="27" extrusionOk="0">
                <a:moveTo>
                  <a:pt x="0" y="26"/>
                </a:moveTo>
                <a:cubicBezTo>
                  <a:pt x="0" y="26"/>
                  <a:pt x="26" y="1"/>
                  <a:pt x="26" y="1"/>
                </a:cubicBezTo>
                <a:cubicBezTo>
                  <a:pt x="26" y="1"/>
                  <a:pt x="0" y="26"/>
                  <a:pt x="0" y="2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6" name="Google Shape;7166;p41"/>
          <p:cNvSpPr/>
          <p:nvPr/>
        </p:nvSpPr>
        <p:spPr>
          <a:xfrm>
            <a:off x="3742050" y="2993825"/>
            <a:ext cx="650" cy="2575"/>
          </a:xfrm>
          <a:custGeom>
            <a:avLst/>
            <a:gdLst/>
            <a:ahLst/>
            <a:cxnLst/>
            <a:rect l="l" t="t" r="r" b="b"/>
            <a:pathLst>
              <a:path w="26" h="103" extrusionOk="0">
                <a:moveTo>
                  <a:pt x="26" y="0"/>
                </a:moveTo>
                <a:lnTo>
                  <a:pt x="26" y="0"/>
                </a:lnTo>
                <a:cubicBezTo>
                  <a:pt x="0" y="51"/>
                  <a:pt x="0" y="77"/>
                  <a:pt x="0" y="103"/>
                </a:cubicBezTo>
                <a:cubicBezTo>
                  <a:pt x="26" y="77"/>
                  <a:pt x="26" y="26"/>
                  <a:pt x="2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7" name="Google Shape;7167;p41"/>
          <p:cNvSpPr/>
          <p:nvPr/>
        </p:nvSpPr>
        <p:spPr>
          <a:xfrm>
            <a:off x="3741400" y="2996375"/>
            <a:ext cx="675" cy="1950"/>
          </a:xfrm>
          <a:custGeom>
            <a:avLst/>
            <a:gdLst/>
            <a:ahLst/>
            <a:cxnLst/>
            <a:rect l="l" t="t" r="r" b="b"/>
            <a:pathLst>
              <a:path w="27" h="78" extrusionOk="0">
                <a:moveTo>
                  <a:pt x="26" y="1"/>
                </a:moveTo>
                <a:cubicBezTo>
                  <a:pt x="1" y="26"/>
                  <a:pt x="1" y="52"/>
                  <a:pt x="1" y="78"/>
                </a:cubicBezTo>
                <a:lnTo>
                  <a:pt x="2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8" name="Google Shape;7168;p41"/>
          <p:cNvSpPr/>
          <p:nvPr/>
        </p:nvSpPr>
        <p:spPr>
          <a:xfrm>
            <a:off x="4052950" y="2995100"/>
            <a:ext cx="25" cy="650"/>
          </a:xfrm>
          <a:custGeom>
            <a:avLst/>
            <a:gdLst/>
            <a:ahLst/>
            <a:cxnLst/>
            <a:rect l="l" t="t" r="r" b="b"/>
            <a:pathLst>
              <a:path w="1" h="26" extrusionOk="0">
                <a:moveTo>
                  <a:pt x="1" y="0"/>
                </a:moveTo>
                <a:lnTo>
                  <a:pt x="1" y="26"/>
                </a:lnTo>
                <a:cubicBezTo>
                  <a:pt x="1" y="26"/>
                  <a:pt x="1" y="0"/>
                  <a:pt x="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9" name="Google Shape;7169;p41"/>
          <p:cNvSpPr/>
          <p:nvPr/>
        </p:nvSpPr>
        <p:spPr>
          <a:xfrm>
            <a:off x="3820900" y="2997650"/>
            <a:ext cx="5150" cy="3250"/>
          </a:xfrm>
          <a:custGeom>
            <a:avLst/>
            <a:gdLst/>
            <a:ahLst/>
            <a:cxnLst/>
            <a:rect l="l" t="t" r="r" b="b"/>
            <a:pathLst>
              <a:path w="206" h="130" extrusionOk="0">
                <a:moveTo>
                  <a:pt x="103" y="1"/>
                </a:moveTo>
                <a:cubicBezTo>
                  <a:pt x="52" y="1"/>
                  <a:pt x="52" y="78"/>
                  <a:pt x="0" y="129"/>
                </a:cubicBezTo>
                <a:cubicBezTo>
                  <a:pt x="26" y="103"/>
                  <a:pt x="58" y="91"/>
                  <a:pt x="93" y="91"/>
                </a:cubicBezTo>
                <a:cubicBezTo>
                  <a:pt x="129" y="91"/>
                  <a:pt x="167" y="103"/>
                  <a:pt x="206" y="129"/>
                </a:cubicBezTo>
                <a:cubicBezTo>
                  <a:pt x="154" y="78"/>
                  <a:pt x="129" y="27"/>
                  <a:pt x="10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0" name="Google Shape;7170;p41"/>
          <p:cNvSpPr/>
          <p:nvPr/>
        </p:nvSpPr>
        <p:spPr>
          <a:xfrm>
            <a:off x="3820900" y="3000875"/>
            <a:ext cx="25" cy="25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1" name="Google Shape;7171;p41"/>
          <p:cNvSpPr/>
          <p:nvPr/>
        </p:nvSpPr>
        <p:spPr>
          <a:xfrm>
            <a:off x="3724750" y="3003425"/>
            <a:ext cx="2575" cy="2600"/>
          </a:xfrm>
          <a:custGeom>
            <a:avLst/>
            <a:gdLst/>
            <a:ahLst/>
            <a:cxnLst/>
            <a:rect l="l" t="t" r="r" b="b"/>
            <a:pathLst>
              <a:path w="103" h="104" extrusionOk="0">
                <a:moveTo>
                  <a:pt x="103" y="1"/>
                </a:moveTo>
                <a:lnTo>
                  <a:pt x="0" y="103"/>
                </a:lnTo>
                <a:lnTo>
                  <a:pt x="26" y="103"/>
                </a:lnTo>
                <a:lnTo>
                  <a:pt x="103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2" name="Google Shape;7172;p41"/>
          <p:cNvSpPr/>
          <p:nvPr/>
        </p:nvSpPr>
        <p:spPr>
          <a:xfrm>
            <a:off x="3997450" y="3000875"/>
            <a:ext cx="3600" cy="4825"/>
          </a:xfrm>
          <a:custGeom>
            <a:avLst/>
            <a:gdLst/>
            <a:ahLst/>
            <a:cxnLst/>
            <a:rect l="l" t="t" r="r" b="b"/>
            <a:pathLst>
              <a:path w="144" h="193" extrusionOk="0">
                <a:moveTo>
                  <a:pt x="41" y="0"/>
                </a:moveTo>
                <a:lnTo>
                  <a:pt x="41" y="0"/>
                </a:lnTo>
                <a:cubicBezTo>
                  <a:pt x="21" y="41"/>
                  <a:pt x="1" y="192"/>
                  <a:pt x="68" y="192"/>
                </a:cubicBezTo>
                <a:cubicBezTo>
                  <a:pt x="87" y="192"/>
                  <a:pt x="111" y="181"/>
                  <a:pt x="144" y="154"/>
                </a:cubicBezTo>
                <a:cubicBezTo>
                  <a:pt x="93" y="154"/>
                  <a:pt x="41" y="77"/>
                  <a:pt x="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3" name="Google Shape;7173;p41"/>
          <p:cNvSpPr/>
          <p:nvPr/>
        </p:nvSpPr>
        <p:spPr>
          <a:xfrm>
            <a:off x="4045275" y="3002250"/>
            <a:ext cx="2575" cy="3125"/>
          </a:xfrm>
          <a:custGeom>
            <a:avLst/>
            <a:gdLst/>
            <a:ahLst/>
            <a:cxnLst/>
            <a:rect l="l" t="t" r="r" b="b"/>
            <a:pathLst>
              <a:path w="103" h="125" extrusionOk="0">
                <a:moveTo>
                  <a:pt x="64" y="1"/>
                </a:moveTo>
                <a:cubicBezTo>
                  <a:pt x="61" y="1"/>
                  <a:pt x="57" y="7"/>
                  <a:pt x="51" y="22"/>
                </a:cubicBezTo>
                <a:lnTo>
                  <a:pt x="0" y="125"/>
                </a:lnTo>
                <a:lnTo>
                  <a:pt x="103" y="125"/>
                </a:lnTo>
                <a:cubicBezTo>
                  <a:pt x="82" y="104"/>
                  <a:pt x="78" y="1"/>
                  <a:pt x="6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4" name="Google Shape;7174;p41"/>
          <p:cNvSpPr/>
          <p:nvPr/>
        </p:nvSpPr>
        <p:spPr>
          <a:xfrm>
            <a:off x="4047825" y="3005350"/>
            <a:ext cx="675" cy="25"/>
          </a:xfrm>
          <a:custGeom>
            <a:avLst/>
            <a:gdLst/>
            <a:ahLst/>
            <a:cxnLst/>
            <a:rect l="l" t="t" r="r" b="b"/>
            <a:pathLst>
              <a:path w="27" h="1" extrusionOk="0">
                <a:moveTo>
                  <a:pt x="26" y="1"/>
                </a:moveTo>
                <a:lnTo>
                  <a:pt x="1" y="1"/>
                </a:lnTo>
                <a:cubicBezTo>
                  <a:pt x="1" y="1"/>
                  <a:pt x="26" y="1"/>
                  <a:pt x="2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5" name="Google Shape;7175;p41"/>
          <p:cNvSpPr/>
          <p:nvPr/>
        </p:nvSpPr>
        <p:spPr>
          <a:xfrm>
            <a:off x="4055525" y="2991900"/>
            <a:ext cx="3225" cy="1950"/>
          </a:xfrm>
          <a:custGeom>
            <a:avLst/>
            <a:gdLst/>
            <a:ahLst/>
            <a:cxnLst/>
            <a:rect l="l" t="t" r="r" b="b"/>
            <a:pathLst>
              <a:path w="129" h="78" extrusionOk="0">
                <a:moveTo>
                  <a:pt x="129" y="0"/>
                </a:moveTo>
                <a:lnTo>
                  <a:pt x="0" y="77"/>
                </a:lnTo>
                <a:lnTo>
                  <a:pt x="12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6" name="Google Shape;7176;p41"/>
          <p:cNvSpPr/>
          <p:nvPr/>
        </p:nvSpPr>
        <p:spPr>
          <a:xfrm>
            <a:off x="4076050" y="2993825"/>
            <a:ext cx="3225" cy="3225"/>
          </a:xfrm>
          <a:custGeom>
            <a:avLst/>
            <a:gdLst/>
            <a:ahLst/>
            <a:cxnLst/>
            <a:rect l="l" t="t" r="r" b="b"/>
            <a:pathLst>
              <a:path w="129" h="129" extrusionOk="0">
                <a:moveTo>
                  <a:pt x="77" y="0"/>
                </a:moveTo>
                <a:lnTo>
                  <a:pt x="0" y="103"/>
                </a:lnTo>
                <a:lnTo>
                  <a:pt x="26" y="128"/>
                </a:lnTo>
                <a:lnTo>
                  <a:pt x="128" y="26"/>
                </a:lnTo>
                <a:lnTo>
                  <a:pt x="7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7" name="Google Shape;7177;p41"/>
          <p:cNvSpPr/>
          <p:nvPr/>
        </p:nvSpPr>
        <p:spPr>
          <a:xfrm>
            <a:off x="3828600" y="3004700"/>
            <a:ext cx="15400" cy="14150"/>
          </a:xfrm>
          <a:custGeom>
            <a:avLst/>
            <a:gdLst/>
            <a:ahLst/>
            <a:cxnLst/>
            <a:rect l="l" t="t" r="r" b="b"/>
            <a:pathLst>
              <a:path w="616" h="566" extrusionOk="0">
                <a:moveTo>
                  <a:pt x="359" y="1"/>
                </a:moveTo>
                <a:cubicBezTo>
                  <a:pt x="308" y="129"/>
                  <a:pt x="257" y="1"/>
                  <a:pt x="308" y="232"/>
                </a:cubicBezTo>
                <a:cubicBezTo>
                  <a:pt x="300" y="270"/>
                  <a:pt x="286" y="286"/>
                  <a:pt x="270" y="286"/>
                </a:cubicBezTo>
                <a:cubicBezTo>
                  <a:pt x="235" y="286"/>
                  <a:pt x="195" y="201"/>
                  <a:pt x="231" y="129"/>
                </a:cubicBezTo>
                <a:lnTo>
                  <a:pt x="231" y="129"/>
                </a:lnTo>
                <a:lnTo>
                  <a:pt x="77" y="309"/>
                </a:lnTo>
                <a:lnTo>
                  <a:pt x="205" y="309"/>
                </a:lnTo>
                <a:cubicBezTo>
                  <a:pt x="231" y="514"/>
                  <a:pt x="0" y="309"/>
                  <a:pt x="51" y="539"/>
                </a:cubicBezTo>
                <a:lnTo>
                  <a:pt x="231" y="463"/>
                </a:lnTo>
                <a:lnTo>
                  <a:pt x="231" y="514"/>
                </a:lnTo>
                <a:cubicBezTo>
                  <a:pt x="250" y="476"/>
                  <a:pt x="296" y="452"/>
                  <a:pt x="339" y="452"/>
                </a:cubicBezTo>
                <a:cubicBezTo>
                  <a:pt x="355" y="452"/>
                  <a:pt x="371" y="456"/>
                  <a:pt x="385" y="463"/>
                </a:cubicBezTo>
                <a:cubicBezTo>
                  <a:pt x="385" y="488"/>
                  <a:pt x="410" y="539"/>
                  <a:pt x="385" y="565"/>
                </a:cubicBezTo>
                <a:cubicBezTo>
                  <a:pt x="615" y="514"/>
                  <a:pt x="359" y="206"/>
                  <a:pt x="539" y="104"/>
                </a:cubicBezTo>
                <a:lnTo>
                  <a:pt x="462" y="104"/>
                </a:lnTo>
                <a:cubicBezTo>
                  <a:pt x="458" y="107"/>
                  <a:pt x="454" y="109"/>
                  <a:pt x="449" y="109"/>
                </a:cubicBezTo>
                <a:cubicBezTo>
                  <a:pt x="416" y="109"/>
                  <a:pt x="359" y="45"/>
                  <a:pt x="3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8" name="Google Shape;7178;p41"/>
          <p:cNvSpPr/>
          <p:nvPr/>
        </p:nvSpPr>
        <p:spPr>
          <a:xfrm>
            <a:off x="3842050" y="2998950"/>
            <a:ext cx="12850" cy="25025"/>
          </a:xfrm>
          <a:custGeom>
            <a:avLst/>
            <a:gdLst/>
            <a:ahLst/>
            <a:cxnLst/>
            <a:rect l="l" t="t" r="r" b="b"/>
            <a:pathLst>
              <a:path w="514" h="1001" extrusionOk="0">
                <a:moveTo>
                  <a:pt x="411" y="0"/>
                </a:moveTo>
                <a:cubicBezTo>
                  <a:pt x="334" y="77"/>
                  <a:pt x="308" y="51"/>
                  <a:pt x="283" y="205"/>
                </a:cubicBezTo>
                <a:cubicBezTo>
                  <a:pt x="255" y="212"/>
                  <a:pt x="228" y="215"/>
                  <a:pt x="201" y="215"/>
                </a:cubicBezTo>
                <a:cubicBezTo>
                  <a:pt x="129" y="215"/>
                  <a:pt x="64" y="192"/>
                  <a:pt x="26" y="154"/>
                </a:cubicBezTo>
                <a:cubicBezTo>
                  <a:pt x="1" y="180"/>
                  <a:pt x="26" y="308"/>
                  <a:pt x="1" y="334"/>
                </a:cubicBezTo>
                <a:lnTo>
                  <a:pt x="26" y="334"/>
                </a:lnTo>
                <a:lnTo>
                  <a:pt x="103" y="590"/>
                </a:lnTo>
                <a:cubicBezTo>
                  <a:pt x="103" y="539"/>
                  <a:pt x="154" y="539"/>
                  <a:pt x="180" y="539"/>
                </a:cubicBezTo>
                <a:lnTo>
                  <a:pt x="103" y="872"/>
                </a:lnTo>
                <a:cubicBezTo>
                  <a:pt x="159" y="972"/>
                  <a:pt x="210" y="995"/>
                  <a:pt x="258" y="995"/>
                </a:cubicBezTo>
                <a:cubicBezTo>
                  <a:pt x="298" y="995"/>
                  <a:pt x="336" y="980"/>
                  <a:pt x="373" y="980"/>
                </a:cubicBezTo>
                <a:cubicBezTo>
                  <a:pt x="395" y="980"/>
                  <a:pt x="416" y="985"/>
                  <a:pt x="436" y="1000"/>
                </a:cubicBezTo>
                <a:cubicBezTo>
                  <a:pt x="308" y="795"/>
                  <a:pt x="462" y="872"/>
                  <a:pt x="257" y="718"/>
                </a:cubicBezTo>
                <a:lnTo>
                  <a:pt x="283" y="462"/>
                </a:lnTo>
                <a:lnTo>
                  <a:pt x="436" y="487"/>
                </a:lnTo>
                <a:cubicBezTo>
                  <a:pt x="411" y="410"/>
                  <a:pt x="488" y="308"/>
                  <a:pt x="411" y="257"/>
                </a:cubicBezTo>
                <a:cubicBezTo>
                  <a:pt x="411" y="257"/>
                  <a:pt x="385" y="308"/>
                  <a:pt x="360" y="308"/>
                </a:cubicBezTo>
                <a:cubicBezTo>
                  <a:pt x="308" y="128"/>
                  <a:pt x="513" y="180"/>
                  <a:pt x="41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9" name="Google Shape;7179;p41"/>
          <p:cNvSpPr/>
          <p:nvPr/>
        </p:nvSpPr>
        <p:spPr>
          <a:xfrm>
            <a:off x="4030525" y="2991250"/>
            <a:ext cx="1300" cy="1950"/>
          </a:xfrm>
          <a:custGeom>
            <a:avLst/>
            <a:gdLst/>
            <a:ahLst/>
            <a:cxnLst/>
            <a:rect l="l" t="t" r="r" b="b"/>
            <a:pathLst>
              <a:path w="52" h="78" extrusionOk="0">
                <a:moveTo>
                  <a:pt x="52" y="0"/>
                </a:moveTo>
                <a:lnTo>
                  <a:pt x="0" y="77"/>
                </a:lnTo>
                <a:cubicBezTo>
                  <a:pt x="26" y="52"/>
                  <a:pt x="52" y="26"/>
                  <a:pt x="5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0" name="Google Shape;7180;p41"/>
          <p:cNvSpPr/>
          <p:nvPr/>
        </p:nvSpPr>
        <p:spPr>
          <a:xfrm>
            <a:off x="3889500" y="3004700"/>
            <a:ext cx="25" cy="675"/>
          </a:xfrm>
          <a:custGeom>
            <a:avLst/>
            <a:gdLst/>
            <a:ahLst/>
            <a:cxnLst/>
            <a:rect l="l" t="t" r="r" b="b"/>
            <a:pathLst>
              <a:path w="1" h="27" extrusionOk="0">
                <a:moveTo>
                  <a:pt x="0" y="27"/>
                </a:moveTo>
                <a:lnTo>
                  <a:pt x="0" y="27"/>
                </a:ln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1" name="Google Shape;7181;p41"/>
          <p:cNvSpPr/>
          <p:nvPr/>
        </p:nvSpPr>
        <p:spPr>
          <a:xfrm>
            <a:off x="4032450" y="2990600"/>
            <a:ext cx="25" cy="675"/>
          </a:xfrm>
          <a:custGeom>
            <a:avLst/>
            <a:gdLst/>
            <a:ahLst/>
            <a:cxnLst/>
            <a:rect l="l" t="t" r="r" b="b"/>
            <a:pathLst>
              <a:path w="1" h="27" extrusionOk="0">
                <a:moveTo>
                  <a:pt x="0" y="1"/>
                </a:moveTo>
                <a:lnTo>
                  <a:pt x="0" y="1"/>
                </a:lnTo>
                <a:lnTo>
                  <a:pt x="0" y="2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2" name="Google Shape;7182;p41"/>
          <p:cNvSpPr/>
          <p:nvPr/>
        </p:nvSpPr>
        <p:spPr>
          <a:xfrm>
            <a:off x="3860650" y="2991250"/>
            <a:ext cx="25" cy="675"/>
          </a:xfrm>
          <a:custGeom>
            <a:avLst/>
            <a:gdLst/>
            <a:ahLst/>
            <a:cxnLst/>
            <a:rect l="l" t="t" r="r" b="b"/>
            <a:pathLst>
              <a:path w="1" h="27" extrusionOk="0">
                <a:moveTo>
                  <a:pt x="0" y="26"/>
                </a:moveTo>
                <a:lnTo>
                  <a:pt x="0" y="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3" name="Google Shape;7183;p41"/>
          <p:cNvSpPr/>
          <p:nvPr/>
        </p:nvSpPr>
        <p:spPr>
          <a:xfrm>
            <a:off x="3858725" y="3002150"/>
            <a:ext cx="650" cy="1300"/>
          </a:xfrm>
          <a:custGeom>
            <a:avLst/>
            <a:gdLst/>
            <a:ahLst/>
            <a:cxnLst/>
            <a:rect l="l" t="t" r="r" b="b"/>
            <a:pathLst>
              <a:path w="26" h="52" extrusionOk="0">
                <a:moveTo>
                  <a:pt x="26" y="0"/>
                </a:moveTo>
                <a:lnTo>
                  <a:pt x="0" y="52"/>
                </a:lnTo>
                <a:cubicBezTo>
                  <a:pt x="0" y="52"/>
                  <a:pt x="26" y="26"/>
                  <a:pt x="2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4" name="Google Shape;7184;p41"/>
          <p:cNvSpPr/>
          <p:nvPr/>
        </p:nvSpPr>
        <p:spPr>
          <a:xfrm>
            <a:off x="3852825" y="3002800"/>
            <a:ext cx="12975" cy="22450"/>
          </a:xfrm>
          <a:custGeom>
            <a:avLst/>
            <a:gdLst/>
            <a:ahLst/>
            <a:cxnLst/>
            <a:rect l="l" t="t" r="r" b="b"/>
            <a:pathLst>
              <a:path w="519" h="898" extrusionOk="0">
                <a:moveTo>
                  <a:pt x="159" y="0"/>
                </a:moveTo>
                <a:cubicBezTo>
                  <a:pt x="159" y="48"/>
                  <a:pt x="0" y="233"/>
                  <a:pt x="153" y="233"/>
                </a:cubicBezTo>
                <a:cubicBezTo>
                  <a:pt x="162" y="233"/>
                  <a:pt x="173" y="232"/>
                  <a:pt x="185" y="231"/>
                </a:cubicBezTo>
                <a:lnTo>
                  <a:pt x="185" y="231"/>
                </a:lnTo>
                <a:cubicBezTo>
                  <a:pt x="236" y="436"/>
                  <a:pt x="82" y="359"/>
                  <a:pt x="57" y="410"/>
                </a:cubicBezTo>
                <a:cubicBezTo>
                  <a:pt x="108" y="462"/>
                  <a:pt x="57" y="564"/>
                  <a:pt x="108" y="615"/>
                </a:cubicBezTo>
                <a:cubicBezTo>
                  <a:pt x="108" y="590"/>
                  <a:pt x="134" y="513"/>
                  <a:pt x="185" y="513"/>
                </a:cubicBezTo>
                <a:cubicBezTo>
                  <a:pt x="207" y="602"/>
                  <a:pt x="191" y="672"/>
                  <a:pt x="136" y="672"/>
                </a:cubicBezTo>
                <a:cubicBezTo>
                  <a:pt x="127" y="672"/>
                  <a:pt x="118" y="670"/>
                  <a:pt x="108" y="667"/>
                </a:cubicBezTo>
                <a:lnTo>
                  <a:pt x="108" y="667"/>
                </a:lnTo>
                <a:cubicBezTo>
                  <a:pt x="211" y="744"/>
                  <a:pt x="82" y="846"/>
                  <a:pt x="185" y="898"/>
                </a:cubicBezTo>
                <a:cubicBezTo>
                  <a:pt x="390" y="769"/>
                  <a:pt x="518" y="564"/>
                  <a:pt x="518" y="333"/>
                </a:cubicBezTo>
                <a:lnTo>
                  <a:pt x="518" y="333"/>
                </a:lnTo>
                <a:cubicBezTo>
                  <a:pt x="456" y="396"/>
                  <a:pt x="376" y="475"/>
                  <a:pt x="280" y="475"/>
                </a:cubicBezTo>
                <a:cubicBezTo>
                  <a:pt x="258" y="475"/>
                  <a:pt x="235" y="471"/>
                  <a:pt x="211" y="462"/>
                </a:cubicBezTo>
                <a:lnTo>
                  <a:pt x="211" y="282"/>
                </a:lnTo>
                <a:cubicBezTo>
                  <a:pt x="260" y="324"/>
                  <a:pt x="297" y="338"/>
                  <a:pt x="327" y="338"/>
                </a:cubicBezTo>
                <a:cubicBezTo>
                  <a:pt x="389" y="338"/>
                  <a:pt x="423" y="274"/>
                  <a:pt x="493" y="256"/>
                </a:cubicBezTo>
                <a:lnTo>
                  <a:pt x="236" y="231"/>
                </a:lnTo>
                <a:cubicBezTo>
                  <a:pt x="82" y="128"/>
                  <a:pt x="159" y="77"/>
                  <a:pt x="236" y="26"/>
                </a:cubicBezTo>
                <a:cubicBezTo>
                  <a:pt x="211" y="26"/>
                  <a:pt x="185" y="26"/>
                  <a:pt x="1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5" name="Google Shape;7185;p41"/>
          <p:cNvSpPr/>
          <p:nvPr/>
        </p:nvSpPr>
        <p:spPr>
          <a:xfrm>
            <a:off x="3959375" y="3002800"/>
            <a:ext cx="1300" cy="650"/>
          </a:xfrm>
          <a:custGeom>
            <a:avLst/>
            <a:gdLst/>
            <a:ahLst/>
            <a:cxnLst/>
            <a:rect l="l" t="t" r="r" b="b"/>
            <a:pathLst>
              <a:path w="52" h="26" extrusionOk="0">
                <a:moveTo>
                  <a:pt x="51" y="0"/>
                </a:moveTo>
                <a:cubicBezTo>
                  <a:pt x="26" y="0"/>
                  <a:pt x="0" y="26"/>
                  <a:pt x="0" y="26"/>
                </a:cubicBezTo>
                <a:cubicBezTo>
                  <a:pt x="0" y="26"/>
                  <a:pt x="26" y="26"/>
                  <a:pt x="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6" name="Google Shape;7186;p41"/>
          <p:cNvSpPr/>
          <p:nvPr/>
        </p:nvSpPr>
        <p:spPr>
          <a:xfrm>
            <a:off x="3856150" y="2991900"/>
            <a:ext cx="5150" cy="5150"/>
          </a:xfrm>
          <a:custGeom>
            <a:avLst/>
            <a:gdLst/>
            <a:ahLst/>
            <a:cxnLst/>
            <a:rect l="l" t="t" r="r" b="b"/>
            <a:pathLst>
              <a:path w="206" h="206" extrusionOk="0">
                <a:moveTo>
                  <a:pt x="103" y="0"/>
                </a:moveTo>
                <a:cubicBezTo>
                  <a:pt x="103" y="77"/>
                  <a:pt x="1" y="77"/>
                  <a:pt x="78" y="205"/>
                </a:cubicBezTo>
                <a:cubicBezTo>
                  <a:pt x="26" y="51"/>
                  <a:pt x="206" y="128"/>
                  <a:pt x="1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7" name="Google Shape;7187;p41"/>
          <p:cNvSpPr/>
          <p:nvPr/>
        </p:nvSpPr>
        <p:spPr>
          <a:xfrm>
            <a:off x="3954875" y="2994450"/>
            <a:ext cx="4525" cy="10275"/>
          </a:xfrm>
          <a:custGeom>
            <a:avLst/>
            <a:gdLst/>
            <a:ahLst/>
            <a:cxnLst/>
            <a:rect l="l" t="t" r="r" b="b"/>
            <a:pathLst>
              <a:path w="181" h="411" extrusionOk="0">
                <a:moveTo>
                  <a:pt x="103" y="1"/>
                </a:moveTo>
                <a:lnTo>
                  <a:pt x="103" y="1"/>
                </a:lnTo>
                <a:cubicBezTo>
                  <a:pt x="1" y="78"/>
                  <a:pt x="103" y="206"/>
                  <a:pt x="1" y="206"/>
                </a:cubicBezTo>
                <a:lnTo>
                  <a:pt x="103" y="411"/>
                </a:lnTo>
                <a:cubicBezTo>
                  <a:pt x="26" y="206"/>
                  <a:pt x="180" y="155"/>
                  <a:pt x="10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8" name="Google Shape;7188;p41"/>
          <p:cNvSpPr/>
          <p:nvPr/>
        </p:nvSpPr>
        <p:spPr>
          <a:xfrm>
            <a:off x="3974750" y="2995100"/>
            <a:ext cx="2600" cy="1950"/>
          </a:xfrm>
          <a:custGeom>
            <a:avLst/>
            <a:gdLst/>
            <a:ahLst/>
            <a:cxnLst/>
            <a:rect l="l" t="t" r="r" b="b"/>
            <a:pathLst>
              <a:path w="104" h="78" extrusionOk="0">
                <a:moveTo>
                  <a:pt x="1" y="0"/>
                </a:moveTo>
                <a:lnTo>
                  <a:pt x="1" y="52"/>
                </a:lnTo>
                <a:lnTo>
                  <a:pt x="103" y="77"/>
                </a:lnTo>
                <a:lnTo>
                  <a:pt x="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9" name="Google Shape;7189;p41"/>
          <p:cNvSpPr/>
          <p:nvPr/>
        </p:nvSpPr>
        <p:spPr>
          <a:xfrm>
            <a:off x="3974100" y="2996375"/>
            <a:ext cx="25" cy="1300"/>
          </a:xfrm>
          <a:custGeom>
            <a:avLst/>
            <a:gdLst/>
            <a:ahLst/>
            <a:cxnLst/>
            <a:rect l="l" t="t" r="r" b="b"/>
            <a:pathLst>
              <a:path w="1" h="52" extrusionOk="0">
                <a:moveTo>
                  <a:pt x="1" y="52"/>
                </a:moveTo>
                <a:lnTo>
                  <a:pt x="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0" name="Google Shape;7190;p41"/>
          <p:cNvSpPr/>
          <p:nvPr/>
        </p:nvSpPr>
        <p:spPr>
          <a:xfrm>
            <a:off x="3987575" y="2991250"/>
            <a:ext cx="1300" cy="2600"/>
          </a:xfrm>
          <a:custGeom>
            <a:avLst/>
            <a:gdLst/>
            <a:ahLst/>
            <a:cxnLst/>
            <a:rect l="l" t="t" r="r" b="b"/>
            <a:pathLst>
              <a:path w="52" h="104" extrusionOk="0">
                <a:moveTo>
                  <a:pt x="52" y="0"/>
                </a:moveTo>
                <a:lnTo>
                  <a:pt x="0" y="77"/>
                </a:lnTo>
                <a:lnTo>
                  <a:pt x="0" y="103"/>
                </a:lnTo>
                <a:lnTo>
                  <a:pt x="5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1" name="Google Shape;7191;p41"/>
          <p:cNvSpPr/>
          <p:nvPr/>
        </p:nvSpPr>
        <p:spPr>
          <a:xfrm>
            <a:off x="4034375" y="2993175"/>
            <a:ext cx="650" cy="675"/>
          </a:xfrm>
          <a:custGeom>
            <a:avLst/>
            <a:gdLst/>
            <a:ahLst/>
            <a:cxnLst/>
            <a:rect l="l" t="t" r="r" b="b"/>
            <a:pathLst>
              <a:path w="26" h="27" extrusionOk="0">
                <a:moveTo>
                  <a:pt x="26" y="0"/>
                </a:moveTo>
                <a:lnTo>
                  <a:pt x="0" y="26"/>
                </a:lnTo>
                <a:cubicBezTo>
                  <a:pt x="0" y="26"/>
                  <a:pt x="26" y="0"/>
                  <a:pt x="2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2" name="Google Shape;7192;p41"/>
          <p:cNvSpPr/>
          <p:nvPr/>
        </p:nvSpPr>
        <p:spPr>
          <a:xfrm>
            <a:off x="4045275" y="2990600"/>
            <a:ext cx="2325" cy="1375"/>
          </a:xfrm>
          <a:custGeom>
            <a:avLst/>
            <a:gdLst/>
            <a:ahLst/>
            <a:cxnLst/>
            <a:rect l="l" t="t" r="r" b="b"/>
            <a:pathLst>
              <a:path w="93" h="55" extrusionOk="0">
                <a:moveTo>
                  <a:pt x="0" y="1"/>
                </a:moveTo>
                <a:lnTo>
                  <a:pt x="0" y="1"/>
                </a:lnTo>
                <a:cubicBezTo>
                  <a:pt x="10" y="42"/>
                  <a:pt x="29" y="54"/>
                  <a:pt x="46" y="54"/>
                </a:cubicBezTo>
                <a:cubicBezTo>
                  <a:pt x="71" y="54"/>
                  <a:pt x="93" y="26"/>
                  <a:pt x="77" y="26"/>
                </a:cubicBezTo>
                <a:cubicBezTo>
                  <a:pt x="51" y="26"/>
                  <a:pt x="26" y="26"/>
                  <a:pt x="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3" name="Google Shape;7193;p41"/>
          <p:cNvSpPr/>
          <p:nvPr/>
        </p:nvSpPr>
        <p:spPr>
          <a:xfrm>
            <a:off x="3827950" y="2993175"/>
            <a:ext cx="25" cy="675"/>
          </a:xfrm>
          <a:custGeom>
            <a:avLst/>
            <a:gdLst/>
            <a:ahLst/>
            <a:cxnLst/>
            <a:rect l="l" t="t" r="r" b="b"/>
            <a:pathLst>
              <a:path w="1" h="27" extrusionOk="0">
                <a:moveTo>
                  <a:pt x="0" y="26"/>
                </a:moveTo>
                <a:lnTo>
                  <a:pt x="0" y="0"/>
                </a:lnTo>
                <a:cubicBezTo>
                  <a:pt x="0" y="26"/>
                  <a:pt x="0" y="26"/>
                  <a:pt x="0" y="2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4" name="Google Shape;7194;p41"/>
          <p:cNvSpPr/>
          <p:nvPr/>
        </p:nvSpPr>
        <p:spPr>
          <a:xfrm>
            <a:off x="3827300" y="2991725"/>
            <a:ext cx="1075" cy="2125"/>
          </a:xfrm>
          <a:custGeom>
            <a:avLst/>
            <a:gdLst/>
            <a:ahLst/>
            <a:cxnLst/>
            <a:rect l="l" t="t" r="r" b="b"/>
            <a:pathLst>
              <a:path w="43" h="85" extrusionOk="0">
                <a:moveTo>
                  <a:pt x="22" y="0"/>
                </a:moveTo>
                <a:cubicBezTo>
                  <a:pt x="17" y="0"/>
                  <a:pt x="10" y="2"/>
                  <a:pt x="1" y="7"/>
                </a:cubicBezTo>
                <a:lnTo>
                  <a:pt x="1" y="84"/>
                </a:lnTo>
                <a:cubicBezTo>
                  <a:pt x="22" y="42"/>
                  <a:pt x="43" y="0"/>
                  <a:pt x="2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5" name="Google Shape;7195;p41"/>
          <p:cNvSpPr/>
          <p:nvPr/>
        </p:nvSpPr>
        <p:spPr>
          <a:xfrm>
            <a:off x="3990775" y="2993825"/>
            <a:ext cx="1300" cy="25"/>
          </a:xfrm>
          <a:custGeom>
            <a:avLst/>
            <a:gdLst/>
            <a:ahLst/>
            <a:cxnLst/>
            <a:rect l="l" t="t" r="r" b="b"/>
            <a:pathLst>
              <a:path w="52" h="1" extrusionOk="0">
                <a:moveTo>
                  <a:pt x="52" y="0"/>
                </a:moveTo>
                <a:cubicBezTo>
                  <a:pt x="26" y="0"/>
                  <a:pt x="1" y="0"/>
                  <a:pt x="1" y="0"/>
                </a:cubicBezTo>
                <a:cubicBezTo>
                  <a:pt x="1" y="0"/>
                  <a:pt x="26" y="0"/>
                  <a:pt x="5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6" name="Google Shape;7196;p41"/>
          <p:cNvSpPr/>
          <p:nvPr/>
        </p:nvSpPr>
        <p:spPr>
          <a:xfrm>
            <a:off x="3978600" y="3004075"/>
            <a:ext cx="675" cy="650"/>
          </a:xfrm>
          <a:custGeom>
            <a:avLst/>
            <a:gdLst/>
            <a:ahLst/>
            <a:cxnLst/>
            <a:rect l="l" t="t" r="r" b="b"/>
            <a:pathLst>
              <a:path w="27" h="26" extrusionOk="0">
                <a:moveTo>
                  <a:pt x="26" y="0"/>
                </a:moveTo>
                <a:lnTo>
                  <a:pt x="26" y="0"/>
                </a:lnTo>
                <a:lnTo>
                  <a:pt x="0" y="2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7" name="Google Shape;7197;p41"/>
          <p:cNvSpPr/>
          <p:nvPr/>
        </p:nvSpPr>
        <p:spPr>
          <a:xfrm>
            <a:off x="3923475" y="2993175"/>
            <a:ext cx="650" cy="1300"/>
          </a:xfrm>
          <a:custGeom>
            <a:avLst/>
            <a:gdLst/>
            <a:ahLst/>
            <a:cxnLst/>
            <a:rect l="l" t="t" r="r" b="b"/>
            <a:pathLst>
              <a:path w="26" h="52" extrusionOk="0">
                <a:moveTo>
                  <a:pt x="26" y="0"/>
                </a:moveTo>
                <a:lnTo>
                  <a:pt x="0" y="52"/>
                </a:lnTo>
                <a:cubicBezTo>
                  <a:pt x="26" y="52"/>
                  <a:pt x="26" y="26"/>
                  <a:pt x="2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8" name="Google Shape;7198;p41"/>
          <p:cNvSpPr/>
          <p:nvPr/>
        </p:nvSpPr>
        <p:spPr>
          <a:xfrm>
            <a:off x="3899100" y="2997650"/>
            <a:ext cx="4525" cy="5175"/>
          </a:xfrm>
          <a:custGeom>
            <a:avLst/>
            <a:gdLst/>
            <a:ahLst/>
            <a:cxnLst/>
            <a:rect l="l" t="t" r="r" b="b"/>
            <a:pathLst>
              <a:path w="181" h="207" extrusionOk="0">
                <a:moveTo>
                  <a:pt x="78" y="1"/>
                </a:moveTo>
                <a:cubicBezTo>
                  <a:pt x="78" y="52"/>
                  <a:pt x="1" y="129"/>
                  <a:pt x="52" y="206"/>
                </a:cubicBezTo>
                <a:lnTo>
                  <a:pt x="180" y="103"/>
                </a:lnTo>
                <a:cubicBezTo>
                  <a:pt x="129" y="103"/>
                  <a:pt x="103" y="52"/>
                  <a:pt x="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9" name="Google Shape;7199;p41"/>
          <p:cNvSpPr/>
          <p:nvPr/>
        </p:nvSpPr>
        <p:spPr>
          <a:xfrm>
            <a:off x="3903600" y="2998950"/>
            <a:ext cx="1300" cy="1300"/>
          </a:xfrm>
          <a:custGeom>
            <a:avLst/>
            <a:gdLst/>
            <a:ahLst/>
            <a:cxnLst/>
            <a:rect l="l" t="t" r="r" b="b"/>
            <a:pathLst>
              <a:path w="52" h="52" extrusionOk="0">
                <a:moveTo>
                  <a:pt x="52" y="0"/>
                </a:moveTo>
                <a:lnTo>
                  <a:pt x="0" y="51"/>
                </a:lnTo>
                <a:cubicBezTo>
                  <a:pt x="26" y="26"/>
                  <a:pt x="52" y="26"/>
                  <a:pt x="5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0" name="Google Shape;7200;p41"/>
          <p:cNvSpPr/>
          <p:nvPr/>
        </p:nvSpPr>
        <p:spPr>
          <a:xfrm>
            <a:off x="3900400" y="2997025"/>
            <a:ext cx="650" cy="650"/>
          </a:xfrm>
          <a:custGeom>
            <a:avLst/>
            <a:gdLst/>
            <a:ahLst/>
            <a:cxnLst/>
            <a:rect l="l" t="t" r="r" b="b"/>
            <a:pathLst>
              <a:path w="26" h="26" extrusionOk="0">
                <a:moveTo>
                  <a:pt x="0" y="0"/>
                </a:moveTo>
                <a:cubicBezTo>
                  <a:pt x="26" y="26"/>
                  <a:pt x="26" y="26"/>
                  <a:pt x="26" y="26"/>
                </a:cubicBezTo>
                <a:cubicBezTo>
                  <a:pt x="26" y="26"/>
                  <a:pt x="26" y="2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1" name="Google Shape;7201;p41"/>
          <p:cNvSpPr/>
          <p:nvPr/>
        </p:nvSpPr>
        <p:spPr>
          <a:xfrm>
            <a:off x="3760000" y="2989975"/>
            <a:ext cx="1950" cy="1300"/>
          </a:xfrm>
          <a:custGeom>
            <a:avLst/>
            <a:gdLst/>
            <a:ahLst/>
            <a:cxnLst/>
            <a:rect l="l" t="t" r="r" b="b"/>
            <a:pathLst>
              <a:path w="78" h="52" extrusionOk="0">
                <a:moveTo>
                  <a:pt x="0" y="0"/>
                </a:moveTo>
                <a:lnTo>
                  <a:pt x="0" y="0"/>
                </a:lnTo>
                <a:cubicBezTo>
                  <a:pt x="26" y="26"/>
                  <a:pt x="52" y="51"/>
                  <a:pt x="77" y="51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2" name="Google Shape;7202;p41"/>
          <p:cNvSpPr/>
          <p:nvPr/>
        </p:nvSpPr>
        <p:spPr>
          <a:xfrm>
            <a:off x="3924750" y="3001500"/>
            <a:ext cx="1300" cy="2600"/>
          </a:xfrm>
          <a:custGeom>
            <a:avLst/>
            <a:gdLst/>
            <a:ahLst/>
            <a:cxnLst/>
            <a:rect l="l" t="t" r="r" b="b"/>
            <a:pathLst>
              <a:path w="52" h="104" extrusionOk="0">
                <a:moveTo>
                  <a:pt x="52" y="1"/>
                </a:moveTo>
                <a:lnTo>
                  <a:pt x="52" y="1"/>
                </a:lnTo>
                <a:cubicBezTo>
                  <a:pt x="26" y="26"/>
                  <a:pt x="0" y="78"/>
                  <a:pt x="0" y="103"/>
                </a:cubicBezTo>
                <a:cubicBezTo>
                  <a:pt x="52" y="52"/>
                  <a:pt x="52" y="26"/>
                  <a:pt x="5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3" name="Google Shape;7203;p41"/>
          <p:cNvSpPr/>
          <p:nvPr/>
        </p:nvSpPr>
        <p:spPr>
          <a:xfrm>
            <a:off x="4125400" y="3002450"/>
            <a:ext cx="2600" cy="2275"/>
          </a:xfrm>
          <a:custGeom>
            <a:avLst/>
            <a:gdLst/>
            <a:ahLst/>
            <a:cxnLst/>
            <a:rect l="l" t="t" r="r" b="b"/>
            <a:pathLst>
              <a:path w="104" h="91" extrusionOk="0">
                <a:moveTo>
                  <a:pt x="81" y="0"/>
                </a:moveTo>
                <a:cubicBezTo>
                  <a:pt x="61" y="0"/>
                  <a:pt x="38" y="72"/>
                  <a:pt x="1" y="91"/>
                </a:cubicBezTo>
                <a:cubicBezTo>
                  <a:pt x="52" y="91"/>
                  <a:pt x="77" y="65"/>
                  <a:pt x="103" y="40"/>
                </a:cubicBezTo>
                <a:cubicBezTo>
                  <a:pt x="96" y="11"/>
                  <a:pt x="89" y="0"/>
                  <a:pt x="8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4" name="Google Shape;7204;p41"/>
          <p:cNvSpPr txBox="1">
            <a:spLocks noGrp="1"/>
          </p:cNvSpPr>
          <p:nvPr>
            <p:ph type="title"/>
          </p:nvPr>
        </p:nvSpPr>
        <p:spPr>
          <a:xfrm>
            <a:off x="618187" y="1275473"/>
            <a:ext cx="7572776" cy="233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000" dirty="0"/>
              <a:t>Соціальна інклюзія осіб з особливими потребами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0" name="Google Shape;7210;p42"/>
          <p:cNvSpPr txBox="1">
            <a:spLocks noGrp="1"/>
          </p:cNvSpPr>
          <p:nvPr>
            <p:ph type="body" idx="1"/>
          </p:nvPr>
        </p:nvSpPr>
        <p:spPr>
          <a:xfrm>
            <a:off x="725237" y="556819"/>
            <a:ext cx="7693526" cy="8881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uk-UA" sz="1500" b="1" dirty="0">
                <a:solidFill>
                  <a:schemeClr val="accent3"/>
                </a:solidFill>
              </a:rPr>
              <a:t>  Мета курсу: </a:t>
            </a:r>
            <a:r>
              <a:rPr lang="uk-UA" sz="1500" dirty="0">
                <a:solidFill>
                  <a:schemeClr val="accent3"/>
                </a:solidFill>
              </a:rPr>
              <a:t>формування в студентів уявлень про сутність, форми та методи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uk-UA" sz="1500" dirty="0">
                <a:solidFill>
                  <a:schemeClr val="accent3"/>
                </a:solidFill>
              </a:rPr>
              <a:t>соціальної роботи щодо соціальної інклюзії осіб з особливими потребами.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A192F66-1005-42AA-BF63-EB56EC996C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43663">
            <a:off x="5757795" y="1556702"/>
            <a:ext cx="2120958" cy="118144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E41B1A6-547E-431A-BBEE-E71E22C5FC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936186">
            <a:off x="5502997" y="2221840"/>
            <a:ext cx="633355" cy="43939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E2B61CF-8671-4E62-91BA-D81C5A4818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4956" y="1483566"/>
            <a:ext cx="557557" cy="61537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5F4A637-D9EB-43FA-9A6D-1269EDBB01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5244" y="950844"/>
            <a:ext cx="1228554" cy="50045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0ECF4C1-4368-4725-9D8D-8540066771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5237" y="2878558"/>
            <a:ext cx="8120576" cy="163996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9B78461-9994-4A71-94FC-92F247767CB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922668">
            <a:off x="1656308" y="1533503"/>
            <a:ext cx="2082201" cy="135895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B8C9B3F-70A9-433E-8275-0F30ECB1D74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51073" y="1494249"/>
            <a:ext cx="292669" cy="29266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1EB9C82-F8D4-4AB7-A997-B3F66978AB6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9729" y="3339814"/>
            <a:ext cx="1894013" cy="8525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1" name="Google Shape;8821;p70"/>
          <p:cNvSpPr txBox="1">
            <a:spLocks noGrp="1"/>
          </p:cNvSpPr>
          <p:nvPr>
            <p:ph type="subTitle" idx="1"/>
          </p:nvPr>
        </p:nvSpPr>
        <p:spPr>
          <a:xfrm>
            <a:off x="503249" y="601514"/>
            <a:ext cx="8137502" cy="394047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27000" lvl="0" indent="0" algn="l" rtl="0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uk-UA" sz="1200" dirty="0"/>
              <a:t>  У результати вивчення дисципліни “</a:t>
            </a:r>
            <a:r>
              <a:rPr lang="ru-RU" sz="1200" dirty="0"/>
              <a:t>Соціальна інклюзія осіб з особливими потребами</a:t>
            </a:r>
            <a:r>
              <a:rPr lang="uk-UA" sz="1200" dirty="0"/>
              <a:t>” студент повинен оволодіти наступними компетентностями:</a:t>
            </a:r>
          </a:p>
          <a:p>
            <a:pPr marL="457200" lvl="0" indent="-330200" algn="l" rtl="0"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uk-UA" sz="1200" dirty="0"/>
              <a:t>Здатність до розуміння соціально-психологічних явищ, процесів становлення, розвитку та соціалізації особистості</a:t>
            </a:r>
          </a:p>
          <a:p>
            <a:pPr marL="457200" lvl="0" indent="-330200" algn="l" rtl="0"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uk-UA" sz="1200" dirty="0"/>
              <a:t>Здатність до виявлення, соціального інспектування і оцінювання потреб вразливих категорій громадян, у тому числі які опинилися в складних життєвих обставинах</a:t>
            </a:r>
          </a:p>
          <a:p>
            <a:pPr marL="457200" lvl="0" indent="-330200" algn="l" rtl="0"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uk-UA" sz="1200" dirty="0"/>
              <a:t>Здатність до визначення шляхів подолання соціальних проблем і знаходження ефективних методів.</a:t>
            </a:r>
          </a:p>
          <a:p>
            <a:pPr marL="457200" lvl="0" indent="-330200" algn="l" rtl="0"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uk-UA" sz="1200" dirty="0"/>
              <a:t>Здатність до надання допомоги та підтримки клієнтам із врахуванням їх індивідуальних потреб, вікових відмінностей, гендерних, етнічних та інших особливостей</a:t>
            </a:r>
          </a:p>
          <a:p>
            <a:pPr marL="457200" lvl="0" indent="-330200" algn="l" rtl="0"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uk-UA" sz="1200" dirty="0"/>
              <a:t>Здатність до налагодження міжособистісної взаємодії</a:t>
            </a:r>
          </a:p>
          <a:p>
            <a:pPr marL="457200" lvl="0" indent="-330200" algn="l" rtl="0"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uk-UA" sz="1200" dirty="0"/>
              <a:t>Здатність виявляти і залучати ресурси особистості, соціальної групи та громади для виконання завдань професійної діяльності</a:t>
            </a:r>
          </a:p>
          <a:p>
            <a:pPr marL="457200" lvl="0" indent="-330200" algn="l" rtl="0"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uk-UA" sz="1200" dirty="0"/>
              <a:t>Здатність застосовувати сучасні технології та методи професійної діяльності.</a:t>
            </a:r>
          </a:p>
          <a:p>
            <a:pPr marL="457200" lvl="0" indent="-330200" algn="l" rtl="0"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uk-UA" sz="1200" dirty="0"/>
              <a:t>Здатність до розробки та реалізації соціальних проектів і програм.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7" name="Google Shape;9757;p79"/>
          <p:cNvSpPr txBox="1">
            <a:spLocks noGrp="1"/>
          </p:cNvSpPr>
          <p:nvPr>
            <p:ph type="title"/>
          </p:nvPr>
        </p:nvSpPr>
        <p:spPr>
          <a:xfrm>
            <a:off x="716548" y="511568"/>
            <a:ext cx="7710900" cy="49149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dirty="0"/>
              <a:t>Результати навчання</a:t>
            </a:r>
            <a:endParaRPr sz="2000" dirty="0"/>
          </a:p>
        </p:txBody>
      </p:sp>
      <p:grpSp>
        <p:nvGrpSpPr>
          <p:cNvPr id="9759" name="Google Shape;9759;p79"/>
          <p:cNvGrpSpPr/>
          <p:nvPr/>
        </p:nvGrpSpPr>
        <p:grpSpPr>
          <a:xfrm>
            <a:off x="3230148" y="923604"/>
            <a:ext cx="2683700" cy="69440"/>
            <a:chOff x="3962000" y="4060525"/>
            <a:chExt cx="2324125" cy="174750"/>
          </a:xfrm>
        </p:grpSpPr>
        <p:sp>
          <p:nvSpPr>
            <p:cNvPr id="9760" name="Google Shape;9760;p79"/>
            <p:cNvSpPr/>
            <p:nvPr/>
          </p:nvSpPr>
          <p:spPr>
            <a:xfrm>
              <a:off x="3962000" y="4060525"/>
              <a:ext cx="1117875" cy="168975"/>
            </a:xfrm>
            <a:custGeom>
              <a:avLst/>
              <a:gdLst/>
              <a:ahLst/>
              <a:cxnLst/>
              <a:rect l="l" t="t" r="r" b="b"/>
              <a:pathLst>
                <a:path w="44715" h="6759" extrusionOk="0">
                  <a:moveTo>
                    <a:pt x="9249" y="189"/>
                  </a:moveTo>
                  <a:lnTo>
                    <a:pt x="9605" y="168"/>
                  </a:lnTo>
                  <a:cubicBezTo>
                    <a:pt x="9730" y="377"/>
                    <a:pt x="10023" y="377"/>
                    <a:pt x="10128" y="168"/>
                  </a:cubicBezTo>
                  <a:lnTo>
                    <a:pt x="11048" y="168"/>
                  </a:lnTo>
                  <a:cubicBezTo>
                    <a:pt x="11174" y="377"/>
                    <a:pt x="11404" y="356"/>
                    <a:pt x="11572" y="440"/>
                  </a:cubicBezTo>
                  <a:cubicBezTo>
                    <a:pt x="11969" y="607"/>
                    <a:pt x="12199" y="440"/>
                    <a:pt x="12262" y="42"/>
                  </a:cubicBezTo>
                  <a:lnTo>
                    <a:pt x="12618" y="42"/>
                  </a:lnTo>
                  <a:cubicBezTo>
                    <a:pt x="13078" y="838"/>
                    <a:pt x="13517" y="838"/>
                    <a:pt x="14041" y="42"/>
                  </a:cubicBezTo>
                  <a:cubicBezTo>
                    <a:pt x="14229" y="1"/>
                    <a:pt x="14396" y="1"/>
                    <a:pt x="14564" y="63"/>
                  </a:cubicBezTo>
                  <a:cubicBezTo>
                    <a:pt x="14606" y="210"/>
                    <a:pt x="14731" y="314"/>
                    <a:pt x="14878" y="335"/>
                  </a:cubicBezTo>
                  <a:cubicBezTo>
                    <a:pt x="15422" y="461"/>
                    <a:pt x="16007" y="398"/>
                    <a:pt x="16510" y="168"/>
                  </a:cubicBezTo>
                  <a:cubicBezTo>
                    <a:pt x="16865" y="147"/>
                    <a:pt x="17221" y="168"/>
                    <a:pt x="17577" y="231"/>
                  </a:cubicBezTo>
                  <a:cubicBezTo>
                    <a:pt x="17807" y="607"/>
                    <a:pt x="18372" y="628"/>
                    <a:pt x="18455" y="1193"/>
                  </a:cubicBezTo>
                  <a:cubicBezTo>
                    <a:pt x="18623" y="900"/>
                    <a:pt x="18790" y="628"/>
                    <a:pt x="18979" y="356"/>
                  </a:cubicBezTo>
                  <a:cubicBezTo>
                    <a:pt x="19292" y="294"/>
                    <a:pt x="19606" y="314"/>
                    <a:pt x="19920" y="419"/>
                  </a:cubicBezTo>
                  <a:cubicBezTo>
                    <a:pt x="20108" y="566"/>
                    <a:pt x="20339" y="712"/>
                    <a:pt x="20569" y="817"/>
                  </a:cubicBezTo>
                  <a:cubicBezTo>
                    <a:pt x="20924" y="900"/>
                    <a:pt x="21301" y="963"/>
                    <a:pt x="21301" y="398"/>
                  </a:cubicBezTo>
                  <a:cubicBezTo>
                    <a:pt x="21887" y="294"/>
                    <a:pt x="22494" y="294"/>
                    <a:pt x="23059" y="398"/>
                  </a:cubicBezTo>
                  <a:cubicBezTo>
                    <a:pt x="23059" y="858"/>
                    <a:pt x="23414" y="1130"/>
                    <a:pt x="23561" y="1507"/>
                  </a:cubicBezTo>
                  <a:cubicBezTo>
                    <a:pt x="23833" y="1361"/>
                    <a:pt x="23833" y="1130"/>
                    <a:pt x="23896" y="963"/>
                  </a:cubicBezTo>
                  <a:cubicBezTo>
                    <a:pt x="23937" y="754"/>
                    <a:pt x="23958" y="566"/>
                    <a:pt x="23958" y="356"/>
                  </a:cubicBezTo>
                  <a:cubicBezTo>
                    <a:pt x="24314" y="294"/>
                    <a:pt x="24670" y="314"/>
                    <a:pt x="25005" y="398"/>
                  </a:cubicBezTo>
                  <a:cubicBezTo>
                    <a:pt x="25025" y="545"/>
                    <a:pt x="25005" y="796"/>
                    <a:pt x="25214" y="796"/>
                  </a:cubicBezTo>
                  <a:cubicBezTo>
                    <a:pt x="25549" y="796"/>
                    <a:pt x="25946" y="796"/>
                    <a:pt x="26072" y="335"/>
                  </a:cubicBezTo>
                  <a:lnTo>
                    <a:pt x="28206" y="356"/>
                  </a:lnTo>
                  <a:cubicBezTo>
                    <a:pt x="28248" y="628"/>
                    <a:pt x="28436" y="670"/>
                    <a:pt x="28666" y="670"/>
                  </a:cubicBezTo>
                  <a:cubicBezTo>
                    <a:pt x="29336" y="712"/>
                    <a:pt x="30005" y="607"/>
                    <a:pt x="30696" y="733"/>
                  </a:cubicBezTo>
                  <a:cubicBezTo>
                    <a:pt x="30947" y="796"/>
                    <a:pt x="31031" y="566"/>
                    <a:pt x="31051" y="335"/>
                  </a:cubicBezTo>
                  <a:cubicBezTo>
                    <a:pt x="31282" y="294"/>
                    <a:pt x="31533" y="314"/>
                    <a:pt x="31742" y="419"/>
                  </a:cubicBezTo>
                  <a:cubicBezTo>
                    <a:pt x="31805" y="586"/>
                    <a:pt x="31972" y="691"/>
                    <a:pt x="32139" y="670"/>
                  </a:cubicBezTo>
                  <a:lnTo>
                    <a:pt x="32997" y="670"/>
                  </a:lnTo>
                  <a:cubicBezTo>
                    <a:pt x="32997" y="900"/>
                    <a:pt x="32997" y="1151"/>
                    <a:pt x="33311" y="1193"/>
                  </a:cubicBezTo>
                  <a:cubicBezTo>
                    <a:pt x="33520" y="1235"/>
                    <a:pt x="33709" y="1130"/>
                    <a:pt x="33813" y="942"/>
                  </a:cubicBezTo>
                  <a:cubicBezTo>
                    <a:pt x="33855" y="817"/>
                    <a:pt x="33876" y="670"/>
                    <a:pt x="33876" y="545"/>
                  </a:cubicBezTo>
                  <a:cubicBezTo>
                    <a:pt x="34169" y="503"/>
                    <a:pt x="34483" y="524"/>
                    <a:pt x="34755" y="607"/>
                  </a:cubicBezTo>
                  <a:cubicBezTo>
                    <a:pt x="34755" y="712"/>
                    <a:pt x="34839" y="817"/>
                    <a:pt x="34943" y="858"/>
                  </a:cubicBezTo>
                  <a:cubicBezTo>
                    <a:pt x="34880" y="1193"/>
                    <a:pt x="35173" y="1507"/>
                    <a:pt x="35006" y="1863"/>
                  </a:cubicBezTo>
                  <a:cubicBezTo>
                    <a:pt x="34943" y="2009"/>
                    <a:pt x="35069" y="2156"/>
                    <a:pt x="35215" y="2198"/>
                  </a:cubicBezTo>
                  <a:cubicBezTo>
                    <a:pt x="35383" y="2239"/>
                    <a:pt x="35571" y="2198"/>
                    <a:pt x="35676" y="2051"/>
                  </a:cubicBezTo>
                  <a:cubicBezTo>
                    <a:pt x="35822" y="1947"/>
                    <a:pt x="35759" y="1821"/>
                    <a:pt x="35676" y="1674"/>
                  </a:cubicBezTo>
                  <a:cubicBezTo>
                    <a:pt x="35424" y="1256"/>
                    <a:pt x="35550" y="984"/>
                    <a:pt x="36010" y="858"/>
                  </a:cubicBezTo>
                  <a:cubicBezTo>
                    <a:pt x="36261" y="879"/>
                    <a:pt x="36533" y="775"/>
                    <a:pt x="36722" y="1026"/>
                  </a:cubicBezTo>
                  <a:cubicBezTo>
                    <a:pt x="36408" y="1172"/>
                    <a:pt x="36345" y="1444"/>
                    <a:pt x="36366" y="1737"/>
                  </a:cubicBezTo>
                  <a:lnTo>
                    <a:pt x="36303" y="1779"/>
                  </a:lnTo>
                  <a:lnTo>
                    <a:pt x="36324" y="1821"/>
                  </a:lnTo>
                  <a:lnTo>
                    <a:pt x="36366" y="1737"/>
                  </a:lnTo>
                  <a:cubicBezTo>
                    <a:pt x="36638" y="1695"/>
                    <a:pt x="36889" y="2051"/>
                    <a:pt x="37182" y="1800"/>
                  </a:cubicBezTo>
                  <a:cubicBezTo>
                    <a:pt x="37119" y="1528"/>
                    <a:pt x="36826" y="1340"/>
                    <a:pt x="36910" y="1026"/>
                  </a:cubicBezTo>
                  <a:cubicBezTo>
                    <a:pt x="37224" y="1005"/>
                    <a:pt x="37517" y="879"/>
                    <a:pt x="37789" y="691"/>
                  </a:cubicBezTo>
                  <a:lnTo>
                    <a:pt x="38145" y="691"/>
                  </a:lnTo>
                  <a:lnTo>
                    <a:pt x="38312" y="858"/>
                  </a:lnTo>
                  <a:cubicBezTo>
                    <a:pt x="38626" y="1172"/>
                    <a:pt x="38689" y="1633"/>
                    <a:pt x="38919" y="2030"/>
                  </a:cubicBezTo>
                  <a:cubicBezTo>
                    <a:pt x="38856" y="1444"/>
                    <a:pt x="39421" y="1277"/>
                    <a:pt x="39567" y="858"/>
                  </a:cubicBezTo>
                  <a:lnTo>
                    <a:pt x="39923" y="858"/>
                  </a:lnTo>
                  <a:cubicBezTo>
                    <a:pt x="39965" y="1382"/>
                    <a:pt x="40676" y="1298"/>
                    <a:pt x="40739" y="1821"/>
                  </a:cubicBezTo>
                  <a:cubicBezTo>
                    <a:pt x="40781" y="1821"/>
                    <a:pt x="40844" y="1821"/>
                    <a:pt x="40886" y="1821"/>
                  </a:cubicBezTo>
                  <a:cubicBezTo>
                    <a:pt x="41534" y="1800"/>
                    <a:pt x="42141" y="1528"/>
                    <a:pt x="42580" y="1026"/>
                  </a:cubicBezTo>
                  <a:lnTo>
                    <a:pt x="42580" y="1026"/>
                  </a:lnTo>
                  <a:cubicBezTo>
                    <a:pt x="42873" y="1068"/>
                    <a:pt x="43145" y="1110"/>
                    <a:pt x="43438" y="1151"/>
                  </a:cubicBezTo>
                  <a:cubicBezTo>
                    <a:pt x="43522" y="1151"/>
                    <a:pt x="43606" y="1172"/>
                    <a:pt x="43606" y="1277"/>
                  </a:cubicBezTo>
                  <a:cubicBezTo>
                    <a:pt x="43606" y="1361"/>
                    <a:pt x="43564" y="1444"/>
                    <a:pt x="43501" y="1486"/>
                  </a:cubicBezTo>
                  <a:cubicBezTo>
                    <a:pt x="43417" y="1549"/>
                    <a:pt x="43292" y="1591"/>
                    <a:pt x="43187" y="1612"/>
                  </a:cubicBezTo>
                  <a:cubicBezTo>
                    <a:pt x="42706" y="1716"/>
                    <a:pt x="42476" y="1947"/>
                    <a:pt x="42706" y="2470"/>
                  </a:cubicBezTo>
                  <a:cubicBezTo>
                    <a:pt x="42748" y="2574"/>
                    <a:pt x="42580" y="2721"/>
                    <a:pt x="42727" y="2888"/>
                  </a:cubicBezTo>
                  <a:cubicBezTo>
                    <a:pt x="42978" y="2867"/>
                    <a:pt x="43145" y="2532"/>
                    <a:pt x="43459" y="2637"/>
                  </a:cubicBezTo>
                  <a:cubicBezTo>
                    <a:pt x="43501" y="3014"/>
                    <a:pt x="43836" y="3035"/>
                    <a:pt x="44087" y="3181"/>
                  </a:cubicBezTo>
                  <a:cubicBezTo>
                    <a:pt x="44317" y="3327"/>
                    <a:pt x="44715" y="3474"/>
                    <a:pt x="44610" y="3976"/>
                  </a:cubicBezTo>
                  <a:cubicBezTo>
                    <a:pt x="44422" y="4687"/>
                    <a:pt x="44338" y="4813"/>
                    <a:pt x="43606" y="4750"/>
                  </a:cubicBezTo>
                  <a:cubicBezTo>
                    <a:pt x="43229" y="4708"/>
                    <a:pt x="42852" y="4646"/>
                    <a:pt x="42497" y="4520"/>
                  </a:cubicBezTo>
                  <a:cubicBezTo>
                    <a:pt x="41848" y="4311"/>
                    <a:pt x="41158" y="4436"/>
                    <a:pt x="40614" y="4813"/>
                  </a:cubicBezTo>
                  <a:cubicBezTo>
                    <a:pt x="40132" y="5232"/>
                    <a:pt x="40090" y="5232"/>
                    <a:pt x="39693" y="4667"/>
                  </a:cubicBezTo>
                  <a:cubicBezTo>
                    <a:pt x="39609" y="4520"/>
                    <a:pt x="39526" y="4248"/>
                    <a:pt x="39358" y="4311"/>
                  </a:cubicBezTo>
                  <a:cubicBezTo>
                    <a:pt x="38730" y="4604"/>
                    <a:pt x="38437" y="4206"/>
                    <a:pt x="38186" y="3683"/>
                  </a:cubicBezTo>
                  <a:cubicBezTo>
                    <a:pt x="37747" y="4018"/>
                    <a:pt x="37391" y="4415"/>
                    <a:pt x="36826" y="4102"/>
                  </a:cubicBezTo>
                  <a:cubicBezTo>
                    <a:pt x="36826" y="4708"/>
                    <a:pt x="36826" y="4708"/>
                    <a:pt x="36387" y="5294"/>
                  </a:cubicBezTo>
                  <a:cubicBezTo>
                    <a:pt x="36324" y="5378"/>
                    <a:pt x="36261" y="5483"/>
                    <a:pt x="36199" y="5587"/>
                  </a:cubicBezTo>
                  <a:cubicBezTo>
                    <a:pt x="35843" y="6048"/>
                    <a:pt x="35822" y="6027"/>
                    <a:pt x="35383" y="5692"/>
                  </a:cubicBezTo>
                  <a:cubicBezTo>
                    <a:pt x="35215" y="5566"/>
                    <a:pt x="35173" y="5399"/>
                    <a:pt x="35069" y="5273"/>
                  </a:cubicBezTo>
                  <a:cubicBezTo>
                    <a:pt x="34818" y="5001"/>
                    <a:pt x="34336" y="5106"/>
                    <a:pt x="34253" y="5483"/>
                  </a:cubicBezTo>
                  <a:cubicBezTo>
                    <a:pt x="34044" y="6089"/>
                    <a:pt x="33813" y="6131"/>
                    <a:pt x="33248" y="5817"/>
                  </a:cubicBezTo>
                  <a:cubicBezTo>
                    <a:pt x="32914" y="5629"/>
                    <a:pt x="32851" y="5252"/>
                    <a:pt x="32558" y="5043"/>
                  </a:cubicBezTo>
                  <a:cubicBezTo>
                    <a:pt x="32453" y="4960"/>
                    <a:pt x="32391" y="4771"/>
                    <a:pt x="32202" y="4897"/>
                  </a:cubicBezTo>
                  <a:cubicBezTo>
                    <a:pt x="32098" y="4980"/>
                    <a:pt x="32160" y="5106"/>
                    <a:pt x="32202" y="5232"/>
                  </a:cubicBezTo>
                  <a:cubicBezTo>
                    <a:pt x="32411" y="5817"/>
                    <a:pt x="32391" y="5817"/>
                    <a:pt x="31847" y="6068"/>
                  </a:cubicBezTo>
                  <a:cubicBezTo>
                    <a:pt x="31637" y="6173"/>
                    <a:pt x="31428" y="6278"/>
                    <a:pt x="31240" y="6424"/>
                  </a:cubicBezTo>
                  <a:cubicBezTo>
                    <a:pt x="31031" y="6550"/>
                    <a:pt x="30717" y="6633"/>
                    <a:pt x="30570" y="6487"/>
                  </a:cubicBezTo>
                  <a:cubicBezTo>
                    <a:pt x="30131" y="6110"/>
                    <a:pt x="29901" y="6424"/>
                    <a:pt x="29650" y="6696"/>
                  </a:cubicBezTo>
                  <a:cubicBezTo>
                    <a:pt x="28875" y="6759"/>
                    <a:pt x="28101" y="6717"/>
                    <a:pt x="27327" y="6612"/>
                  </a:cubicBezTo>
                  <a:cubicBezTo>
                    <a:pt x="27285" y="6550"/>
                    <a:pt x="27243" y="6445"/>
                    <a:pt x="27181" y="6424"/>
                  </a:cubicBezTo>
                  <a:cubicBezTo>
                    <a:pt x="27034" y="6403"/>
                    <a:pt x="26992" y="6529"/>
                    <a:pt x="26971" y="6633"/>
                  </a:cubicBezTo>
                  <a:cubicBezTo>
                    <a:pt x="26804" y="6696"/>
                    <a:pt x="26616" y="6675"/>
                    <a:pt x="26448" y="6592"/>
                  </a:cubicBezTo>
                  <a:cubicBezTo>
                    <a:pt x="26302" y="5964"/>
                    <a:pt x="26218" y="5880"/>
                    <a:pt x="25758" y="6110"/>
                  </a:cubicBezTo>
                  <a:cubicBezTo>
                    <a:pt x="25507" y="6236"/>
                    <a:pt x="25297" y="6424"/>
                    <a:pt x="25025" y="6320"/>
                  </a:cubicBezTo>
                  <a:cubicBezTo>
                    <a:pt x="24481" y="6131"/>
                    <a:pt x="23833" y="6257"/>
                    <a:pt x="23372" y="5817"/>
                  </a:cubicBezTo>
                  <a:cubicBezTo>
                    <a:pt x="23268" y="5692"/>
                    <a:pt x="23100" y="5671"/>
                    <a:pt x="22954" y="5713"/>
                  </a:cubicBezTo>
                  <a:cubicBezTo>
                    <a:pt x="22536" y="5943"/>
                    <a:pt x="22410" y="5692"/>
                    <a:pt x="22284" y="5336"/>
                  </a:cubicBezTo>
                  <a:cubicBezTo>
                    <a:pt x="22222" y="5169"/>
                    <a:pt x="22264" y="4897"/>
                    <a:pt x="21887" y="4855"/>
                  </a:cubicBezTo>
                  <a:cubicBezTo>
                    <a:pt x="21971" y="5629"/>
                    <a:pt x="21510" y="5985"/>
                    <a:pt x="20883" y="6257"/>
                  </a:cubicBezTo>
                  <a:cubicBezTo>
                    <a:pt x="20820" y="6278"/>
                    <a:pt x="20799" y="6403"/>
                    <a:pt x="20757" y="6487"/>
                  </a:cubicBezTo>
                  <a:lnTo>
                    <a:pt x="20422" y="6487"/>
                  </a:lnTo>
                  <a:cubicBezTo>
                    <a:pt x="20150" y="6110"/>
                    <a:pt x="20108" y="6110"/>
                    <a:pt x="19899" y="6508"/>
                  </a:cubicBezTo>
                  <a:cubicBezTo>
                    <a:pt x="19418" y="6571"/>
                    <a:pt x="18937" y="6571"/>
                    <a:pt x="18476" y="6508"/>
                  </a:cubicBezTo>
                  <a:cubicBezTo>
                    <a:pt x="18455" y="6445"/>
                    <a:pt x="18435" y="6340"/>
                    <a:pt x="18414" y="6340"/>
                  </a:cubicBezTo>
                  <a:cubicBezTo>
                    <a:pt x="17598" y="6215"/>
                    <a:pt x="16823" y="5880"/>
                    <a:pt x="16154" y="5399"/>
                  </a:cubicBezTo>
                  <a:cubicBezTo>
                    <a:pt x="15986" y="5273"/>
                    <a:pt x="15735" y="5315"/>
                    <a:pt x="15589" y="5462"/>
                  </a:cubicBezTo>
                  <a:cubicBezTo>
                    <a:pt x="15422" y="5629"/>
                    <a:pt x="15275" y="5796"/>
                    <a:pt x="15108" y="5985"/>
                  </a:cubicBezTo>
                  <a:cubicBezTo>
                    <a:pt x="14940" y="6027"/>
                    <a:pt x="14752" y="6027"/>
                    <a:pt x="14564" y="5985"/>
                  </a:cubicBezTo>
                  <a:cubicBezTo>
                    <a:pt x="14208" y="5566"/>
                    <a:pt x="14041" y="5566"/>
                    <a:pt x="13685" y="5985"/>
                  </a:cubicBezTo>
                  <a:cubicBezTo>
                    <a:pt x="13497" y="6027"/>
                    <a:pt x="13329" y="6006"/>
                    <a:pt x="13162" y="5922"/>
                  </a:cubicBezTo>
                  <a:cubicBezTo>
                    <a:pt x="13036" y="5608"/>
                    <a:pt x="12848" y="5608"/>
                    <a:pt x="12639" y="5838"/>
                  </a:cubicBezTo>
                  <a:lnTo>
                    <a:pt x="11551" y="5817"/>
                  </a:lnTo>
                  <a:cubicBezTo>
                    <a:pt x="11446" y="5629"/>
                    <a:pt x="11153" y="5629"/>
                    <a:pt x="11028" y="5817"/>
                  </a:cubicBezTo>
                  <a:cubicBezTo>
                    <a:pt x="10797" y="5859"/>
                    <a:pt x="10546" y="5859"/>
                    <a:pt x="10316" y="5817"/>
                  </a:cubicBezTo>
                  <a:cubicBezTo>
                    <a:pt x="10002" y="5399"/>
                    <a:pt x="9835" y="5378"/>
                    <a:pt x="9437" y="5755"/>
                  </a:cubicBezTo>
                  <a:cubicBezTo>
                    <a:pt x="8663" y="5922"/>
                    <a:pt x="7889" y="5817"/>
                    <a:pt x="7115" y="5817"/>
                  </a:cubicBezTo>
                  <a:cubicBezTo>
                    <a:pt x="6906" y="5608"/>
                    <a:pt x="6717" y="5608"/>
                    <a:pt x="6592" y="5901"/>
                  </a:cubicBezTo>
                  <a:cubicBezTo>
                    <a:pt x="6362" y="6006"/>
                    <a:pt x="6131" y="6027"/>
                    <a:pt x="5880" y="6006"/>
                  </a:cubicBezTo>
                  <a:cubicBezTo>
                    <a:pt x="5462" y="5587"/>
                    <a:pt x="4771" y="5524"/>
                    <a:pt x="4269" y="5880"/>
                  </a:cubicBezTo>
                  <a:cubicBezTo>
                    <a:pt x="3516" y="5796"/>
                    <a:pt x="2805" y="5504"/>
                    <a:pt x="2072" y="5315"/>
                  </a:cubicBezTo>
                  <a:cubicBezTo>
                    <a:pt x="1110" y="5085"/>
                    <a:pt x="670" y="4290"/>
                    <a:pt x="377" y="3432"/>
                  </a:cubicBezTo>
                  <a:cubicBezTo>
                    <a:pt x="210" y="2909"/>
                    <a:pt x="1" y="2407"/>
                    <a:pt x="210" y="1821"/>
                  </a:cubicBezTo>
                  <a:cubicBezTo>
                    <a:pt x="482" y="1026"/>
                    <a:pt x="984" y="586"/>
                    <a:pt x="1800" y="524"/>
                  </a:cubicBezTo>
                  <a:cubicBezTo>
                    <a:pt x="2219" y="503"/>
                    <a:pt x="2637" y="524"/>
                    <a:pt x="3035" y="503"/>
                  </a:cubicBezTo>
                  <a:cubicBezTo>
                    <a:pt x="3453" y="1319"/>
                    <a:pt x="4144" y="545"/>
                    <a:pt x="4667" y="796"/>
                  </a:cubicBezTo>
                  <a:cubicBezTo>
                    <a:pt x="4834" y="879"/>
                    <a:pt x="5022" y="817"/>
                    <a:pt x="5106" y="649"/>
                  </a:cubicBezTo>
                  <a:cubicBezTo>
                    <a:pt x="5127" y="566"/>
                    <a:pt x="5169" y="482"/>
                    <a:pt x="5190" y="398"/>
                  </a:cubicBezTo>
                  <a:cubicBezTo>
                    <a:pt x="5357" y="356"/>
                    <a:pt x="5525" y="356"/>
                    <a:pt x="5713" y="398"/>
                  </a:cubicBezTo>
                  <a:cubicBezTo>
                    <a:pt x="5713" y="628"/>
                    <a:pt x="5943" y="775"/>
                    <a:pt x="6152" y="691"/>
                  </a:cubicBezTo>
                  <a:cubicBezTo>
                    <a:pt x="6550" y="566"/>
                    <a:pt x="6947" y="503"/>
                    <a:pt x="7366" y="524"/>
                  </a:cubicBezTo>
                  <a:cubicBezTo>
                    <a:pt x="7533" y="524"/>
                    <a:pt x="7617" y="398"/>
                    <a:pt x="7659" y="252"/>
                  </a:cubicBezTo>
                  <a:cubicBezTo>
                    <a:pt x="7952" y="189"/>
                    <a:pt x="8245" y="168"/>
                    <a:pt x="8538" y="231"/>
                  </a:cubicBezTo>
                  <a:cubicBezTo>
                    <a:pt x="8852" y="628"/>
                    <a:pt x="8956" y="628"/>
                    <a:pt x="9249" y="189"/>
                  </a:cubicBezTo>
                  <a:close/>
                  <a:moveTo>
                    <a:pt x="40216" y="3181"/>
                  </a:moveTo>
                  <a:cubicBezTo>
                    <a:pt x="40237" y="3014"/>
                    <a:pt x="40132" y="2930"/>
                    <a:pt x="39986" y="2867"/>
                  </a:cubicBezTo>
                  <a:cubicBezTo>
                    <a:pt x="39860" y="2783"/>
                    <a:pt x="39672" y="2846"/>
                    <a:pt x="39630" y="2993"/>
                  </a:cubicBezTo>
                  <a:cubicBezTo>
                    <a:pt x="39567" y="3139"/>
                    <a:pt x="39672" y="3307"/>
                    <a:pt x="39818" y="3327"/>
                  </a:cubicBezTo>
                  <a:cubicBezTo>
                    <a:pt x="39965" y="3348"/>
                    <a:pt x="40111" y="3348"/>
                    <a:pt x="40216" y="3181"/>
                  </a:cubicBezTo>
                  <a:close/>
                  <a:moveTo>
                    <a:pt x="30654" y="1089"/>
                  </a:moveTo>
                  <a:cubicBezTo>
                    <a:pt x="30633" y="1151"/>
                    <a:pt x="30591" y="1214"/>
                    <a:pt x="30612" y="1235"/>
                  </a:cubicBezTo>
                  <a:cubicBezTo>
                    <a:pt x="30612" y="1277"/>
                    <a:pt x="30696" y="1298"/>
                    <a:pt x="30738" y="1319"/>
                  </a:cubicBezTo>
                  <a:cubicBezTo>
                    <a:pt x="30759" y="1256"/>
                    <a:pt x="30821" y="1193"/>
                    <a:pt x="30800" y="1172"/>
                  </a:cubicBezTo>
                  <a:cubicBezTo>
                    <a:pt x="30779" y="1130"/>
                    <a:pt x="30717" y="1130"/>
                    <a:pt x="30654" y="1110"/>
                  </a:cubicBezTo>
                  <a:close/>
                  <a:moveTo>
                    <a:pt x="31888" y="1444"/>
                  </a:moveTo>
                  <a:cubicBezTo>
                    <a:pt x="31867" y="1382"/>
                    <a:pt x="31847" y="1319"/>
                    <a:pt x="31826" y="1298"/>
                  </a:cubicBezTo>
                  <a:cubicBezTo>
                    <a:pt x="31784" y="1277"/>
                    <a:pt x="31721" y="1319"/>
                    <a:pt x="31679" y="1340"/>
                  </a:cubicBezTo>
                  <a:cubicBezTo>
                    <a:pt x="31700" y="1402"/>
                    <a:pt x="31700" y="1465"/>
                    <a:pt x="31742" y="1486"/>
                  </a:cubicBezTo>
                  <a:cubicBezTo>
                    <a:pt x="31784" y="1507"/>
                    <a:pt x="31826" y="1465"/>
                    <a:pt x="31888" y="1444"/>
                  </a:cubicBezTo>
                  <a:close/>
                  <a:moveTo>
                    <a:pt x="43417" y="3286"/>
                  </a:moveTo>
                  <a:cubicBezTo>
                    <a:pt x="43355" y="3265"/>
                    <a:pt x="43313" y="3223"/>
                    <a:pt x="43271" y="3223"/>
                  </a:cubicBezTo>
                  <a:cubicBezTo>
                    <a:pt x="43229" y="3244"/>
                    <a:pt x="43229" y="3327"/>
                    <a:pt x="43208" y="3369"/>
                  </a:cubicBezTo>
                  <a:cubicBezTo>
                    <a:pt x="43250" y="3390"/>
                    <a:pt x="43313" y="3453"/>
                    <a:pt x="43334" y="3432"/>
                  </a:cubicBezTo>
                  <a:cubicBezTo>
                    <a:pt x="43375" y="3411"/>
                    <a:pt x="43396" y="3348"/>
                    <a:pt x="43417" y="3307"/>
                  </a:cubicBezTo>
                  <a:close/>
                  <a:moveTo>
                    <a:pt x="35989" y="5001"/>
                  </a:moveTo>
                  <a:cubicBezTo>
                    <a:pt x="35969" y="5064"/>
                    <a:pt x="35948" y="5106"/>
                    <a:pt x="35927" y="5148"/>
                  </a:cubicBezTo>
                  <a:cubicBezTo>
                    <a:pt x="35969" y="5169"/>
                    <a:pt x="36031" y="5232"/>
                    <a:pt x="36052" y="5211"/>
                  </a:cubicBezTo>
                  <a:cubicBezTo>
                    <a:pt x="36094" y="5190"/>
                    <a:pt x="36115" y="5127"/>
                    <a:pt x="36136" y="5064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1" name="Google Shape;9761;p79"/>
            <p:cNvSpPr/>
            <p:nvPr/>
          </p:nvSpPr>
          <p:spPr>
            <a:xfrm>
              <a:off x="4702700" y="4077275"/>
              <a:ext cx="1172275" cy="158000"/>
            </a:xfrm>
            <a:custGeom>
              <a:avLst/>
              <a:gdLst/>
              <a:ahLst/>
              <a:cxnLst/>
              <a:rect l="l" t="t" r="r" b="b"/>
              <a:pathLst>
                <a:path w="46891" h="6320" extrusionOk="0">
                  <a:moveTo>
                    <a:pt x="14019" y="1716"/>
                  </a:moveTo>
                  <a:cubicBezTo>
                    <a:pt x="13538" y="1862"/>
                    <a:pt x="13350" y="2197"/>
                    <a:pt x="13099" y="2239"/>
                  </a:cubicBezTo>
                  <a:cubicBezTo>
                    <a:pt x="12952" y="2072"/>
                    <a:pt x="13141" y="1925"/>
                    <a:pt x="13078" y="1800"/>
                  </a:cubicBezTo>
                  <a:cubicBezTo>
                    <a:pt x="12869" y="1277"/>
                    <a:pt x="13078" y="1067"/>
                    <a:pt x="13559" y="963"/>
                  </a:cubicBezTo>
                  <a:cubicBezTo>
                    <a:pt x="13685" y="942"/>
                    <a:pt x="13789" y="900"/>
                    <a:pt x="13894" y="837"/>
                  </a:cubicBezTo>
                  <a:cubicBezTo>
                    <a:pt x="13957" y="774"/>
                    <a:pt x="13978" y="691"/>
                    <a:pt x="13978" y="628"/>
                  </a:cubicBezTo>
                  <a:cubicBezTo>
                    <a:pt x="13978" y="523"/>
                    <a:pt x="13915" y="502"/>
                    <a:pt x="13810" y="481"/>
                  </a:cubicBezTo>
                  <a:cubicBezTo>
                    <a:pt x="13517" y="460"/>
                    <a:pt x="13245" y="419"/>
                    <a:pt x="12973" y="377"/>
                  </a:cubicBezTo>
                  <a:cubicBezTo>
                    <a:pt x="12994" y="188"/>
                    <a:pt x="13057" y="21"/>
                    <a:pt x="13287" y="105"/>
                  </a:cubicBezTo>
                  <a:cubicBezTo>
                    <a:pt x="13601" y="209"/>
                    <a:pt x="13894" y="293"/>
                    <a:pt x="14187" y="63"/>
                  </a:cubicBezTo>
                  <a:cubicBezTo>
                    <a:pt x="15317" y="0"/>
                    <a:pt x="16447" y="21"/>
                    <a:pt x="17597" y="126"/>
                  </a:cubicBezTo>
                  <a:cubicBezTo>
                    <a:pt x="17869" y="460"/>
                    <a:pt x="18016" y="460"/>
                    <a:pt x="18288" y="126"/>
                  </a:cubicBezTo>
                  <a:cubicBezTo>
                    <a:pt x="18539" y="42"/>
                    <a:pt x="18811" y="42"/>
                    <a:pt x="19041" y="168"/>
                  </a:cubicBezTo>
                  <a:cubicBezTo>
                    <a:pt x="19083" y="188"/>
                    <a:pt x="19104" y="188"/>
                    <a:pt x="19146" y="209"/>
                  </a:cubicBezTo>
                  <a:lnTo>
                    <a:pt x="20087" y="230"/>
                  </a:lnTo>
                  <a:cubicBezTo>
                    <a:pt x="20548" y="523"/>
                    <a:pt x="21008" y="732"/>
                    <a:pt x="21468" y="230"/>
                  </a:cubicBezTo>
                  <a:cubicBezTo>
                    <a:pt x="22012" y="168"/>
                    <a:pt x="22556" y="188"/>
                    <a:pt x="23079" y="293"/>
                  </a:cubicBezTo>
                  <a:cubicBezTo>
                    <a:pt x="23100" y="398"/>
                    <a:pt x="23142" y="502"/>
                    <a:pt x="23268" y="502"/>
                  </a:cubicBezTo>
                  <a:cubicBezTo>
                    <a:pt x="23393" y="481"/>
                    <a:pt x="23414" y="377"/>
                    <a:pt x="23435" y="272"/>
                  </a:cubicBezTo>
                  <a:cubicBezTo>
                    <a:pt x="23665" y="209"/>
                    <a:pt x="23916" y="188"/>
                    <a:pt x="24147" y="230"/>
                  </a:cubicBezTo>
                  <a:cubicBezTo>
                    <a:pt x="24272" y="398"/>
                    <a:pt x="24377" y="398"/>
                    <a:pt x="24502" y="230"/>
                  </a:cubicBezTo>
                  <a:cubicBezTo>
                    <a:pt x="24795" y="188"/>
                    <a:pt x="25088" y="188"/>
                    <a:pt x="25381" y="272"/>
                  </a:cubicBezTo>
                  <a:cubicBezTo>
                    <a:pt x="25758" y="670"/>
                    <a:pt x="25946" y="670"/>
                    <a:pt x="26281" y="251"/>
                  </a:cubicBezTo>
                  <a:cubicBezTo>
                    <a:pt x="26804" y="188"/>
                    <a:pt x="27348" y="188"/>
                    <a:pt x="27871" y="272"/>
                  </a:cubicBezTo>
                  <a:cubicBezTo>
                    <a:pt x="27871" y="523"/>
                    <a:pt x="28080" y="732"/>
                    <a:pt x="28331" y="732"/>
                  </a:cubicBezTo>
                  <a:cubicBezTo>
                    <a:pt x="28666" y="753"/>
                    <a:pt x="28980" y="816"/>
                    <a:pt x="29273" y="921"/>
                  </a:cubicBezTo>
                  <a:cubicBezTo>
                    <a:pt x="29817" y="1088"/>
                    <a:pt x="30382" y="900"/>
                    <a:pt x="30717" y="440"/>
                  </a:cubicBezTo>
                  <a:cubicBezTo>
                    <a:pt x="30947" y="377"/>
                    <a:pt x="31198" y="398"/>
                    <a:pt x="31428" y="481"/>
                  </a:cubicBezTo>
                  <a:cubicBezTo>
                    <a:pt x="31574" y="837"/>
                    <a:pt x="31763" y="858"/>
                    <a:pt x="31951" y="502"/>
                  </a:cubicBezTo>
                  <a:cubicBezTo>
                    <a:pt x="32537" y="356"/>
                    <a:pt x="33144" y="356"/>
                    <a:pt x="33730" y="523"/>
                  </a:cubicBezTo>
                  <a:cubicBezTo>
                    <a:pt x="33960" y="858"/>
                    <a:pt x="34190" y="816"/>
                    <a:pt x="34441" y="544"/>
                  </a:cubicBezTo>
                  <a:lnTo>
                    <a:pt x="35508" y="586"/>
                  </a:lnTo>
                  <a:cubicBezTo>
                    <a:pt x="35675" y="795"/>
                    <a:pt x="35759" y="712"/>
                    <a:pt x="35843" y="502"/>
                  </a:cubicBezTo>
                  <a:lnTo>
                    <a:pt x="38333" y="649"/>
                  </a:lnTo>
                  <a:cubicBezTo>
                    <a:pt x="38375" y="858"/>
                    <a:pt x="38479" y="1088"/>
                    <a:pt x="38709" y="1025"/>
                  </a:cubicBezTo>
                  <a:cubicBezTo>
                    <a:pt x="39191" y="921"/>
                    <a:pt x="39651" y="1088"/>
                    <a:pt x="40090" y="1151"/>
                  </a:cubicBezTo>
                  <a:cubicBezTo>
                    <a:pt x="40467" y="1235"/>
                    <a:pt x="40844" y="1151"/>
                    <a:pt x="41157" y="921"/>
                  </a:cubicBezTo>
                  <a:cubicBezTo>
                    <a:pt x="41576" y="900"/>
                    <a:pt x="41994" y="921"/>
                    <a:pt x="42413" y="1025"/>
                  </a:cubicBezTo>
                  <a:cubicBezTo>
                    <a:pt x="42476" y="1235"/>
                    <a:pt x="42580" y="1339"/>
                    <a:pt x="42748" y="1109"/>
                  </a:cubicBezTo>
                  <a:cubicBezTo>
                    <a:pt x="43166" y="1067"/>
                    <a:pt x="43585" y="1088"/>
                    <a:pt x="44003" y="1172"/>
                  </a:cubicBezTo>
                  <a:cubicBezTo>
                    <a:pt x="44066" y="1402"/>
                    <a:pt x="44170" y="1528"/>
                    <a:pt x="44359" y="1256"/>
                  </a:cubicBezTo>
                  <a:lnTo>
                    <a:pt x="45405" y="1318"/>
                  </a:lnTo>
                  <a:cubicBezTo>
                    <a:pt x="45426" y="1423"/>
                    <a:pt x="45468" y="1569"/>
                    <a:pt x="45593" y="1590"/>
                  </a:cubicBezTo>
                  <a:cubicBezTo>
                    <a:pt x="46137" y="1695"/>
                    <a:pt x="46409" y="2113"/>
                    <a:pt x="46744" y="2469"/>
                  </a:cubicBezTo>
                  <a:cubicBezTo>
                    <a:pt x="46890" y="2616"/>
                    <a:pt x="46890" y="2699"/>
                    <a:pt x="46807" y="2909"/>
                  </a:cubicBezTo>
                  <a:cubicBezTo>
                    <a:pt x="46660" y="3369"/>
                    <a:pt x="46263" y="3704"/>
                    <a:pt x="46137" y="4164"/>
                  </a:cubicBezTo>
                  <a:cubicBezTo>
                    <a:pt x="46074" y="4394"/>
                    <a:pt x="46116" y="4666"/>
                    <a:pt x="45823" y="4750"/>
                  </a:cubicBezTo>
                  <a:cubicBezTo>
                    <a:pt x="45551" y="4813"/>
                    <a:pt x="45426" y="4541"/>
                    <a:pt x="45258" y="4394"/>
                  </a:cubicBezTo>
                  <a:cubicBezTo>
                    <a:pt x="45175" y="4310"/>
                    <a:pt x="45133" y="4206"/>
                    <a:pt x="45049" y="4143"/>
                  </a:cubicBezTo>
                  <a:cubicBezTo>
                    <a:pt x="44840" y="3892"/>
                    <a:pt x="44610" y="3892"/>
                    <a:pt x="44547" y="4227"/>
                  </a:cubicBezTo>
                  <a:cubicBezTo>
                    <a:pt x="44484" y="4603"/>
                    <a:pt x="44296" y="4520"/>
                    <a:pt x="44003" y="4541"/>
                  </a:cubicBezTo>
                  <a:cubicBezTo>
                    <a:pt x="43313" y="4582"/>
                    <a:pt x="42622" y="4771"/>
                    <a:pt x="41911" y="4541"/>
                  </a:cubicBezTo>
                  <a:cubicBezTo>
                    <a:pt x="41785" y="4499"/>
                    <a:pt x="41680" y="4582"/>
                    <a:pt x="41597" y="4645"/>
                  </a:cubicBezTo>
                  <a:cubicBezTo>
                    <a:pt x="41325" y="4834"/>
                    <a:pt x="41011" y="4917"/>
                    <a:pt x="40697" y="4875"/>
                  </a:cubicBezTo>
                  <a:cubicBezTo>
                    <a:pt x="40488" y="4854"/>
                    <a:pt x="40446" y="5022"/>
                    <a:pt x="40425" y="5168"/>
                  </a:cubicBezTo>
                  <a:cubicBezTo>
                    <a:pt x="37831" y="5252"/>
                    <a:pt x="35236" y="5168"/>
                    <a:pt x="32662" y="4896"/>
                  </a:cubicBezTo>
                  <a:cubicBezTo>
                    <a:pt x="31951" y="4813"/>
                    <a:pt x="31240" y="4813"/>
                    <a:pt x="30528" y="4896"/>
                  </a:cubicBezTo>
                  <a:cubicBezTo>
                    <a:pt x="29712" y="5022"/>
                    <a:pt x="28875" y="5022"/>
                    <a:pt x="28059" y="4896"/>
                  </a:cubicBezTo>
                  <a:cubicBezTo>
                    <a:pt x="27473" y="4792"/>
                    <a:pt x="26888" y="4813"/>
                    <a:pt x="26302" y="4938"/>
                  </a:cubicBezTo>
                  <a:cubicBezTo>
                    <a:pt x="25130" y="5273"/>
                    <a:pt x="23895" y="5106"/>
                    <a:pt x="22703" y="5168"/>
                  </a:cubicBezTo>
                  <a:cubicBezTo>
                    <a:pt x="21343" y="5252"/>
                    <a:pt x="20004" y="5357"/>
                    <a:pt x="18644" y="5440"/>
                  </a:cubicBezTo>
                  <a:cubicBezTo>
                    <a:pt x="18413" y="5461"/>
                    <a:pt x="18183" y="5482"/>
                    <a:pt x="17953" y="5482"/>
                  </a:cubicBezTo>
                  <a:cubicBezTo>
                    <a:pt x="16405" y="5378"/>
                    <a:pt x="14898" y="5670"/>
                    <a:pt x="13371" y="5775"/>
                  </a:cubicBezTo>
                  <a:cubicBezTo>
                    <a:pt x="13141" y="5796"/>
                    <a:pt x="12911" y="5838"/>
                    <a:pt x="12659" y="5838"/>
                  </a:cubicBezTo>
                  <a:cubicBezTo>
                    <a:pt x="11090" y="5838"/>
                    <a:pt x="9563" y="5838"/>
                    <a:pt x="7993" y="5963"/>
                  </a:cubicBezTo>
                  <a:cubicBezTo>
                    <a:pt x="6236" y="6110"/>
                    <a:pt x="4478" y="6026"/>
                    <a:pt x="2700" y="6047"/>
                  </a:cubicBezTo>
                  <a:cubicBezTo>
                    <a:pt x="2051" y="6026"/>
                    <a:pt x="1403" y="6110"/>
                    <a:pt x="775" y="6256"/>
                  </a:cubicBezTo>
                  <a:cubicBezTo>
                    <a:pt x="503" y="6319"/>
                    <a:pt x="189" y="6235"/>
                    <a:pt x="1" y="6026"/>
                  </a:cubicBezTo>
                  <a:cubicBezTo>
                    <a:pt x="252" y="5754"/>
                    <a:pt x="482" y="5440"/>
                    <a:pt x="921" y="5838"/>
                  </a:cubicBezTo>
                  <a:cubicBezTo>
                    <a:pt x="1068" y="5963"/>
                    <a:pt x="1382" y="5901"/>
                    <a:pt x="1591" y="5754"/>
                  </a:cubicBezTo>
                  <a:cubicBezTo>
                    <a:pt x="1800" y="5629"/>
                    <a:pt x="1988" y="5503"/>
                    <a:pt x="2198" y="5398"/>
                  </a:cubicBezTo>
                  <a:cubicBezTo>
                    <a:pt x="2742" y="5126"/>
                    <a:pt x="2763" y="5147"/>
                    <a:pt x="2553" y="4562"/>
                  </a:cubicBezTo>
                  <a:cubicBezTo>
                    <a:pt x="2511" y="4457"/>
                    <a:pt x="2449" y="4331"/>
                    <a:pt x="2553" y="4248"/>
                  </a:cubicBezTo>
                  <a:cubicBezTo>
                    <a:pt x="2742" y="4101"/>
                    <a:pt x="2804" y="4290"/>
                    <a:pt x="2909" y="4373"/>
                  </a:cubicBezTo>
                  <a:cubicBezTo>
                    <a:pt x="3202" y="4582"/>
                    <a:pt x="3265" y="4959"/>
                    <a:pt x="3600" y="5168"/>
                  </a:cubicBezTo>
                  <a:cubicBezTo>
                    <a:pt x="4164" y="5482"/>
                    <a:pt x="4374" y="5419"/>
                    <a:pt x="4604" y="4813"/>
                  </a:cubicBezTo>
                  <a:cubicBezTo>
                    <a:pt x="4708" y="4436"/>
                    <a:pt x="5169" y="4331"/>
                    <a:pt x="5420" y="4603"/>
                  </a:cubicBezTo>
                  <a:cubicBezTo>
                    <a:pt x="5524" y="4729"/>
                    <a:pt x="5566" y="4917"/>
                    <a:pt x="5734" y="5022"/>
                  </a:cubicBezTo>
                  <a:cubicBezTo>
                    <a:pt x="6173" y="5378"/>
                    <a:pt x="6194" y="5378"/>
                    <a:pt x="6550" y="4917"/>
                  </a:cubicBezTo>
                  <a:cubicBezTo>
                    <a:pt x="6613" y="4813"/>
                    <a:pt x="6675" y="4708"/>
                    <a:pt x="6738" y="4624"/>
                  </a:cubicBezTo>
                  <a:cubicBezTo>
                    <a:pt x="7177" y="4038"/>
                    <a:pt x="7177" y="4038"/>
                    <a:pt x="7177" y="3432"/>
                  </a:cubicBezTo>
                  <a:cubicBezTo>
                    <a:pt x="7721" y="3745"/>
                    <a:pt x="8098" y="3369"/>
                    <a:pt x="8537" y="3034"/>
                  </a:cubicBezTo>
                  <a:cubicBezTo>
                    <a:pt x="8789" y="3557"/>
                    <a:pt x="9082" y="3934"/>
                    <a:pt x="9709" y="3662"/>
                  </a:cubicBezTo>
                  <a:cubicBezTo>
                    <a:pt x="9877" y="3578"/>
                    <a:pt x="9960" y="3850"/>
                    <a:pt x="10044" y="3997"/>
                  </a:cubicBezTo>
                  <a:cubicBezTo>
                    <a:pt x="10442" y="4562"/>
                    <a:pt x="10483" y="4562"/>
                    <a:pt x="10965" y="4143"/>
                  </a:cubicBezTo>
                  <a:cubicBezTo>
                    <a:pt x="11509" y="3766"/>
                    <a:pt x="12220" y="3641"/>
                    <a:pt x="12869" y="3850"/>
                  </a:cubicBezTo>
                  <a:cubicBezTo>
                    <a:pt x="13224" y="3976"/>
                    <a:pt x="13601" y="4059"/>
                    <a:pt x="13978" y="4080"/>
                  </a:cubicBezTo>
                  <a:cubicBezTo>
                    <a:pt x="14710" y="4164"/>
                    <a:pt x="14794" y="4017"/>
                    <a:pt x="14982" y="3306"/>
                  </a:cubicBezTo>
                  <a:cubicBezTo>
                    <a:pt x="15087" y="2804"/>
                    <a:pt x="14731" y="2699"/>
                    <a:pt x="14459" y="2511"/>
                  </a:cubicBezTo>
                  <a:cubicBezTo>
                    <a:pt x="14166" y="2344"/>
                    <a:pt x="13873" y="2365"/>
                    <a:pt x="13999" y="1737"/>
                  </a:cubicBezTo>
                  <a:cubicBezTo>
                    <a:pt x="13978" y="1465"/>
                    <a:pt x="13873" y="1569"/>
                    <a:pt x="13852" y="1800"/>
                  </a:cubicBezTo>
                  <a:cubicBezTo>
                    <a:pt x="13852" y="1862"/>
                    <a:pt x="13747" y="1988"/>
                    <a:pt x="13936" y="1988"/>
                  </a:cubicBezTo>
                  <a:cubicBezTo>
                    <a:pt x="14103" y="1967"/>
                    <a:pt x="14291" y="1988"/>
                    <a:pt x="14333" y="1737"/>
                  </a:cubicBezTo>
                  <a:cubicBezTo>
                    <a:pt x="14354" y="1611"/>
                    <a:pt x="14312" y="1507"/>
                    <a:pt x="14019" y="1716"/>
                  </a:cubicBezTo>
                  <a:close/>
                  <a:moveTo>
                    <a:pt x="16509" y="1318"/>
                  </a:moveTo>
                  <a:cubicBezTo>
                    <a:pt x="16488" y="984"/>
                    <a:pt x="16363" y="732"/>
                    <a:pt x="16091" y="753"/>
                  </a:cubicBezTo>
                  <a:cubicBezTo>
                    <a:pt x="15735" y="795"/>
                    <a:pt x="15547" y="1172"/>
                    <a:pt x="15359" y="1423"/>
                  </a:cubicBezTo>
                  <a:cubicBezTo>
                    <a:pt x="15254" y="1590"/>
                    <a:pt x="15400" y="1988"/>
                    <a:pt x="15568" y="2218"/>
                  </a:cubicBezTo>
                  <a:cubicBezTo>
                    <a:pt x="15631" y="2260"/>
                    <a:pt x="15714" y="2260"/>
                    <a:pt x="15798" y="2239"/>
                  </a:cubicBezTo>
                  <a:cubicBezTo>
                    <a:pt x="16007" y="1883"/>
                    <a:pt x="16468" y="1716"/>
                    <a:pt x="16509" y="1318"/>
                  </a:cubicBezTo>
                  <a:close/>
                  <a:moveTo>
                    <a:pt x="43898" y="2176"/>
                  </a:moveTo>
                  <a:cubicBezTo>
                    <a:pt x="43857" y="2197"/>
                    <a:pt x="43773" y="2218"/>
                    <a:pt x="43752" y="2239"/>
                  </a:cubicBezTo>
                  <a:cubicBezTo>
                    <a:pt x="43689" y="2532"/>
                    <a:pt x="43752" y="2825"/>
                    <a:pt x="43919" y="3076"/>
                  </a:cubicBezTo>
                  <a:cubicBezTo>
                    <a:pt x="44045" y="3327"/>
                    <a:pt x="44338" y="3432"/>
                    <a:pt x="44610" y="3327"/>
                  </a:cubicBezTo>
                  <a:cubicBezTo>
                    <a:pt x="44777" y="3264"/>
                    <a:pt x="45049" y="3222"/>
                    <a:pt x="44986" y="2950"/>
                  </a:cubicBezTo>
                  <a:cubicBezTo>
                    <a:pt x="44945" y="2720"/>
                    <a:pt x="44840" y="2469"/>
                    <a:pt x="44505" y="2616"/>
                  </a:cubicBezTo>
                  <a:cubicBezTo>
                    <a:pt x="44170" y="2762"/>
                    <a:pt x="44108" y="2595"/>
                    <a:pt x="44108" y="2302"/>
                  </a:cubicBezTo>
                  <a:cubicBezTo>
                    <a:pt x="44108" y="2197"/>
                    <a:pt x="44003" y="2155"/>
                    <a:pt x="43898" y="2176"/>
                  </a:cubicBezTo>
                  <a:close/>
                  <a:moveTo>
                    <a:pt x="41911" y="2783"/>
                  </a:moveTo>
                  <a:cubicBezTo>
                    <a:pt x="41932" y="2741"/>
                    <a:pt x="41994" y="2678"/>
                    <a:pt x="41973" y="2637"/>
                  </a:cubicBezTo>
                  <a:cubicBezTo>
                    <a:pt x="41953" y="2616"/>
                    <a:pt x="41890" y="2595"/>
                    <a:pt x="41827" y="2574"/>
                  </a:cubicBezTo>
                  <a:cubicBezTo>
                    <a:pt x="41806" y="2616"/>
                    <a:pt x="41764" y="2678"/>
                    <a:pt x="41785" y="2720"/>
                  </a:cubicBezTo>
                  <a:cubicBezTo>
                    <a:pt x="41785" y="2762"/>
                    <a:pt x="41869" y="2762"/>
                    <a:pt x="41911" y="2783"/>
                  </a:cubicBezTo>
                  <a:close/>
                  <a:moveTo>
                    <a:pt x="9312" y="4854"/>
                  </a:moveTo>
                  <a:cubicBezTo>
                    <a:pt x="9354" y="4875"/>
                    <a:pt x="9416" y="4917"/>
                    <a:pt x="9458" y="4917"/>
                  </a:cubicBezTo>
                  <a:cubicBezTo>
                    <a:pt x="9479" y="4896"/>
                    <a:pt x="9500" y="4813"/>
                    <a:pt x="9521" y="4771"/>
                  </a:cubicBezTo>
                  <a:cubicBezTo>
                    <a:pt x="9458" y="4750"/>
                    <a:pt x="9416" y="4708"/>
                    <a:pt x="9374" y="4708"/>
                  </a:cubicBezTo>
                  <a:cubicBezTo>
                    <a:pt x="9333" y="4729"/>
                    <a:pt x="9333" y="4792"/>
                    <a:pt x="9312" y="4854"/>
                  </a:cubicBezTo>
                  <a:close/>
                  <a:moveTo>
                    <a:pt x="16070" y="3327"/>
                  </a:moveTo>
                  <a:lnTo>
                    <a:pt x="15924" y="3264"/>
                  </a:lnTo>
                  <a:cubicBezTo>
                    <a:pt x="15903" y="3327"/>
                    <a:pt x="15861" y="3369"/>
                    <a:pt x="15882" y="3411"/>
                  </a:cubicBezTo>
                  <a:cubicBezTo>
                    <a:pt x="15882" y="3453"/>
                    <a:pt x="15965" y="3453"/>
                    <a:pt x="16007" y="3473"/>
                  </a:cubicBezTo>
                  <a:close/>
                  <a:moveTo>
                    <a:pt x="42685" y="3327"/>
                  </a:moveTo>
                  <a:cubicBezTo>
                    <a:pt x="42643" y="3306"/>
                    <a:pt x="42580" y="3264"/>
                    <a:pt x="42538" y="3285"/>
                  </a:cubicBezTo>
                  <a:cubicBezTo>
                    <a:pt x="42517" y="3285"/>
                    <a:pt x="42497" y="3369"/>
                    <a:pt x="42476" y="3411"/>
                  </a:cubicBezTo>
                  <a:cubicBezTo>
                    <a:pt x="42538" y="3432"/>
                    <a:pt x="42580" y="3494"/>
                    <a:pt x="42622" y="3473"/>
                  </a:cubicBezTo>
                  <a:cubicBezTo>
                    <a:pt x="42664" y="3473"/>
                    <a:pt x="42685" y="3390"/>
                    <a:pt x="42706" y="3327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62" name="Google Shape;9762;p79"/>
            <p:cNvSpPr/>
            <p:nvPr/>
          </p:nvSpPr>
          <p:spPr>
            <a:xfrm>
              <a:off x="5713850" y="4108125"/>
              <a:ext cx="572275" cy="107250"/>
            </a:xfrm>
            <a:custGeom>
              <a:avLst/>
              <a:gdLst/>
              <a:ahLst/>
              <a:cxnLst/>
              <a:rect l="l" t="t" r="r" b="b"/>
              <a:pathLst>
                <a:path w="22891" h="4290" extrusionOk="0">
                  <a:moveTo>
                    <a:pt x="0" y="3913"/>
                  </a:moveTo>
                  <a:cubicBezTo>
                    <a:pt x="21" y="3746"/>
                    <a:pt x="63" y="3600"/>
                    <a:pt x="272" y="3620"/>
                  </a:cubicBezTo>
                  <a:cubicBezTo>
                    <a:pt x="586" y="3662"/>
                    <a:pt x="921" y="3579"/>
                    <a:pt x="1172" y="3390"/>
                  </a:cubicBezTo>
                  <a:cubicBezTo>
                    <a:pt x="1276" y="3328"/>
                    <a:pt x="1381" y="3244"/>
                    <a:pt x="1486" y="3286"/>
                  </a:cubicBezTo>
                  <a:cubicBezTo>
                    <a:pt x="2197" y="3495"/>
                    <a:pt x="2887" y="3328"/>
                    <a:pt x="3578" y="3286"/>
                  </a:cubicBezTo>
                  <a:cubicBezTo>
                    <a:pt x="3871" y="3244"/>
                    <a:pt x="4059" y="3348"/>
                    <a:pt x="4122" y="2972"/>
                  </a:cubicBezTo>
                  <a:cubicBezTo>
                    <a:pt x="4185" y="2637"/>
                    <a:pt x="4415" y="2637"/>
                    <a:pt x="4624" y="2867"/>
                  </a:cubicBezTo>
                  <a:cubicBezTo>
                    <a:pt x="4708" y="2951"/>
                    <a:pt x="4771" y="3076"/>
                    <a:pt x="4854" y="3139"/>
                  </a:cubicBezTo>
                  <a:cubicBezTo>
                    <a:pt x="5001" y="3286"/>
                    <a:pt x="5147" y="3558"/>
                    <a:pt x="5419" y="3474"/>
                  </a:cubicBezTo>
                  <a:cubicBezTo>
                    <a:pt x="5691" y="3411"/>
                    <a:pt x="5649" y="3139"/>
                    <a:pt x="5712" y="2909"/>
                  </a:cubicBezTo>
                  <a:cubicBezTo>
                    <a:pt x="5838" y="2449"/>
                    <a:pt x="6235" y="2114"/>
                    <a:pt x="6403" y="1633"/>
                  </a:cubicBezTo>
                  <a:cubicBezTo>
                    <a:pt x="6465" y="1444"/>
                    <a:pt x="6465" y="1361"/>
                    <a:pt x="6340" y="1214"/>
                  </a:cubicBezTo>
                  <a:cubicBezTo>
                    <a:pt x="5984" y="838"/>
                    <a:pt x="5712" y="419"/>
                    <a:pt x="5168" y="335"/>
                  </a:cubicBezTo>
                  <a:cubicBezTo>
                    <a:pt x="5043" y="315"/>
                    <a:pt x="5022" y="168"/>
                    <a:pt x="5001" y="43"/>
                  </a:cubicBezTo>
                  <a:cubicBezTo>
                    <a:pt x="6800" y="1"/>
                    <a:pt x="8579" y="231"/>
                    <a:pt x="10378" y="315"/>
                  </a:cubicBezTo>
                  <a:cubicBezTo>
                    <a:pt x="10880" y="335"/>
                    <a:pt x="11382" y="335"/>
                    <a:pt x="11864" y="377"/>
                  </a:cubicBezTo>
                  <a:cubicBezTo>
                    <a:pt x="14584" y="545"/>
                    <a:pt x="17283" y="649"/>
                    <a:pt x="19940" y="1235"/>
                  </a:cubicBezTo>
                  <a:cubicBezTo>
                    <a:pt x="20463" y="1340"/>
                    <a:pt x="20986" y="1361"/>
                    <a:pt x="21509" y="1423"/>
                  </a:cubicBezTo>
                  <a:cubicBezTo>
                    <a:pt x="21656" y="1444"/>
                    <a:pt x="21802" y="1486"/>
                    <a:pt x="21928" y="1528"/>
                  </a:cubicBezTo>
                  <a:cubicBezTo>
                    <a:pt x="22346" y="1675"/>
                    <a:pt x="22890" y="2239"/>
                    <a:pt x="22870" y="2491"/>
                  </a:cubicBezTo>
                  <a:cubicBezTo>
                    <a:pt x="22870" y="2825"/>
                    <a:pt x="22200" y="3600"/>
                    <a:pt x="21865" y="3746"/>
                  </a:cubicBezTo>
                  <a:cubicBezTo>
                    <a:pt x="21321" y="3976"/>
                    <a:pt x="20735" y="3851"/>
                    <a:pt x="20212" y="3767"/>
                  </a:cubicBezTo>
                  <a:cubicBezTo>
                    <a:pt x="18664" y="3537"/>
                    <a:pt x="17116" y="3600"/>
                    <a:pt x="15567" y="3369"/>
                  </a:cubicBezTo>
                  <a:cubicBezTo>
                    <a:pt x="15274" y="3369"/>
                    <a:pt x="14981" y="3390"/>
                    <a:pt x="14688" y="3453"/>
                  </a:cubicBezTo>
                  <a:cubicBezTo>
                    <a:pt x="13035" y="3453"/>
                    <a:pt x="11445" y="3976"/>
                    <a:pt x="9771" y="3892"/>
                  </a:cubicBezTo>
                  <a:cubicBezTo>
                    <a:pt x="9123" y="3913"/>
                    <a:pt x="8474" y="3872"/>
                    <a:pt x="7846" y="3746"/>
                  </a:cubicBezTo>
                  <a:cubicBezTo>
                    <a:pt x="7574" y="3704"/>
                    <a:pt x="7302" y="3725"/>
                    <a:pt x="7051" y="3809"/>
                  </a:cubicBezTo>
                  <a:cubicBezTo>
                    <a:pt x="5398" y="4290"/>
                    <a:pt x="3724" y="4018"/>
                    <a:pt x="2051" y="3976"/>
                  </a:cubicBezTo>
                  <a:cubicBezTo>
                    <a:pt x="1360" y="3997"/>
                    <a:pt x="690" y="3976"/>
                    <a:pt x="0" y="3913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3" name="Google Shape;9763;p79"/>
            <p:cNvSpPr/>
            <p:nvPr/>
          </p:nvSpPr>
          <p:spPr>
            <a:xfrm>
              <a:off x="4481425" y="4181875"/>
              <a:ext cx="142325" cy="46600"/>
            </a:xfrm>
            <a:custGeom>
              <a:avLst/>
              <a:gdLst/>
              <a:ahLst/>
              <a:cxnLst/>
              <a:rect l="l" t="t" r="r" b="b"/>
              <a:pathLst>
                <a:path w="5693" h="1864" extrusionOk="0">
                  <a:moveTo>
                    <a:pt x="1" y="1633"/>
                  </a:moveTo>
                  <a:cubicBezTo>
                    <a:pt x="43" y="1549"/>
                    <a:pt x="64" y="1424"/>
                    <a:pt x="106" y="1403"/>
                  </a:cubicBezTo>
                  <a:cubicBezTo>
                    <a:pt x="733" y="1131"/>
                    <a:pt x="1215" y="775"/>
                    <a:pt x="1131" y="1"/>
                  </a:cubicBezTo>
                  <a:cubicBezTo>
                    <a:pt x="1487" y="43"/>
                    <a:pt x="1466" y="315"/>
                    <a:pt x="1507" y="482"/>
                  </a:cubicBezTo>
                  <a:cubicBezTo>
                    <a:pt x="1633" y="838"/>
                    <a:pt x="1779" y="1089"/>
                    <a:pt x="2198" y="859"/>
                  </a:cubicBezTo>
                  <a:cubicBezTo>
                    <a:pt x="2344" y="817"/>
                    <a:pt x="2512" y="838"/>
                    <a:pt x="2616" y="963"/>
                  </a:cubicBezTo>
                  <a:cubicBezTo>
                    <a:pt x="3077" y="1403"/>
                    <a:pt x="3725" y="1277"/>
                    <a:pt x="4248" y="1466"/>
                  </a:cubicBezTo>
                  <a:cubicBezTo>
                    <a:pt x="4541" y="1570"/>
                    <a:pt x="4751" y="1382"/>
                    <a:pt x="4981" y="1256"/>
                  </a:cubicBezTo>
                  <a:cubicBezTo>
                    <a:pt x="5441" y="1026"/>
                    <a:pt x="5546" y="1110"/>
                    <a:pt x="5692" y="1738"/>
                  </a:cubicBezTo>
                  <a:cubicBezTo>
                    <a:pt x="5462" y="1842"/>
                    <a:pt x="5232" y="1863"/>
                    <a:pt x="5002" y="1821"/>
                  </a:cubicBezTo>
                  <a:cubicBezTo>
                    <a:pt x="3328" y="1549"/>
                    <a:pt x="1654" y="1738"/>
                    <a:pt x="1" y="1633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4" name="Google Shape;9764;p79"/>
            <p:cNvSpPr/>
            <p:nvPr/>
          </p:nvSpPr>
          <p:spPr>
            <a:xfrm>
              <a:off x="4339675" y="4191825"/>
              <a:ext cx="84250" cy="31400"/>
            </a:xfrm>
            <a:custGeom>
              <a:avLst/>
              <a:gdLst/>
              <a:ahLst/>
              <a:cxnLst/>
              <a:rect l="l" t="t" r="r" b="b"/>
              <a:pathLst>
                <a:path w="3370" h="1256" extrusionOk="0">
                  <a:moveTo>
                    <a:pt x="1" y="712"/>
                  </a:moveTo>
                  <a:cubicBezTo>
                    <a:pt x="168" y="544"/>
                    <a:pt x="315" y="356"/>
                    <a:pt x="482" y="189"/>
                  </a:cubicBezTo>
                  <a:cubicBezTo>
                    <a:pt x="628" y="21"/>
                    <a:pt x="879" y="0"/>
                    <a:pt x="1047" y="126"/>
                  </a:cubicBezTo>
                  <a:cubicBezTo>
                    <a:pt x="1716" y="607"/>
                    <a:pt x="2491" y="921"/>
                    <a:pt x="3307" y="1068"/>
                  </a:cubicBezTo>
                  <a:cubicBezTo>
                    <a:pt x="3328" y="1068"/>
                    <a:pt x="3348" y="1172"/>
                    <a:pt x="3369" y="1235"/>
                  </a:cubicBezTo>
                  <a:cubicBezTo>
                    <a:pt x="2888" y="1256"/>
                    <a:pt x="2428" y="1193"/>
                    <a:pt x="1988" y="1026"/>
                  </a:cubicBezTo>
                  <a:cubicBezTo>
                    <a:pt x="1340" y="837"/>
                    <a:pt x="670" y="712"/>
                    <a:pt x="1" y="712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5" name="Google Shape;9765;p79"/>
            <p:cNvSpPr/>
            <p:nvPr/>
          </p:nvSpPr>
          <p:spPr>
            <a:xfrm>
              <a:off x="5399450" y="4080400"/>
              <a:ext cx="70650" cy="23575"/>
            </a:xfrm>
            <a:custGeom>
              <a:avLst/>
              <a:gdLst/>
              <a:ahLst/>
              <a:cxnLst/>
              <a:rect l="l" t="t" r="r" b="b"/>
              <a:pathLst>
                <a:path w="2826" h="943" extrusionOk="0">
                  <a:moveTo>
                    <a:pt x="2826" y="315"/>
                  </a:moveTo>
                  <a:cubicBezTo>
                    <a:pt x="2491" y="754"/>
                    <a:pt x="1926" y="942"/>
                    <a:pt x="1403" y="775"/>
                  </a:cubicBezTo>
                  <a:cubicBezTo>
                    <a:pt x="1089" y="670"/>
                    <a:pt x="775" y="607"/>
                    <a:pt x="461" y="587"/>
                  </a:cubicBezTo>
                  <a:cubicBezTo>
                    <a:pt x="210" y="587"/>
                    <a:pt x="1" y="377"/>
                    <a:pt x="1" y="126"/>
                  </a:cubicBezTo>
                  <a:cubicBezTo>
                    <a:pt x="942" y="1"/>
                    <a:pt x="1884" y="294"/>
                    <a:pt x="2826" y="315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6" name="Google Shape;9766;p79"/>
            <p:cNvSpPr/>
            <p:nvPr/>
          </p:nvSpPr>
          <p:spPr>
            <a:xfrm>
              <a:off x="5661000" y="4092950"/>
              <a:ext cx="70650" cy="14675"/>
            </a:xfrm>
            <a:custGeom>
              <a:avLst/>
              <a:gdLst/>
              <a:ahLst/>
              <a:cxnLst/>
              <a:rect l="l" t="t" r="r" b="b"/>
              <a:pathLst>
                <a:path w="2826" h="587" extrusionOk="0">
                  <a:moveTo>
                    <a:pt x="2825" y="294"/>
                  </a:moveTo>
                  <a:cubicBezTo>
                    <a:pt x="2512" y="503"/>
                    <a:pt x="2135" y="587"/>
                    <a:pt x="1758" y="503"/>
                  </a:cubicBezTo>
                  <a:cubicBezTo>
                    <a:pt x="1319" y="440"/>
                    <a:pt x="859" y="273"/>
                    <a:pt x="377" y="398"/>
                  </a:cubicBezTo>
                  <a:cubicBezTo>
                    <a:pt x="147" y="440"/>
                    <a:pt x="43" y="210"/>
                    <a:pt x="1" y="1"/>
                  </a:cubicBezTo>
                  <a:cubicBezTo>
                    <a:pt x="942" y="85"/>
                    <a:pt x="1905" y="43"/>
                    <a:pt x="2825" y="294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7" name="Google Shape;9767;p79"/>
            <p:cNvSpPr/>
            <p:nvPr/>
          </p:nvSpPr>
          <p:spPr>
            <a:xfrm>
              <a:off x="4834525" y="4073075"/>
              <a:ext cx="28275" cy="43450"/>
            </a:xfrm>
            <a:custGeom>
              <a:avLst/>
              <a:gdLst/>
              <a:ahLst/>
              <a:cxnLst/>
              <a:rect l="l" t="t" r="r" b="b"/>
              <a:pathLst>
                <a:path w="1131" h="1738" extrusionOk="0">
                  <a:moveTo>
                    <a:pt x="1130" y="356"/>
                  </a:moveTo>
                  <a:cubicBezTo>
                    <a:pt x="649" y="482"/>
                    <a:pt x="523" y="754"/>
                    <a:pt x="796" y="1172"/>
                  </a:cubicBezTo>
                  <a:cubicBezTo>
                    <a:pt x="879" y="1319"/>
                    <a:pt x="942" y="1445"/>
                    <a:pt x="796" y="1549"/>
                  </a:cubicBezTo>
                  <a:cubicBezTo>
                    <a:pt x="670" y="1696"/>
                    <a:pt x="503" y="1737"/>
                    <a:pt x="335" y="1696"/>
                  </a:cubicBezTo>
                  <a:cubicBezTo>
                    <a:pt x="189" y="1654"/>
                    <a:pt x="63" y="1507"/>
                    <a:pt x="126" y="1361"/>
                  </a:cubicBezTo>
                  <a:cubicBezTo>
                    <a:pt x="293" y="1005"/>
                    <a:pt x="0" y="691"/>
                    <a:pt x="63" y="356"/>
                  </a:cubicBezTo>
                  <a:cubicBezTo>
                    <a:pt x="231" y="356"/>
                    <a:pt x="377" y="294"/>
                    <a:pt x="419" y="105"/>
                  </a:cubicBezTo>
                  <a:cubicBezTo>
                    <a:pt x="649" y="1"/>
                    <a:pt x="879" y="126"/>
                    <a:pt x="1109" y="147"/>
                  </a:cubicBezTo>
                  <a:cubicBezTo>
                    <a:pt x="1130" y="210"/>
                    <a:pt x="1130" y="294"/>
                    <a:pt x="1130" y="356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8" name="Google Shape;9768;p79"/>
            <p:cNvSpPr/>
            <p:nvPr/>
          </p:nvSpPr>
          <p:spPr>
            <a:xfrm>
              <a:off x="4920300" y="4077275"/>
              <a:ext cx="30900" cy="34025"/>
            </a:xfrm>
            <a:custGeom>
              <a:avLst/>
              <a:gdLst/>
              <a:ahLst/>
              <a:cxnLst/>
              <a:rect l="l" t="t" r="r" b="b"/>
              <a:pathLst>
                <a:path w="1236" h="1361" extrusionOk="0">
                  <a:moveTo>
                    <a:pt x="880" y="0"/>
                  </a:moveTo>
                  <a:cubicBezTo>
                    <a:pt x="942" y="126"/>
                    <a:pt x="1089" y="209"/>
                    <a:pt x="1235" y="188"/>
                  </a:cubicBezTo>
                  <a:cubicBezTo>
                    <a:pt x="1089" y="607"/>
                    <a:pt x="524" y="774"/>
                    <a:pt x="608" y="1360"/>
                  </a:cubicBezTo>
                  <a:cubicBezTo>
                    <a:pt x="378" y="963"/>
                    <a:pt x="315" y="523"/>
                    <a:pt x="1" y="188"/>
                  </a:cubicBezTo>
                  <a:lnTo>
                    <a:pt x="168" y="42"/>
                  </a:ln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9" name="Google Shape;9769;p79"/>
            <p:cNvSpPr/>
            <p:nvPr/>
          </p:nvSpPr>
          <p:spPr>
            <a:xfrm>
              <a:off x="4068725" y="4198100"/>
              <a:ext cx="40300" cy="14150"/>
            </a:xfrm>
            <a:custGeom>
              <a:avLst/>
              <a:gdLst/>
              <a:ahLst/>
              <a:cxnLst/>
              <a:rect l="l" t="t" r="r" b="b"/>
              <a:pathLst>
                <a:path w="1612" h="566" extrusionOk="0">
                  <a:moveTo>
                    <a:pt x="0" y="356"/>
                  </a:moveTo>
                  <a:cubicBezTo>
                    <a:pt x="502" y="1"/>
                    <a:pt x="1172" y="63"/>
                    <a:pt x="1611" y="482"/>
                  </a:cubicBezTo>
                  <a:cubicBezTo>
                    <a:pt x="1067" y="565"/>
                    <a:pt x="523" y="524"/>
                    <a:pt x="0" y="356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0" name="Google Shape;9770;p79"/>
            <p:cNvSpPr/>
            <p:nvPr/>
          </p:nvSpPr>
          <p:spPr>
            <a:xfrm>
              <a:off x="4304100" y="4198625"/>
              <a:ext cx="22000" cy="16750"/>
            </a:xfrm>
            <a:custGeom>
              <a:avLst/>
              <a:gdLst/>
              <a:ahLst/>
              <a:cxnLst/>
              <a:rect l="l" t="t" r="r" b="b"/>
              <a:pathLst>
                <a:path w="880" h="670" extrusionOk="0">
                  <a:moveTo>
                    <a:pt x="1" y="440"/>
                  </a:moveTo>
                  <a:cubicBezTo>
                    <a:pt x="357" y="21"/>
                    <a:pt x="524" y="0"/>
                    <a:pt x="880" y="440"/>
                  </a:cubicBezTo>
                  <a:cubicBezTo>
                    <a:pt x="587" y="670"/>
                    <a:pt x="294" y="503"/>
                    <a:pt x="1" y="44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1" name="Google Shape;9771;p79"/>
            <p:cNvSpPr/>
            <p:nvPr/>
          </p:nvSpPr>
          <p:spPr>
            <a:xfrm>
              <a:off x="4197925" y="4194450"/>
              <a:ext cx="22000" cy="12050"/>
            </a:xfrm>
            <a:custGeom>
              <a:avLst/>
              <a:gdLst/>
              <a:ahLst/>
              <a:cxnLst/>
              <a:rect l="l" t="t" r="r" b="b"/>
              <a:pathLst>
                <a:path w="880" h="482" extrusionOk="0">
                  <a:moveTo>
                    <a:pt x="0" y="377"/>
                  </a:moveTo>
                  <a:cubicBezTo>
                    <a:pt x="398" y="0"/>
                    <a:pt x="565" y="21"/>
                    <a:pt x="879" y="439"/>
                  </a:cubicBezTo>
                  <a:cubicBezTo>
                    <a:pt x="586" y="481"/>
                    <a:pt x="272" y="460"/>
                    <a:pt x="0" y="377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2" name="Google Shape;9772;p79"/>
            <p:cNvSpPr/>
            <p:nvPr/>
          </p:nvSpPr>
          <p:spPr>
            <a:xfrm>
              <a:off x="4126775" y="4200200"/>
              <a:ext cx="13100" cy="10475"/>
            </a:xfrm>
            <a:custGeom>
              <a:avLst/>
              <a:gdLst/>
              <a:ahLst/>
              <a:cxnLst/>
              <a:rect l="l" t="t" r="r" b="b"/>
              <a:pathLst>
                <a:path w="524" h="419" extrusionOk="0">
                  <a:moveTo>
                    <a:pt x="1" y="314"/>
                  </a:moveTo>
                  <a:cubicBezTo>
                    <a:pt x="126" y="0"/>
                    <a:pt x="315" y="0"/>
                    <a:pt x="524" y="209"/>
                  </a:cubicBezTo>
                  <a:cubicBezTo>
                    <a:pt x="398" y="377"/>
                    <a:pt x="168" y="419"/>
                    <a:pt x="1" y="314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3" name="Google Shape;9773;p79"/>
            <p:cNvSpPr/>
            <p:nvPr/>
          </p:nvSpPr>
          <p:spPr>
            <a:xfrm>
              <a:off x="4277425" y="4200200"/>
              <a:ext cx="13100" cy="9950"/>
            </a:xfrm>
            <a:custGeom>
              <a:avLst/>
              <a:gdLst/>
              <a:ahLst/>
              <a:cxnLst/>
              <a:rect l="l" t="t" r="r" b="b"/>
              <a:pathLst>
                <a:path w="524" h="398" extrusionOk="0">
                  <a:moveTo>
                    <a:pt x="1" y="251"/>
                  </a:moveTo>
                  <a:cubicBezTo>
                    <a:pt x="231" y="0"/>
                    <a:pt x="398" y="0"/>
                    <a:pt x="524" y="335"/>
                  </a:cubicBezTo>
                  <a:cubicBezTo>
                    <a:pt x="356" y="398"/>
                    <a:pt x="147" y="377"/>
                    <a:pt x="1" y="25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4" name="Google Shape;9774;p79"/>
            <p:cNvSpPr/>
            <p:nvPr/>
          </p:nvSpPr>
          <p:spPr>
            <a:xfrm>
              <a:off x="4459475" y="4212750"/>
              <a:ext cx="13100" cy="11000"/>
            </a:xfrm>
            <a:custGeom>
              <a:avLst/>
              <a:gdLst/>
              <a:ahLst/>
              <a:cxnLst/>
              <a:rect l="l" t="t" r="r" b="b"/>
              <a:pathLst>
                <a:path w="524" h="440" extrusionOk="0">
                  <a:moveTo>
                    <a:pt x="0" y="398"/>
                  </a:moveTo>
                  <a:cubicBezTo>
                    <a:pt x="209" y="0"/>
                    <a:pt x="272" y="0"/>
                    <a:pt x="523" y="377"/>
                  </a:cubicBezTo>
                  <a:cubicBezTo>
                    <a:pt x="335" y="440"/>
                    <a:pt x="168" y="440"/>
                    <a:pt x="0" y="398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5" name="Google Shape;9775;p79"/>
            <p:cNvSpPr/>
            <p:nvPr/>
          </p:nvSpPr>
          <p:spPr>
            <a:xfrm>
              <a:off x="5762475" y="4100800"/>
              <a:ext cx="8925" cy="9450"/>
            </a:xfrm>
            <a:custGeom>
              <a:avLst/>
              <a:gdLst/>
              <a:ahLst/>
              <a:cxnLst/>
              <a:rect l="l" t="t" r="r" b="b"/>
              <a:pathLst>
                <a:path w="357" h="378" extrusionOk="0">
                  <a:moveTo>
                    <a:pt x="357" y="168"/>
                  </a:moveTo>
                  <a:cubicBezTo>
                    <a:pt x="189" y="377"/>
                    <a:pt x="85" y="273"/>
                    <a:pt x="1" y="63"/>
                  </a:cubicBezTo>
                  <a:cubicBezTo>
                    <a:pt x="126" y="1"/>
                    <a:pt x="294" y="43"/>
                    <a:pt x="357" y="168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6" name="Google Shape;9776;p79"/>
            <p:cNvSpPr/>
            <p:nvPr/>
          </p:nvSpPr>
          <p:spPr>
            <a:xfrm>
              <a:off x="5802775" y="4104475"/>
              <a:ext cx="8900" cy="10475"/>
            </a:xfrm>
            <a:custGeom>
              <a:avLst/>
              <a:gdLst/>
              <a:ahLst/>
              <a:cxnLst/>
              <a:rect l="l" t="t" r="r" b="b"/>
              <a:pathLst>
                <a:path w="356" h="419" extrusionOk="0">
                  <a:moveTo>
                    <a:pt x="356" y="147"/>
                  </a:moveTo>
                  <a:cubicBezTo>
                    <a:pt x="167" y="419"/>
                    <a:pt x="63" y="293"/>
                    <a:pt x="0" y="42"/>
                  </a:cubicBezTo>
                  <a:cubicBezTo>
                    <a:pt x="126" y="0"/>
                    <a:pt x="272" y="42"/>
                    <a:pt x="356" y="147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7" name="Google Shape;9777;p79"/>
            <p:cNvSpPr/>
            <p:nvPr/>
          </p:nvSpPr>
          <p:spPr>
            <a:xfrm>
              <a:off x="4636800" y="4220600"/>
              <a:ext cx="8900" cy="6825"/>
            </a:xfrm>
            <a:custGeom>
              <a:avLst/>
              <a:gdLst/>
              <a:ahLst/>
              <a:cxnLst/>
              <a:rect l="l" t="t" r="r" b="b"/>
              <a:pathLst>
                <a:path w="356" h="273" extrusionOk="0">
                  <a:moveTo>
                    <a:pt x="0" y="230"/>
                  </a:moveTo>
                  <a:cubicBezTo>
                    <a:pt x="21" y="126"/>
                    <a:pt x="63" y="0"/>
                    <a:pt x="189" y="21"/>
                  </a:cubicBezTo>
                  <a:cubicBezTo>
                    <a:pt x="251" y="21"/>
                    <a:pt x="293" y="147"/>
                    <a:pt x="356" y="209"/>
                  </a:cubicBezTo>
                  <a:cubicBezTo>
                    <a:pt x="230" y="272"/>
                    <a:pt x="105" y="272"/>
                    <a:pt x="0" y="23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8" name="Google Shape;9778;p79"/>
            <p:cNvSpPr/>
            <p:nvPr/>
          </p:nvSpPr>
          <p:spPr>
            <a:xfrm>
              <a:off x="4237675" y="4200725"/>
              <a:ext cx="13100" cy="5775"/>
            </a:xfrm>
            <a:custGeom>
              <a:avLst/>
              <a:gdLst/>
              <a:ahLst/>
              <a:cxnLst/>
              <a:rect l="l" t="t" r="r" b="b"/>
              <a:pathLst>
                <a:path w="524" h="231" extrusionOk="0">
                  <a:moveTo>
                    <a:pt x="1" y="188"/>
                  </a:moveTo>
                  <a:cubicBezTo>
                    <a:pt x="126" y="0"/>
                    <a:pt x="398" y="0"/>
                    <a:pt x="524" y="188"/>
                  </a:cubicBezTo>
                  <a:cubicBezTo>
                    <a:pt x="356" y="230"/>
                    <a:pt x="168" y="230"/>
                    <a:pt x="1" y="188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9" name="Google Shape;9779;p79"/>
            <p:cNvSpPr/>
            <p:nvPr/>
          </p:nvSpPr>
          <p:spPr>
            <a:xfrm>
              <a:off x="4960075" y="4079350"/>
              <a:ext cx="66975" cy="27225"/>
            </a:xfrm>
            <a:custGeom>
              <a:avLst/>
              <a:gdLst/>
              <a:ahLst/>
              <a:cxnLst/>
              <a:rect l="l" t="t" r="r" b="b"/>
              <a:pathLst>
                <a:path w="2679" h="1089" extrusionOk="0">
                  <a:moveTo>
                    <a:pt x="0" y="105"/>
                  </a:moveTo>
                  <a:cubicBezTo>
                    <a:pt x="147" y="85"/>
                    <a:pt x="314" y="1"/>
                    <a:pt x="439" y="43"/>
                  </a:cubicBezTo>
                  <a:cubicBezTo>
                    <a:pt x="1172" y="273"/>
                    <a:pt x="1946" y="85"/>
                    <a:pt x="2678" y="294"/>
                  </a:cubicBezTo>
                  <a:cubicBezTo>
                    <a:pt x="2239" y="775"/>
                    <a:pt x="1632" y="1068"/>
                    <a:pt x="983" y="1089"/>
                  </a:cubicBezTo>
                  <a:cubicBezTo>
                    <a:pt x="921" y="1089"/>
                    <a:pt x="879" y="1089"/>
                    <a:pt x="816" y="1089"/>
                  </a:cubicBezTo>
                  <a:cubicBezTo>
                    <a:pt x="774" y="566"/>
                    <a:pt x="42" y="629"/>
                    <a:pt x="0" y="105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0" name="Google Shape;9780;p79"/>
            <p:cNvSpPr/>
            <p:nvPr/>
          </p:nvSpPr>
          <p:spPr>
            <a:xfrm>
              <a:off x="4871150" y="4086675"/>
              <a:ext cx="20425" cy="25150"/>
            </a:xfrm>
            <a:custGeom>
              <a:avLst/>
              <a:gdLst/>
              <a:ahLst/>
              <a:cxnLst/>
              <a:rect l="l" t="t" r="r" b="b"/>
              <a:pathLst>
                <a:path w="817" h="1006" extrusionOk="0">
                  <a:moveTo>
                    <a:pt x="377" y="1"/>
                  </a:moveTo>
                  <a:lnTo>
                    <a:pt x="544" y="1"/>
                  </a:lnTo>
                  <a:cubicBezTo>
                    <a:pt x="460" y="315"/>
                    <a:pt x="753" y="482"/>
                    <a:pt x="816" y="754"/>
                  </a:cubicBezTo>
                  <a:cubicBezTo>
                    <a:pt x="523" y="1005"/>
                    <a:pt x="272" y="670"/>
                    <a:pt x="0" y="712"/>
                  </a:cubicBezTo>
                  <a:cubicBezTo>
                    <a:pt x="0" y="398"/>
                    <a:pt x="42" y="126"/>
                    <a:pt x="377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1" name="Google Shape;9781;p79"/>
            <p:cNvSpPr/>
            <p:nvPr/>
          </p:nvSpPr>
          <p:spPr>
            <a:xfrm>
              <a:off x="4951175" y="4130100"/>
              <a:ext cx="16750" cy="14150"/>
            </a:xfrm>
            <a:custGeom>
              <a:avLst/>
              <a:gdLst/>
              <a:ahLst/>
              <a:cxnLst/>
              <a:rect l="l" t="t" r="r" b="b"/>
              <a:pathLst>
                <a:path w="670" h="566" extrusionOk="0">
                  <a:moveTo>
                    <a:pt x="649" y="398"/>
                  </a:moveTo>
                  <a:cubicBezTo>
                    <a:pt x="544" y="565"/>
                    <a:pt x="398" y="565"/>
                    <a:pt x="251" y="544"/>
                  </a:cubicBezTo>
                  <a:cubicBezTo>
                    <a:pt x="105" y="524"/>
                    <a:pt x="0" y="356"/>
                    <a:pt x="63" y="210"/>
                  </a:cubicBezTo>
                  <a:cubicBezTo>
                    <a:pt x="105" y="63"/>
                    <a:pt x="293" y="0"/>
                    <a:pt x="419" y="84"/>
                  </a:cubicBezTo>
                  <a:cubicBezTo>
                    <a:pt x="565" y="147"/>
                    <a:pt x="670" y="231"/>
                    <a:pt x="649" y="398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2" name="Google Shape;9782;p79"/>
            <p:cNvSpPr/>
            <p:nvPr/>
          </p:nvSpPr>
          <p:spPr>
            <a:xfrm>
              <a:off x="5042200" y="4141075"/>
              <a:ext cx="5250" cy="5775"/>
            </a:xfrm>
            <a:custGeom>
              <a:avLst/>
              <a:gdLst/>
              <a:ahLst/>
              <a:cxnLst/>
              <a:rect l="l" t="t" r="r" b="b"/>
              <a:pathLst>
                <a:path w="210" h="231" extrusionOk="0">
                  <a:moveTo>
                    <a:pt x="209" y="85"/>
                  </a:moveTo>
                  <a:cubicBezTo>
                    <a:pt x="188" y="126"/>
                    <a:pt x="167" y="210"/>
                    <a:pt x="126" y="210"/>
                  </a:cubicBezTo>
                  <a:cubicBezTo>
                    <a:pt x="105" y="231"/>
                    <a:pt x="42" y="189"/>
                    <a:pt x="0" y="168"/>
                  </a:cubicBezTo>
                  <a:cubicBezTo>
                    <a:pt x="21" y="105"/>
                    <a:pt x="21" y="22"/>
                    <a:pt x="63" y="22"/>
                  </a:cubicBezTo>
                  <a:cubicBezTo>
                    <a:pt x="105" y="1"/>
                    <a:pt x="147" y="43"/>
                    <a:pt x="209" y="85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3" name="Google Shape;9783;p79"/>
            <p:cNvSpPr/>
            <p:nvPr/>
          </p:nvSpPr>
          <p:spPr>
            <a:xfrm>
              <a:off x="4860150" y="4186075"/>
              <a:ext cx="5250" cy="5250"/>
            </a:xfrm>
            <a:custGeom>
              <a:avLst/>
              <a:gdLst/>
              <a:ahLst/>
              <a:cxnLst/>
              <a:rect l="l" t="t" r="r" b="b"/>
              <a:pathLst>
                <a:path w="210" h="210" extrusionOk="0">
                  <a:moveTo>
                    <a:pt x="63" y="0"/>
                  </a:moveTo>
                  <a:lnTo>
                    <a:pt x="210" y="63"/>
                  </a:lnTo>
                  <a:cubicBezTo>
                    <a:pt x="189" y="105"/>
                    <a:pt x="168" y="189"/>
                    <a:pt x="126" y="189"/>
                  </a:cubicBezTo>
                  <a:cubicBezTo>
                    <a:pt x="105" y="210"/>
                    <a:pt x="43" y="168"/>
                    <a:pt x="1" y="147"/>
                  </a:cubicBezTo>
                  <a:cubicBezTo>
                    <a:pt x="22" y="84"/>
                    <a:pt x="22" y="42"/>
                    <a:pt x="63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4" name="Google Shape;9784;p79"/>
            <p:cNvSpPr/>
            <p:nvPr/>
          </p:nvSpPr>
          <p:spPr>
            <a:xfrm>
              <a:off x="4869575" y="4104475"/>
              <a:ext cx="2100" cy="1575"/>
            </a:xfrm>
            <a:custGeom>
              <a:avLst/>
              <a:gdLst/>
              <a:ahLst/>
              <a:cxnLst/>
              <a:rect l="l" t="t" r="r" b="b"/>
              <a:pathLst>
                <a:path w="84" h="63" extrusionOk="0">
                  <a:moveTo>
                    <a:pt x="84" y="0"/>
                  </a:moveTo>
                  <a:lnTo>
                    <a:pt x="42" y="63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5" name="Google Shape;9785;p79"/>
            <p:cNvSpPr/>
            <p:nvPr/>
          </p:nvSpPr>
          <p:spPr>
            <a:xfrm>
              <a:off x="5084025" y="4095575"/>
              <a:ext cx="31425" cy="38725"/>
            </a:xfrm>
            <a:custGeom>
              <a:avLst/>
              <a:gdLst/>
              <a:ahLst/>
              <a:cxnLst/>
              <a:rect l="l" t="t" r="r" b="b"/>
              <a:pathLst>
                <a:path w="1257" h="1549" extrusionOk="0">
                  <a:moveTo>
                    <a:pt x="1256" y="586"/>
                  </a:moveTo>
                  <a:cubicBezTo>
                    <a:pt x="1215" y="984"/>
                    <a:pt x="733" y="1151"/>
                    <a:pt x="545" y="1528"/>
                  </a:cubicBezTo>
                  <a:cubicBezTo>
                    <a:pt x="461" y="1549"/>
                    <a:pt x="378" y="1528"/>
                    <a:pt x="315" y="1486"/>
                  </a:cubicBezTo>
                  <a:cubicBezTo>
                    <a:pt x="147" y="1256"/>
                    <a:pt x="1" y="858"/>
                    <a:pt x="106" y="712"/>
                  </a:cubicBezTo>
                  <a:cubicBezTo>
                    <a:pt x="294" y="440"/>
                    <a:pt x="482" y="84"/>
                    <a:pt x="838" y="42"/>
                  </a:cubicBezTo>
                  <a:cubicBezTo>
                    <a:pt x="1110" y="0"/>
                    <a:pt x="1235" y="252"/>
                    <a:pt x="1256" y="586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6" name="Google Shape;9786;p79"/>
            <p:cNvSpPr/>
            <p:nvPr/>
          </p:nvSpPr>
          <p:spPr>
            <a:xfrm>
              <a:off x="5794925" y="4131675"/>
              <a:ext cx="34025" cy="31400"/>
            </a:xfrm>
            <a:custGeom>
              <a:avLst/>
              <a:gdLst/>
              <a:ahLst/>
              <a:cxnLst/>
              <a:rect l="l" t="t" r="r" b="b"/>
              <a:pathLst>
                <a:path w="1361" h="1256" extrusionOk="0">
                  <a:moveTo>
                    <a:pt x="209" y="0"/>
                  </a:moveTo>
                  <a:cubicBezTo>
                    <a:pt x="314" y="0"/>
                    <a:pt x="419" y="21"/>
                    <a:pt x="419" y="126"/>
                  </a:cubicBezTo>
                  <a:cubicBezTo>
                    <a:pt x="419" y="419"/>
                    <a:pt x="502" y="565"/>
                    <a:pt x="816" y="419"/>
                  </a:cubicBezTo>
                  <a:cubicBezTo>
                    <a:pt x="1151" y="272"/>
                    <a:pt x="1256" y="544"/>
                    <a:pt x="1297" y="774"/>
                  </a:cubicBezTo>
                  <a:cubicBezTo>
                    <a:pt x="1360" y="1046"/>
                    <a:pt x="1088" y="1088"/>
                    <a:pt x="921" y="1151"/>
                  </a:cubicBezTo>
                  <a:cubicBezTo>
                    <a:pt x="649" y="1256"/>
                    <a:pt x="356" y="1130"/>
                    <a:pt x="230" y="900"/>
                  </a:cubicBezTo>
                  <a:cubicBezTo>
                    <a:pt x="63" y="649"/>
                    <a:pt x="0" y="356"/>
                    <a:pt x="63" y="63"/>
                  </a:cubicBezTo>
                  <a:cubicBezTo>
                    <a:pt x="84" y="42"/>
                    <a:pt x="168" y="21"/>
                    <a:pt x="209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7" name="Google Shape;9787;p79"/>
            <p:cNvSpPr/>
            <p:nvPr/>
          </p:nvSpPr>
          <p:spPr>
            <a:xfrm>
              <a:off x="5046900" y="4113350"/>
              <a:ext cx="15200" cy="13625"/>
            </a:xfrm>
            <a:custGeom>
              <a:avLst/>
              <a:gdLst/>
              <a:ahLst/>
              <a:cxnLst/>
              <a:rect l="l" t="t" r="r" b="b"/>
              <a:pathLst>
                <a:path w="608" h="545" extrusionOk="0">
                  <a:moveTo>
                    <a:pt x="398" y="22"/>
                  </a:moveTo>
                  <a:cubicBezTo>
                    <a:pt x="523" y="43"/>
                    <a:pt x="607" y="168"/>
                    <a:pt x="565" y="294"/>
                  </a:cubicBezTo>
                  <a:cubicBezTo>
                    <a:pt x="544" y="524"/>
                    <a:pt x="335" y="524"/>
                    <a:pt x="168" y="524"/>
                  </a:cubicBezTo>
                  <a:cubicBezTo>
                    <a:pt x="0" y="545"/>
                    <a:pt x="84" y="398"/>
                    <a:pt x="84" y="357"/>
                  </a:cubicBezTo>
                  <a:cubicBezTo>
                    <a:pt x="105" y="106"/>
                    <a:pt x="210" y="1"/>
                    <a:pt x="398" y="22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8" name="Google Shape;9788;p79"/>
            <p:cNvSpPr/>
            <p:nvPr/>
          </p:nvSpPr>
          <p:spPr>
            <a:xfrm>
              <a:off x="5746800" y="4141600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147" y="210"/>
                  </a:moveTo>
                  <a:cubicBezTo>
                    <a:pt x="105" y="189"/>
                    <a:pt x="21" y="189"/>
                    <a:pt x="21" y="147"/>
                  </a:cubicBezTo>
                  <a:cubicBezTo>
                    <a:pt x="0" y="105"/>
                    <a:pt x="42" y="43"/>
                    <a:pt x="63" y="1"/>
                  </a:cubicBezTo>
                  <a:cubicBezTo>
                    <a:pt x="126" y="22"/>
                    <a:pt x="189" y="43"/>
                    <a:pt x="209" y="64"/>
                  </a:cubicBezTo>
                  <a:cubicBezTo>
                    <a:pt x="230" y="105"/>
                    <a:pt x="168" y="168"/>
                    <a:pt x="147" y="21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9" name="Google Shape;9789;p79"/>
            <p:cNvSpPr/>
            <p:nvPr/>
          </p:nvSpPr>
          <p:spPr>
            <a:xfrm>
              <a:off x="4935475" y="4194950"/>
              <a:ext cx="5250" cy="5275"/>
            </a:xfrm>
            <a:custGeom>
              <a:avLst/>
              <a:gdLst/>
              <a:ahLst/>
              <a:cxnLst/>
              <a:rect l="l" t="t" r="r" b="b"/>
              <a:pathLst>
                <a:path w="210" h="211" extrusionOk="0">
                  <a:moveTo>
                    <a:pt x="1" y="147"/>
                  </a:moveTo>
                  <a:cubicBezTo>
                    <a:pt x="22" y="85"/>
                    <a:pt x="22" y="22"/>
                    <a:pt x="63" y="1"/>
                  </a:cubicBezTo>
                  <a:cubicBezTo>
                    <a:pt x="105" y="1"/>
                    <a:pt x="168" y="43"/>
                    <a:pt x="210" y="64"/>
                  </a:cubicBezTo>
                  <a:cubicBezTo>
                    <a:pt x="189" y="106"/>
                    <a:pt x="168" y="189"/>
                    <a:pt x="147" y="210"/>
                  </a:cubicBezTo>
                  <a:cubicBezTo>
                    <a:pt x="105" y="210"/>
                    <a:pt x="43" y="168"/>
                    <a:pt x="1" y="147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0" name="Google Shape;9790;p79"/>
            <p:cNvSpPr/>
            <p:nvPr/>
          </p:nvSpPr>
          <p:spPr>
            <a:xfrm>
              <a:off x="5099200" y="4158875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231" y="63"/>
                  </a:moveTo>
                  <a:lnTo>
                    <a:pt x="168" y="209"/>
                  </a:lnTo>
                  <a:cubicBezTo>
                    <a:pt x="105" y="189"/>
                    <a:pt x="43" y="168"/>
                    <a:pt x="22" y="147"/>
                  </a:cubicBezTo>
                  <a:cubicBezTo>
                    <a:pt x="1" y="105"/>
                    <a:pt x="64" y="42"/>
                    <a:pt x="84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1" name="Google Shape;9791;p79"/>
            <p:cNvSpPr/>
            <p:nvPr/>
          </p:nvSpPr>
          <p:spPr>
            <a:xfrm>
              <a:off x="5764575" y="4158875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231" y="63"/>
                  </a:moveTo>
                  <a:cubicBezTo>
                    <a:pt x="210" y="105"/>
                    <a:pt x="189" y="189"/>
                    <a:pt x="147" y="209"/>
                  </a:cubicBezTo>
                  <a:cubicBezTo>
                    <a:pt x="126" y="209"/>
                    <a:pt x="63" y="168"/>
                    <a:pt x="1" y="147"/>
                  </a:cubicBezTo>
                  <a:cubicBezTo>
                    <a:pt x="22" y="105"/>
                    <a:pt x="42" y="21"/>
                    <a:pt x="84" y="0"/>
                  </a:cubicBezTo>
                  <a:cubicBezTo>
                    <a:pt x="105" y="0"/>
                    <a:pt x="168" y="63"/>
                    <a:pt x="231" y="63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94" name="Google Shape;9794;p79"/>
          <p:cNvSpPr txBox="1">
            <a:spLocks noGrp="1"/>
          </p:cNvSpPr>
          <p:nvPr>
            <p:ph type="subTitle" idx="3"/>
          </p:nvPr>
        </p:nvSpPr>
        <p:spPr>
          <a:xfrm>
            <a:off x="516923" y="1013868"/>
            <a:ext cx="8212209" cy="39983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300"/>
              </a:spcBef>
              <a:spcAft>
                <a:spcPts val="300"/>
              </a:spcAft>
              <a:buSzPts val="1400"/>
              <a:buChar char="●"/>
            </a:pPr>
            <a:r>
              <a:rPr lang="uk-UA" sz="1200" dirty="0"/>
              <a:t>Застосовувати інформаційно-комунікаційні технології та методи соціальної роботи для вирішення професійних задач.</a:t>
            </a:r>
          </a:p>
          <a:p>
            <a:pPr marL="457200" lvl="0" indent="-317500" rtl="0">
              <a:spcBef>
                <a:spcPts val="300"/>
              </a:spcBef>
              <a:spcAft>
                <a:spcPts val="300"/>
              </a:spcAft>
              <a:buSzPts val="1400"/>
              <a:buChar char="●"/>
            </a:pPr>
            <a:r>
              <a:rPr lang="uk-UA" sz="1200" dirty="0"/>
              <a:t>Застосовувати етичні принципи і стандарти соціальної роботи у професійній діяльності.</a:t>
            </a:r>
          </a:p>
          <a:p>
            <a:pPr marL="457200" lvl="0" indent="-317500" rtl="0">
              <a:spcBef>
                <a:spcPts val="300"/>
              </a:spcBef>
              <a:spcAft>
                <a:spcPts val="300"/>
              </a:spcAft>
              <a:buSzPts val="1400"/>
              <a:buChar char="●"/>
            </a:pPr>
            <a:r>
              <a:rPr lang="uk-UA" sz="1200" dirty="0"/>
              <a:t>Аналізувати психічні властивості і стани, характеризувати психічні процеси, різні види діяльності індивідів у групі, процеси розвитку, соціалізації, соціальної адаптації та інтеграції особистості, соціально-психологічні процеси в малих та великих групах</a:t>
            </a:r>
          </a:p>
          <a:p>
            <a:pPr marL="457200" lvl="0" indent="-317500" rtl="0">
              <a:spcBef>
                <a:spcPts val="300"/>
              </a:spcBef>
              <a:spcAft>
                <a:spcPts val="300"/>
              </a:spcAft>
              <a:buSzPts val="1400"/>
              <a:buChar char="●"/>
            </a:pPr>
            <a:r>
              <a:rPr lang="uk-UA" sz="1200" dirty="0"/>
              <a:t>Використовувати методи профілактики, соціальної діагностики та сучасного інструментарію в професійній діяльності.</a:t>
            </a:r>
          </a:p>
          <a:p>
            <a:pPr marL="457200" lvl="0" indent="-317500" rtl="0">
              <a:spcBef>
                <a:spcPts val="300"/>
              </a:spcBef>
              <a:spcAft>
                <a:spcPts val="300"/>
              </a:spcAft>
              <a:buSzPts val="1400"/>
              <a:buChar char="●"/>
            </a:pPr>
            <a:r>
              <a:rPr lang="uk-UA" sz="1200" dirty="0"/>
              <a:t>Застосовувати на практиці нормативно-правові акти з питань надання соціальних послуг.</a:t>
            </a:r>
          </a:p>
          <a:p>
            <a:pPr marL="457200" lvl="0" indent="-317500" rtl="0">
              <a:spcBef>
                <a:spcPts val="300"/>
              </a:spcBef>
              <a:spcAft>
                <a:spcPts val="300"/>
              </a:spcAft>
              <a:buSzPts val="1400"/>
              <a:buChar char="●"/>
            </a:pPr>
            <a:r>
              <a:rPr lang="uk-UA" sz="1200" dirty="0"/>
              <a:t>Здійснювати соціальне інспектування і оцінку потреб вразливих категорій громадян, у тому числі які опинилися в складних життєвих обставинах.</a:t>
            </a:r>
          </a:p>
          <a:p>
            <a:pPr marL="457200" lvl="0" indent="-317500" rtl="0">
              <a:spcBef>
                <a:spcPts val="300"/>
              </a:spcBef>
              <a:spcAft>
                <a:spcPts val="300"/>
              </a:spcAft>
              <a:buSzPts val="1400"/>
              <a:buChar char="●"/>
            </a:pPr>
            <a:r>
              <a:rPr lang="uk-UA" sz="1200" dirty="0"/>
              <a:t>Організовувати заходи з реабілітації, реінтеграції, соціальної адаптації осіб</a:t>
            </a:r>
          </a:p>
          <a:p>
            <a:pPr marL="457200" lvl="0" indent="-317500" rtl="0">
              <a:spcBef>
                <a:spcPts val="300"/>
              </a:spcBef>
              <a:spcAft>
                <a:spcPts val="300"/>
              </a:spcAft>
              <a:buSzPts val="1400"/>
              <a:buChar char="●"/>
            </a:pPr>
            <a:r>
              <a:rPr lang="uk-UA" sz="1200" dirty="0"/>
              <a:t>Аргументувати шляхи подолання проблем та обирати методи їх вирішення</a:t>
            </a:r>
          </a:p>
          <a:p>
            <a:pPr marL="457200" lvl="0" indent="-317500" rtl="0">
              <a:spcBef>
                <a:spcPts val="300"/>
              </a:spcBef>
              <a:spcAft>
                <a:spcPts val="300"/>
              </a:spcAft>
              <a:buSzPts val="1400"/>
              <a:buChar char="●"/>
            </a:pPr>
            <a:r>
              <a:rPr lang="uk-UA" sz="1200" dirty="0"/>
              <a:t>Знаходити рішення для покращення соціального добробуту та соціальної безпеки громадян</a:t>
            </a:r>
          </a:p>
          <a:p>
            <a:pPr marL="457200" lvl="0" indent="-317500" rtl="0">
              <a:spcBef>
                <a:spcPts val="300"/>
              </a:spcBef>
              <a:spcAft>
                <a:spcPts val="300"/>
              </a:spcAft>
              <a:buSzPts val="1400"/>
              <a:buChar char="●"/>
            </a:pPr>
            <a:r>
              <a:rPr lang="uk-UA" sz="1200" dirty="0"/>
              <a:t>Визначати зміст діяльності, зв’язки та межі компетенції установ та закладів соціального захисту, соціальних служб, інших організацій.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0" name="Google Shape;7320;p46"/>
          <p:cNvSpPr txBox="1">
            <a:spLocks noGrp="1"/>
          </p:cNvSpPr>
          <p:nvPr>
            <p:ph type="subTitle" idx="1"/>
          </p:nvPr>
        </p:nvSpPr>
        <p:spPr>
          <a:xfrm>
            <a:off x="478508" y="1235368"/>
            <a:ext cx="8473001" cy="307968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200" b="1" dirty="0"/>
              <a:t>  Змістовий модуль 1 Основи соціальної інклюзії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200" dirty="0"/>
              <a:t>1. Соціальна інклюзія: сутність поняття, основні принципи, переваги, виклики.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200" dirty="0"/>
              <a:t>2. Законодавство України у сфері соціальної інклюзії.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200" dirty="0"/>
              <a:t>3. Соціальна інклюзія як протидія дискримінації людей з інвалідністю.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200" dirty="0"/>
              <a:t>4. Зарубіжний досвід розвитку соціальної інклюзії.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uk-UA" sz="1200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uk-UA" sz="1200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200" b="1" dirty="0"/>
              <a:t>  Змістовий модуль 2 Соціальний супровід учасників інклюзивного процесу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200" dirty="0"/>
              <a:t>1. Психологічні та соціальні особливості людей з особливими потребами.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200" dirty="0"/>
              <a:t>2. Соціальна підтримка суб’єктів інклюзивного процесу.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200" dirty="0"/>
              <a:t>3. Вимоги до підготовки соціальних працівників, що здійснюють соціальну інклюзію осіб з особливими потребами.</a:t>
            </a:r>
          </a:p>
        </p:txBody>
      </p:sp>
      <p:sp>
        <p:nvSpPr>
          <p:cNvPr id="7321" name="Google Shape;7321;p46"/>
          <p:cNvSpPr txBox="1">
            <a:spLocks noGrp="1"/>
          </p:cNvSpPr>
          <p:nvPr>
            <p:ph type="ctrTitle"/>
          </p:nvPr>
        </p:nvSpPr>
        <p:spPr>
          <a:xfrm>
            <a:off x="403473" y="548574"/>
            <a:ext cx="8328276" cy="46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/>
              <a:t>Теми лекцій</a:t>
            </a:r>
            <a:endParaRPr dirty="0"/>
          </a:p>
        </p:txBody>
      </p:sp>
      <p:grpSp>
        <p:nvGrpSpPr>
          <p:cNvPr id="7322" name="Google Shape;7322;p46"/>
          <p:cNvGrpSpPr/>
          <p:nvPr/>
        </p:nvGrpSpPr>
        <p:grpSpPr>
          <a:xfrm>
            <a:off x="3563437" y="919149"/>
            <a:ext cx="2017125" cy="139976"/>
            <a:chOff x="3962000" y="4060525"/>
            <a:chExt cx="2324125" cy="174750"/>
          </a:xfrm>
        </p:grpSpPr>
        <p:sp>
          <p:nvSpPr>
            <p:cNvPr id="7323" name="Google Shape;7323;p46"/>
            <p:cNvSpPr/>
            <p:nvPr/>
          </p:nvSpPr>
          <p:spPr>
            <a:xfrm>
              <a:off x="3962000" y="4060525"/>
              <a:ext cx="1117875" cy="168975"/>
            </a:xfrm>
            <a:custGeom>
              <a:avLst/>
              <a:gdLst/>
              <a:ahLst/>
              <a:cxnLst/>
              <a:rect l="l" t="t" r="r" b="b"/>
              <a:pathLst>
                <a:path w="44715" h="6759" extrusionOk="0">
                  <a:moveTo>
                    <a:pt x="9249" y="189"/>
                  </a:moveTo>
                  <a:lnTo>
                    <a:pt x="9605" y="168"/>
                  </a:lnTo>
                  <a:cubicBezTo>
                    <a:pt x="9730" y="377"/>
                    <a:pt x="10023" y="377"/>
                    <a:pt x="10128" y="168"/>
                  </a:cubicBezTo>
                  <a:lnTo>
                    <a:pt x="11048" y="168"/>
                  </a:lnTo>
                  <a:cubicBezTo>
                    <a:pt x="11174" y="377"/>
                    <a:pt x="11404" y="356"/>
                    <a:pt x="11572" y="440"/>
                  </a:cubicBezTo>
                  <a:cubicBezTo>
                    <a:pt x="11969" y="607"/>
                    <a:pt x="12199" y="440"/>
                    <a:pt x="12262" y="42"/>
                  </a:cubicBezTo>
                  <a:lnTo>
                    <a:pt x="12618" y="42"/>
                  </a:lnTo>
                  <a:cubicBezTo>
                    <a:pt x="13078" y="838"/>
                    <a:pt x="13517" y="838"/>
                    <a:pt x="14041" y="42"/>
                  </a:cubicBezTo>
                  <a:cubicBezTo>
                    <a:pt x="14229" y="1"/>
                    <a:pt x="14396" y="1"/>
                    <a:pt x="14564" y="63"/>
                  </a:cubicBezTo>
                  <a:cubicBezTo>
                    <a:pt x="14606" y="210"/>
                    <a:pt x="14731" y="314"/>
                    <a:pt x="14878" y="335"/>
                  </a:cubicBezTo>
                  <a:cubicBezTo>
                    <a:pt x="15422" y="461"/>
                    <a:pt x="16007" y="398"/>
                    <a:pt x="16510" y="168"/>
                  </a:cubicBezTo>
                  <a:cubicBezTo>
                    <a:pt x="16865" y="147"/>
                    <a:pt x="17221" y="168"/>
                    <a:pt x="17577" y="231"/>
                  </a:cubicBezTo>
                  <a:cubicBezTo>
                    <a:pt x="17807" y="607"/>
                    <a:pt x="18372" y="628"/>
                    <a:pt x="18455" y="1193"/>
                  </a:cubicBezTo>
                  <a:cubicBezTo>
                    <a:pt x="18623" y="900"/>
                    <a:pt x="18790" y="628"/>
                    <a:pt x="18979" y="356"/>
                  </a:cubicBezTo>
                  <a:cubicBezTo>
                    <a:pt x="19292" y="294"/>
                    <a:pt x="19606" y="314"/>
                    <a:pt x="19920" y="419"/>
                  </a:cubicBezTo>
                  <a:cubicBezTo>
                    <a:pt x="20108" y="566"/>
                    <a:pt x="20339" y="712"/>
                    <a:pt x="20569" y="817"/>
                  </a:cubicBezTo>
                  <a:cubicBezTo>
                    <a:pt x="20924" y="900"/>
                    <a:pt x="21301" y="963"/>
                    <a:pt x="21301" y="398"/>
                  </a:cubicBezTo>
                  <a:cubicBezTo>
                    <a:pt x="21887" y="294"/>
                    <a:pt x="22494" y="294"/>
                    <a:pt x="23059" y="398"/>
                  </a:cubicBezTo>
                  <a:cubicBezTo>
                    <a:pt x="23059" y="858"/>
                    <a:pt x="23414" y="1130"/>
                    <a:pt x="23561" y="1507"/>
                  </a:cubicBezTo>
                  <a:cubicBezTo>
                    <a:pt x="23833" y="1361"/>
                    <a:pt x="23833" y="1130"/>
                    <a:pt x="23896" y="963"/>
                  </a:cubicBezTo>
                  <a:cubicBezTo>
                    <a:pt x="23937" y="754"/>
                    <a:pt x="23958" y="566"/>
                    <a:pt x="23958" y="356"/>
                  </a:cubicBezTo>
                  <a:cubicBezTo>
                    <a:pt x="24314" y="294"/>
                    <a:pt x="24670" y="314"/>
                    <a:pt x="25005" y="398"/>
                  </a:cubicBezTo>
                  <a:cubicBezTo>
                    <a:pt x="25025" y="545"/>
                    <a:pt x="25005" y="796"/>
                    <a:pt x="25214" y="796"/>
                  </a:cubicBezTo>
                  <a:cubicBezTo>
                    <a:pt x="25549" y="796"/>
                    <a:pt x="25946" y="796"/>
                    <a:pt x="26072" y="335"/>
                  </a:cubicBezTo>
                  <a:lnTo>
                    <a:pt x="28206" y="356"/>
                  </a:lnTo>
                  <a:cubicBezTo>
                    <a:pt x="28248" y="628"/>
                    <a:pt x="28436" y="670"/>
                    <a:pt x="28666" y="670"/>
                  </a:cubicBezTo>
                  <a:cubicBezTo>
                    <a:pt x="29336" y="712"/>
                    <a:pt x="30005" y="607"/>
                    <a:pt x="30696" y="733"/>
                  </a:cubicBezTo>
                  <a:cubicBezTo>
                    <a:pt x="30947" y="796"/>
                    <a:pt x="31031" y="566"/>
                    <a:pt x="31051" y="335"/>
                  </a:cubicBezTo>
                  <a:cubicBezTo>
                    <a:pt x="31282" y="294"/>
                    <a:pt x="31533" y="314"/>
                    <a:pt x="31742" y="419"/>
                  </a:cubicBezTo>
                  <a:cubicBezTo>
                    <a:pt x="31805" y="586"/>
                    <a:pt x="31972" y="691"/>
                    <a:pt x="32139" y="670"/>
                  </a:cubicBezTo>
                  <a:lnTo>
                    <a:pt x="32997" y="670"/>
                  </a:lnTo>
                  <a:cubicBezTo>
                    <a:pt x="32997" y="900"/>
                    <a:pt x="32997" y="1151"/>
                    <a:pt x="33311" y="1193"/>
                  </a:cubicBezTo>
                  <a:cubicBezTo>
                    <a:pt x="33520" y="1235"/>
                    <a:pt x="33709" y="1130"/>
                    <a:pt x="33813" y="942"/>
                  </a:cubicBezTo>
                  <a:cubicBezTo>
                    <a:pt x="33855" y="817"/>
                    <a:pt x="33876" y="670"/>
                    <a:pt x="33876" y="545"/>
                  </a:cubicBezTo>
                  <a:cubicBezTo>
                    <a:pt x="34169" y="503"/>
                    <a:pt x="34483" y="524"/>
                    <a:pt x="34755" y="607"/>
                  </a:cubicBezTo>
                  <a:cubicBezTo>
                    <a:pt x="34755" y="712"/>
                    <a:pt x="34839" y="817"/>
                    <a:pt x="34943" y="858"/>
                  </a:cubicBezTo>
                  <a:cubicBezTo>
                    <a:pt x="34880" y="1193"/>
                    <a:pt x="35173" y="1507"/>
                    <a:pt x="35006" y="1863"/>
                  </a:cubicBezTo>
                  <a:cubicBezTo>
                    <a:pt x="34943" y="2009"/>
                    <a:pt x="35069" y="2156"/>
                    <a:pt x="35215" y="2198"/>
                  </a:cubicBezTo>
                  <a:cubicBezTo>
                    <a:pt x="35383" y="2239"/>
                    <a:pt x="35571" y="2198"/>
                    <a:pt x="35676" y="2051"/>
                  </a:cubicBezTo>
                  <a:cubicBezTo>
                    <a:pt x="35822" y="1947"/>
                    <a:pt x="35759" y="1821"/>
                    <a:pt x="35676" y="1674"/>
                  </a:cubicBezTo>
                  <a:cubicBezTo>
                    <a:pt x="35424" y="1256"/>
                    <a:pt x="35550" y="984"/>
                    <a:pt x="36010" y="858"/>
                  </a:cubicBezTo>
                  <a:cubicBezTo>
                    <a:pt x="36261" y="879"/>
                    <a:pt x="36533" y="775"/>
                    <a:pt x="36722" y="1026"/>
                  </a:cubicBezTo>
                  <a:cubicBezTo>
                    <a:pt x="36408" y="1172"/>
                    <a:pt x="36345" y="1444"/>
                    <a:pt x="36366" y="1737"/>
                  </a:cubicBezTo>
                  <a:lnTo>
                    <a:pt x="36303" y="1779"/>
                  </a:lnTo>
                  <a:lnTo>
                    <a:pt x="36324" y="1821"/>
                  </a:lnTo>
                  <a:lnTo>
                    <a:pt x="36366" y="1737"/>
                  </a:lnTo>
                  <a:cubicBezTo>
                    <a:pt x="36638" y="1695"/>
                    <a:pt x="36889" y="2051"/>
                    <a:pt x="37182" y="1800"/>
                  </a:cubicBezTo>
                  <a:cubicBezTo>
                    <a:pt x="37119" y="1528"/>
                    <a:pt x="36826" y="1340"/>
                    <a:pt x="36910" y="1026"/>
                  </a:cubicBezTo>
                  <a:cubicBezTo>
                    <a:pt x="37224" y="1005"/>
                    <a:pt x="37517" y="879"/>
                    <a:pt x="37789" y="691"/>
                  </a:cubicBezTo>
                  <a:lnTo>
                    <a:pt x="38145" y="691"/>
                  </a:lnTo>
                  <a:lnTo>
                    <a:pt x="38312" y="858"/>
                  </a:lnTo>
                  <a:cubicBezTo>
                    <a:pt x="38626" y="1172"/>
                    <a:pt x="38689" y="1633"/>
                    <a:pt x="38919" y="2030"/>
                  </a:cubicBezTo>
                  <a:cubicBezTo>
                    <a:pt x="38856" y="1444"/>
                    <a:pt x="39421" y="1277"/>
                    <a:pt x="39567" y="858"/>
                  </a:cubicBezTo>
                  <a:lnTo>
                    <a:pt x="39923" y="858"/>
                  </a:lnTo>
                  <a:cubicBezTo>
                    <a:pt x="39965" y="1382"/>
                    <a:pt x="40676" y="1298"/>
                    <a:pt x="40739" y="1821"/>
                  </a:cubicBezTo>
                  <a:cubicBezTo>
                    <a:pt x="40781" y="1821"/>
                    <a:pt x="40844" y="1821"/>
                    <a:pt x="40886" y="1821"/>
                  </a:cubicBezTo>
                  <a:cubicBezTo>
                    <a:pt x="41534" y="1800"/>
                    <a:pt x="42141" y="1528"/>
                    <a:pt x="42580" y="1026"/>
                  </a:cubicBezTo>
                  <a:lnTo>
                    <a:pt x="42580" y="1026"/>
                  </a:lnTo>
                  <a:cubicBezTo>
                    <a:pt x="42873" y="1068"/>
                    <a:pt x="43145" y="1110"/>
                    <a:pt x="43438" y="1151"/>
                  </a:cubicBezTo>
                  <a:cubicBezTo>
                    <a:pt x="43522" y="1151"/>
                    <a:pt x="43606" y="1172"/>
                    <a:pt x="43606" y="1277"/>
                  </a:cubicBezTo>
                  <a:cubicBezTo>
                    <a:pt x="43606" y="1361"/>
                    <a:pt x="43564" y="1444"/>
                    <a:pt x="43501" y="1486"/>
                  </a:cubicBezTo>
                  <a:cubicBezTo>
                    <a:pt x="43417" y="1549"/>
                    <a:pt x="43292" y="1591"/>
                    <a:pt x="43187" y="1612"/>
                  </a:cubicBezTo>
                  <a:cubicBezTo>
                    <a:pt x="42706" y="1716"/>
                    <a:pt x="42476" y="1947"/>
                    <a:pt x="42706" y="2470"/>
                  </a:cubicBezTo>
                  <a:cubicBezTo>
                    <a:pt x="42748" y="2574"/>
                    <a:pt x="42580" y="2721"/>
                    <a:pt x="42727" y="2888"/>
                  </a:cubicBezTo>
                  <a:cubicBezTo>
                    <a:pt x="42978" y="2867"/>
                    <a:pt x="43145" y="2532"/>
                    <a:pt x="43459" y="2637"/>
                  </a:cubicBezTo>
                  <a:cubicBezTo>
                    <a:pt x="43501" y="3014"/>
                    <a:pt x="43836" y="3035"/>
                    <a:pt x="44087" y="3181"/>
                  </a:cubicBezTo>
                  <a:cubicBezTo>
                    <a:pt x="44317" y="3327"/>
                    <a:pt x="44715" y="3474"/>
                    <a:pt x="44610" y="3976"/>
                  </a:cubicBezTo>
                  <a:cubicBezTo>
                    <a:pt x="44422" y="4687"/>
                    <a:pt x="44338" y="4813"/>
                    <a:pt x="43606" y="4750"/>
                  </a:cubicBezTo>
                  <a:cubicBezTo>
                    <a:pt x="43229" y="4708"/>
                    <a:pt x="42852" y="4646"/>
                    <a:pt x="42497" y="4520"/>
                  </a:cubicBezTo>
                  <a:cubicBezTo>
                    <a:pt x="41848" y="4311"/>
                    <a:pt x="41158" y="4436"/>
                    <a:pt x="40614" y="4813"/>
                  </a:cubicBezTo>
                  <a:cubicBezTo>
                    <a:pt x="40132" y="5232"/>
                    <a:pt x="40090" y="5232"/>
                    <a:pt x="39693" y="4667"/>
                  </a:cubicBezTo>
                  <a:cubicBezTo>
                    <a:pt x="39609" y="4520"/>
                    <a:pt x="39526" y="4248"/>
                    <a:pt x="39358" y="4311"/>
                  </a:cubicBezTo>
                  <a:cubicBezTo>
                    <a:pt x="38730" y="4604"/>
                    <a:pt x="38437" y="4206"/>
                    <a:pt x="38186" y="3683"/>
                  </a:cubicBezTo>
                  <a:cubicBezTo>
                    <a:pt x="37747" y="4018"/>
                    <a:pt x="37391" y="4415"/>
                    <a:pt x="36826" y="4102"/>
                  </a:cubicBezTo>
                  <a:cubicBezTo>
                    <a:pt x="36826" y="4708"/>
                    <a:pt x="36826" y="4708"/>
                    <a:pt x="36387" y="5294"/>
                  </a:cubicBezTo>
                  <a:cubicBezTo>
                    <a:pt x="36324" y="5378"/>
                    <a:pt x="36261" y="5483"/>
                    <a:pt x="36199" y="5587"/>
                  </a:cubicBezTo>
                  <a:cubicBezTo>
                    <a:pt x="35843" y="6048"/>
                    <a:pt x="35822" y="6027"/>
                    <a:pt x="35383" y="5692"/>
                  </a:cubicBezTo>
                  <a:cubicBezTo>
                    <a:pt x="35215" y="5566"/>
                    <a:pt x="35173" y="5399"/>
                    <a:pt x="35069" y="5273"/>
                  </a:cubicBezTo>
                  <a:cubicBezTo>
                    <a:pt x="34818" y="5001"/>
                    <a:pt x="34336" y="5106"/>
                    <a:pt x="34253" y="5483"/>
                  </a:cubicBezTo>
                  <a:cubicBezTo>
                    <a:pt x="34044" y="6089"/>
                    <a:pt x="33813" y="6131"/>
                    <a:pt x="33248" y="5817"/>
                  </a:cubicBezTo>
                  <a:cubicBezTo>
                    <a:pt x="32914" y="5629"/>
                    <a:pt x="32851" y="5252"/>
                    <a:pt x="32558" y="5043"/>
                  </a:cubicBezTo>
                  <a:cubicBezTo>
                    <a:pt x="32453" y="4960"/>
                    <a:pt x="32391" y="4771"/>
                    <a:pt x="32202" y="4897"/>
                  </a:cubicBezTo>
                  <a:cubicBezTo>
                    <a:pt x="32098" y="4980"/>
                    <a:pt x="32160" y="5106"/>
                    <a:pt x="32202" y="5232"/>
                  </a:cubicBezTo>
                  <a:cubicBezTo>
                    <a:pt x="32411" y="5817"/>
                    <a:pt x="32391" y="5817"/>
                    <a:pt x="31847" y="6068"/>
                  </a:cubicBezTo>
                  <a:cubicBezTo>
                    <a:pt x="31637" y="6173"/>
                    <a:pt x="31428" y="6278"/>
                    <a:pt x="31240" y="6424"/>
                  </a:cubicBezTo>
                  <a:cubicBezTo>
                    <a:pt x="31031" y="6550"/>
                    <a:pt x="30717" y="6633"/>
                    <a:pt x="30570" y="6487"/>
                  </a:cubicBezTo>
                  <a:cubicBezTo>
                    <a:pt x="30131" y="6110"/>
                    <a:pt x="29901" y="6424"/>
                    <a:pt x="29650" y="6696"/>
                  </a:cubicBezTo>
                  <a:cubicBezTo>
                    <a:pt x="28875" y="6759"/>
                    <a:pt x="28101" y="6717"/>
                    <a:pt x="27327" y="6612"/>
                  </a:cubicBezTo>
                  <a:cubicBezTo>
                    <a:pt x="27285" y="6550"/>
                    <a:pt x="27243" y="6445"/>
                    <a:pt x="27181" y="6424"/>
                  </a:cubicBezTo>
                  <a:cubicBezTo>
                    <a:pt x="27034" y="6403"/>
                    <a:pt x="26992" y="6529"/>
                    <a:pt x="26971" y="6633"/>
                  </a:cubicBezTo>
                  <a:cubicBezTo>
                    <a:pt x="26804" y="6696"/>
                    <a:pt x="26616" y="6675"/>
                    <a:pt x="26448" y="6592"/>
                  </a:cubicBezTo>
                  <a:cubicBezTo>
                    <a:pt x="26302" y="5964"/>
                    <a:pt x="26218" y="5880"/>
                    <a:pt x="25758" y="6110"/>
                  </a:cubicBezTo>
                  <a:cubicBezTo>
                    <a:pt x="25507" y="6236"/>
                    <a:pt x="25297" y="6424"/>
                    <a:pt x="25025" y="6320"/>
                  </a:cubicBezTo>
                  <a:cubicBezTo>
                    <a:pt x="24481" y="6131"/>
                    <a:pt x="23833" y="6257"/>
                    <a:pt x="23372" y="5817"/>
                  </a:cubicBezTo>
                  <a:cubicBezTo>
                    <a:pt x="23268" y="5692"/>
                    <a:pt x="23100" y="5671"/>
                    <a:pt x="22954" y="5713"/>
                  </a:cubicBezTo>
                  <a:cubicBezTo>
                    <a:pt x="22536" y="5943"/>
                    <a:pt x="22410" y="5692"/>
                    <a:pt x="22284" y="5336"/>
                  </a:cubicBezTo>
                  <a:cubicBezTo>
                    <a:pt x="22222" y="5169"/>
                    <a:pt x="22264" y="4897"/>
                    <a:pt x="21887" y="4855"/>
                  </a:cubicBezTo>
                  <a:cubicBezTo>
                    <a:pt x="21971" y="5629"/>
                    <a:pt x="21510" y="5985"/>
                    <a:pt x="20883" y="6257"/>
                  </a:cubicBezTo>
                  <a:cubicBezTo>
                    <a:pt x="20820" y="6278"/>
                    <a:pt x="20799" y="6403"/>
                    <a:pt x="20757" y="6487"/>
                  </a:cubicBezTo>
                  <a:lnTo>
                    <a:pt x="20422" y="6487"/>
                  </a:lnTo>
                  <a:cubicBezTo>
                    <a:pt x="20150" y="6110"/>
                    <a:pt x="20108" y="6110"/>
                    <a:pt x="19899" y="6508"/>
                  </a:cubicBezTo>
                  <a:cubicBezTo>
                    <a:pt x="19418" y="6571"/>
                    <a:pt x="18937" y="6571"/>
                    <a:pt x="18476" y="6508"/>
                  </a:cubicBezTo>
                  <a:cubicBezTo>
                    <a:pt x="18455" y="6445"/>
                    <a:pt x="18435" y="6340"/>
                    <a:pt x="18414" y="6340"/>
                  </a:cubicBezTo>
                  <a:cubicBezTo>
                    <a:pt x="17598" y="6215"/>
                    <a:pt x="16823" y="5880"/>
                    <a:pt x="16154" y="5399"/>
                  </a:cubicBezTo>
                  <a:cubicBezTo>
                    <a:pt x="15986" y="5273"/>
                    <a:pt x="15735" y="5315"/>
                    <a:pt x="15589" y="5462"/>
                  </a:cubicBezTo>
                  <a:cubicBezTo>
                    <a:pt x="15422" y="5629"/>
                    <a:pt x="15275" y="5796"/>
                    <a:pt x="15108" y="5985"/>
                  </a:cubicBezTo>
                  <a:cubicBezTo>
                    <a:pt x="14940" y="6027"/>
                    <a:pt x="14752" y="6027"/>
                    <a:pt x="14564" y="5985"/>
                  </a:cubicBezTo>
                  <a:cubicBezTo>
                    <a:pt x="14208" y="5566"/>
                    <a:pt x="14041" y="5566"/>
                    <a:pt x="13685" y="5985"/>
                  </a:cubicBezTo>
                  <a:cubicBezTo>
                    <a:pt x="13497" y="6027"/>
                    <a:pt x="13329" y="6006"/>
                    <a:pt x="13162" y="5922"/>
                  </a:cubicBezTo>
                  <a:cubicBezTo>
                    <a:pt x="13036" y="5608"/>
                    <a:pt x="12848" y="5608"/>
                    <a:pt x="12639" y="5838"/>
                  </a:cubicBezTo>
                  <a:lnTo>
                    <a:pt x="11551" y="5817"/>
                  </a:lnTo>
                  <a:cubicBezTo>
                    <a:pt x="11446" y="5629"/>
                    <a:pt x="11153" y="5629"/>
                    <a:pt x="11028" y="5817"/>
                  </a:cubicBezTo>
                  <a:cubicBezTo>
                    <a:pt x="10797" y="5859"/>
                    <a:pt x="10546" y="5859"/>
                    <a:pt x="10316" y="5817"/>
                  </a:cubicBezTo>
                  <a:cubicBezTo>
                    <a:pt x="10002" y="5399"/>
                    <a:pt x="9835" y="5378"/>
                    <a:pt x="9437" y="5755"/>
                  </a:cubicBezTo>
                  <a:cubicBezTo>
                    <a:pt x="8663" y="5922"/>
                    <a:pt x="7889" y="5817"/>
                    <a:pt x="7115" y="5817"/>
                  </a:cubicBezTo>
                  <a:cubicBezTo>
                    <a:pt x="6906" y="5608"/>
                    <a:pt x="6717" y="5608"/>
                    <a:pt x="6592" y="5901"/>
                  </a:cubicBezTo>
                  <a:cubicBezTo>
                    <a:pt x="6362" y="6006"/>
                    <a:pt x="6131" y="6027"/>
                    <a:pt x="5880" y="6006"/>
                  </a:cubicBezTo>
                  <a:cubicBezTo>
                    <a:pt x="5462" y="5587"/>
                    <a:pt x="4771" y="5524"/>
                    <a:pt x="4269" y="5880"/>
                  </a:cubicBezTo>
                  <a:cubicBezTo>
                    <a:pt x="3516" y="5796"/>
                    <a:pt x="2805" y="5504"/>
                    <a:pt x="2072" y="5315"/>
                  </a:cubicBezTo>
                  <a:cubicBezTo>
                    <a:pt x="1110" y="5085"/>
                    <a:pt x="670" y="4290"/>
                    <a:pt x="377" y="3432"/>
                  </a:cubicBezTo>
                  <a:cubicBezTo>
                    <a:pt x="210" y="2909"/>
                    <a:pt x="1" y="2407"/>
                    <a:pt x="210" y="1821"/>
                  </a:cubicBezTo>
                  <a:cubicBezTo>
                    <a:pt x="482" y="1026"/>
                    <a:pt x="984" y="586"/>
                    <a:pt x="1800" y="524"/>
                  </a:cubicBezTo>
                  <a:cubicBezTo>
                    <a:pt x="2219" y="503"/>
                    <a:pt x="2637" y="524"/>
                    <a:pt x="3035" y="503"/>
                  </a:cubicBezTo>
                  <a:cubicBezTo>
                    <a:pt x="3453" y="1319"/>
                    <a:pt x="4144" y="545"/>
                    <a:pt x="4667" y="796"/>
                  </a:cubicBezTo>
                  <a:cubicBezTo>
                    <a:pt x="4834" y="879"/>
                    <a:pt x="5022" y="817"/>
                    <a:pt x="5106" y="649"/>
                  </a:cubicBezTo>
                  <a:cubicBezTo>
                    <a:pt x="5127" y="566"/>
                    <a:pt x="5169" y="482"/>
                    <a:pt x="5190" y="398"/>
                  </a:cubicBezTo>
                  <a:cubicBezTo>
                    <a:pt x="5357" y="356"/>
                    <a:pt x="5525" y="356"/>
                    <a:pt x="5713" y="398"/>
                  </a:cubicBezTo>
                  <a:cubicBezTo>
                    <a:pt x="5713" y="628"/>
                    <a:pt x="5943" y="775"/>
                    <a:pt x="6152" y="691"/>
                  </a:cubicBezTo>
                  <a:cubicBezTo>
                    <a:pt x="6550" y="566"/>
                    <a:pt x="6947" y="503"/>
                    <a:pt x="7366" y="524"/>
                  </a:cubicBezTo>
                  <a:cubicBezTo>
                    <a:pt x="7533" y="524"/>
                    <a:pt x="7617" y="398"/>
                    <a:pt x="7659" y="252"/>
                  </a:cubicBezTo>
                  <a:cubicBezTo>
                    <a:pt x="7952" y="189"/>
                    <a:pt x="8245" y="168"/>
                    <a:pt x="8538" y="231"/>
                  </a:cubicBezTo>
                  <a:cubicBezTo>
                    <a:pt x="8852" y="628"/>
                    <a:pt x="8956" y="628"/>
                    <a:pt x="9249" y="189"/>
                  </a:cubicBezTo>
                  <a:close/>
                  <a:moveTo>
                    <a:pt x="40216" y="3181"/>
                  </a:moveTo>
                  <a:cubicBezTo>
                    <a:pt x="40237" y="3014"/>
                    <a:pt x="40132" y="2930"/>
                    <a:pt x="39986" y="2867"/>
                  </a:cubicBezTo>
                  <a:cubicBezTo>
                    <a:pt x="39860" y="2783"/>
                    <a:pt x="39672" y="2846"/>
                    <a:pt x="39630" y="2993"/>
                  </a:cubicBezTo>
                  <a:cubicBezTo>
                    <a:pt x="39567" y="3139"/>
                    <a:pt x="39672" y="3307"/>
                    <a:pt x="39818" y="3327"/>
                  </a:cubicBezTo>
                  <a:cubicBezTo>
                    <a:pt x="39965" y="3348"/>
                    <a:pt x="40111" y="3348"/>
                    <a:pt x="40216" y="3181"/>
                  </a:cubicBezTo>
                  <a:close/>
                  <a:moveTo>
                    <a:pt x="30654" y="1089"/>
                  </a:moveTo>
                  <a:cubicBezTo>
                    <a:pt x="30633" y="1151"/>
                    <a:pt x="30591" y="1214"/>
                    <a:pt x="30612" y="1235"/>
                  </a:cubicBezTo>
                  <a:cubicBezTo>
                    <a:pt x="30612" y="1277"/>
                    <a:pt x="30696" y="1298"/>
                    <a:pt x="30738" y="1319"/>
                  </a:cubicBezTo>
                  <a:cubicBezTo>
                    <a:pt x="30759" y="1256"/>
                    <a:pt x="30821" y="1193"/>
                    <a:pt x="30800" y="1172"/>
                  </a:cubicBezTo>
                  <a:cubicBezTo>
                    <a:pt x="30779" y="1130"/>
                    <a:pt x="30717" y="1130"/>
                    <a:pt x="30654" y="1110"/>
                  </a:cubicBezTo>
                  <a:close/>
                  <a:moveTo>
                    <a:pt x="31888" y="1444"/>
                  </a:moveTo>
                  <a:cubicBezTo>
                    <a:pt x="31867" y="1382"/>
                    <a:pt x="31847" y="1319"/>
                    <a:pt x="31826" y="1298"/>
                  </a:cubicBezTo>
                  <a:cubicBezTo>
                    <a:pt x="31784" y="1277"/>
                    <a:pt x="31721" y="1319"/>
                    <a:pt x="31679" y="1340"/>
                  </a:cubicBezTo>
                  <a:cubicBezTo>
                    <a:pt x="31700" y="1402"/>
                    <a:pt x="31700" y="1465"/>
                    <a:pt x="31742" y="1486"/>
                  </a:cubicBezTo>
                  <a:cubicBezTo>
                    <a:pt x="31784" y="1507"/>
                    <a:pt x="31826" y="1465"/>
                    <a:pt x="31888" y="1444"/>
                  </a:cubicBezTo>
                  <a:close/>
                  <a:moveTo>
                    <a:pt x="43417" y="3286"/>
                  </a:moveTo>
                  <a:cubicBezTo>
                    <a:pt x="43355" y="3265"/>
                    <a:pt x="43313" y="3223"/>
                    <a:pt x="43271" y="3223"/>
                  </a:cubicBezTo>
                  <a:cubicBezTo>
                    <a:pt x="43229" y="3244"/>
                    <a:pt x="43229" y="3327"/>
                    <a:pt x="43208" y="3369"/>
                  </a:cubicBezTo>
                  <a:cubicBezTo>
                    <a:pt x="43250" y="3390"/>
                    <a:pt x="43313" y="3453"/>
                    <a:pt x="43334" y="3432"/>
                  </a:cubicBezTo>
                  <a:cubicBezTo>
                    <a:pt x="43375" y="3411"/>
                    <a:pt x="43396" y="3348"/>
                    <a:pt x="43417" y="3307"/>
                  </a:cubicBezTo>
                  <a:close/>
                  <a:moveTo>
                    <a:pt x="35989" y="5001"/>
                  </a:moveTo>
                  <a:cubicBezTo>
                    <a:pt x="35969" y="5064"/>
                    <a:pt x="35948" y="5106"/>
                    <a:pt x="35927" y="5148"/>
                  </a:cubicBezTo>
                  <a:cubicBezTo>
                    <a:pt x="35969" y="5169"/>
                    <a:pt x="36031" y="5232"/>
                    <a:pt x="36052" y="5211"/>
                  </a:cubicBezTo>
                  <a:cubicBezTo>
                    <a:pt x="36094" y="5190"/>
                    <a:pt x="36115" y="5127"/>
                    <a:pt x="36136" y="5064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4" name="Google Shape;7324;p46"/>
            <p:cNvSpPr/>
            <p:nvPr/>
          </p:nvSpPr>
          <p:spPr>
            <a:xfrm>
              <a:off x="4702700" y="4077275"/>
              <a:ext cx="1172275" cy="158000"/>
            </a:xfrm>
            <a:custGeom>
              <a:avLst/>
              <a:gdLst/>
              <a:ahLst/>
              <a:cxnLst/>
              <a:rect l="l" t="t" r="r" b="b"/>
              <a:pathLst>
                <a:path w="46891" h="6320" extrusionOk="0">
                  <a:moveTo>
                    <a:pt x="14019" y="1716"/>
                  </a:moveTo>
                  <a:cubicBezTo>
                    <a:pt x="13538" y="1862"/>
                    <a:pt x="13350" y="2197"/>
                    <a:pt x="13099" y="2239"/>
                  </a:cubicBezTo>
                  <a:cubicBezTo>
                    <a:pt x="12952" y="2072"/>
                    <a:pt x="13141" y="1925"/>
                    <a:pt x="13078" y="1800"/>
                  </a:cubicBezTo>
                  <a:cubicBezTo>
                    <a:pt x="12869" y="1277"/>
                    <a:pt x="13078" y="1067"/>
                    <a:pt x="13559" y="963"/>
                  </a:cubicBezTo>
                  <a:cubicBezTo>
                    <a:pt x="13685" y="942"/>
                    <a:pt x="13789" y="900"/>
                    <a:pt x="13894" y="837"/>
                  </a:cubicBezTo>
                  <a:cubicBezTo>
                    <a:pt x="13957" y="774"/>
                    <a:pt x="13978" y="691"/>
                    <a:pt x="13978" y="628"/>
                  </a:cubicBezTo>
                  <a:cubicBezTo>
                    <a:pt x="13978" y="523"/>
                    <a:pt x="13915" y="502"/>
                    <a:pt x="13810" y="481"/>
                  </a:cubicBezTo>
                  <a:cubicBezTo>
                    <a:pt x="13517" y="460"/>
                    <a:pt x="13245" y="419"/>
                    <a:pt x="12973" y="377"/>
                  </a:cubicBezTo>
                  <a:cubicBezTo>
                    <a:pt x="12994" y="188"/>
                    <a:pt x="13057" y="21"/>
                    <a:pt x="13287" y="105"/>
                  </a:cubicBezTo>
                  <a:cubicBezTo>
                    <a:pt x="13601" y="209"/>
                    <a:pt x="13894" y="293"/>
                    <a:pt x="14187" y="63"/>
                  </a:cubicBezTo>
                  <a:cubicBezTo>
                    <a:pt x="15317" y="0"/>
                    <a:pt x="16447" y="21"/>
                    <a:pt x="17597" y="126"/>
                  </a:cubicBezTo>
                  <a:cubicBezTo>
                    <a:pt x="17869" y="460"/>
                    <a:pt x="18016" y="460"/>
                    <a:pt x="18288" y="126"/>
                  </a:cubicBezTo>
                  <a:cubicBezTo>
                    <a:pt x="18539" y="42"/>
                    <a:pt x="18811" y="42"/>
                    <a:pt x="19041" y="168"/>
                  </a:cubicBezTo>
                  <a:cubicBezTo>
                    <a:pt x="19083" y="188"/>
                    <a:pt x="19104" y="188"/>
                    <a:pt x="19146" y="209"/>
                  </a:cubicBezTo>
                  <a:lnTo>
                    <a:pt x="20087" y="230"/>
                  </a:lnTo>
                  <a:cubicBezTo>
                    <a:pt x="20548" y="523"/>
                    <a:pt x="21008" y="732"/>
                    <a:pt x="21468" y="230"/>
                  </a:cubicBezTo>
                  <a:cubicBezTo>
                    <a:pt x="22012" y="168"/>
                    <a:pt x="22556" y="188"/>
                    <a:pt x="23079" y="293"/>
                  </a:cubicBezTo>
                  <a:cubicBezTo>
                    <a:pt x="23100" y="398"/>
                    <a:pt x="23142" y="502"/>
                    <a:pt x="23268" y="502"/>
                  </a:cubicBezTo>
                  <a:cubicBezTo>
                    <a:pt x="23393" y="481"/>
                    <a:pt x="23414" y="377"/>
                    <a:pt x="23435" y="272"/>
                  </a:cubicBezTo>
                  <a:cubicBezTo>
                    <a:pt x="23665" y="209"/>
                    <a:pt x="23916" y="188"/>
                    <a:pt x="24147" y="230"/>
                  </a:cubicBezTo>
                  <a:cubicBezTo>
                    <a:pt x="24272" y="398"/>
                    <a:pt x="24377" y="398"/>
                    <a:pt x="24502" y="230"/>
                  </a:cubicBezTo>
                  <a:cubicBezTo>
                    <a:pt x="24795" y="188"/>
                    <a:pt x="25088" y="188"/>
                    <a:pt x="25381" y="272"/>
                  </a:cubicBezTo>
                  <a:cubicBezTo>
                    <a:pt x="25758" y="670"/>
                    <a:pt x="25946" y="670"/>
                    <a:pt x="26281" y="251"/>
                  </a:cubicBezTo>
                  <a:cubicBezTo>
                    <a:pt x="26804" y="188"/>
                    <a:pt x="27348" y="188"/>
                    <a:pt x="27871" y="272"/>
                  </a:cubicBezTo>
                  <a:cubicBezTo>
                    <a:pt x="27871" y="523"/>
                    <a:pt x="28080" y="732"/>
                    <a:pt x="28331" y="732"/>
                  </a:cubicBezTo>
                  <a:cubicBezTo>
                    <a:pt x="28666" y="753"/>
                    <a:pt x="28980" y="816"/>
                    <a:pt x="29273" y="921"/>
                  </a:cubicBezTo>
                  <a:cubicBezTo>
                    <a:pt x="29817" y="1088"/>
                    <a:pt x="30382" y="900"/>
                    <a:pt x="30717" y="440"/>
                  </a:cubicBezTo>
                  <a:cubicBezTo>
                    <a:pt x="30947" y="377"/>
                    <a:pt x="31198" y="398"/>
                    <a:pt x="31428" y="481"/>
                  </a:cubicBezTo>
                  <a:cubicBezTo>
                    <a:pt x="31574" y="837"/>
                    <a:pt x="31763" y="858"/>
                    <a:pt x="31951" y="502"/>
                  </a:cubicBezTo>
                  <a:cubicBezTo>
                    <a:pt x="32537" y="356"/>
                    <a:pt x="33144" y="356"/>
                    <a:pt x="33730" y="523"/>
                  </a:cubicBezTo>
                  <a:cubicBezTo>
                    <a:pt x="33960" y="858"/>
                    <a:pt x="34190" y="816"/>
                    <a:pt x="34441" y="544"/>
                  </a:cubicBezTo>
                  <a:lnTo>
                    <a:pt x="35508" y="586"/>
                  </a:lnTo>
                  <a:cubicBezTo>
                    <a:pt x="35675" y="795"/>
                    <a:pt x="35759" y="712"/>
                    <a:pt x="35843" y="502"/>
                  </a:cubicBezTo>
                  <a:lnTo>
                    <a:pt x="38333" y="649"/>
                  </a:lnTo>
                  <a:cubicBezTo>
                    <a:pt x="38375" y="858"/>
                    <a:pt x="38479" y="1088"/>
                    <a:pt x="38709" y="1025"/>
                  </a:cubicBezTo>
                  <a:cubicBezTo>
                    <a:pt x="39191" y="921"/>
                    <a:pt x="39651" y="1088"/>
                    <a:pt x="40090" y="1151"/>
                  </a:cubicBezTo>
                  <a:cubicBezTo>
                    <a:pt x="40467" y="1235"/>
                    <a:pt x="40844" y="1151"/>
                    <a:pt x="41157" y="921"/>
                  </a:cubicBezTo>
                  <a:cubicBezTo>
                    <a:pt x="41576" y="900"/>
                    <a:pt x="41994" y="921"/>
                    <a:pt x="42413" y="1025"/>
                  </a:cubicBezTo>
                  <a:cubicBezTo>
                    <a:pt x="42476" y="1235"/>
                    <a:pt x="42580" y="1339"/>
                    <a:pt x="42748" y="1109"/>
                  </a:cubicBezTo>
                  <a:cubicBezTo>
                    <a:pt x="43166" y="1067"/>
                    <a:pt x="43585" y="1088"/>
                    <a:pt x="44003" y="1172"/>
                  </a:cubicBezTo>
                  <a:cubicBezTo>
                    <a:pt x="44066" y="1402"/>
                    <a:pt x="44170" y="1528"/>
                    <a:pt x="44359" y="1256"/>
                  </a:cubicBezTo>
                  <a:lnTo>
                    <a:pt x="45405" y="1318"/>
                  </a:lnTo>
                  <a:cubicBezTo>
                    <a:pt x="45426" y="1423"/>
                    <a:pt x="45468" y="1569"/>
                    <a:pt x="45593" y="1590"/>
                  </a:cubicBezTo>
                  <a:cubicBezTo>
                    <a:pt x="46137" y="1695"/>
                    <a:pt x="46409" y="2113"/>
                    <a:pt x="46744" y="2469"/>
                  </a:cubicBezTo>
                  <a:cubicBezTo>
                    <a:pt x="46890" y="2616"/>
                    <a:pt x="46890" y="2699"/>
                    <a:pt x="46807" y="2909"/>
                  </a:cubicBezTo>
                  <a:cubicBezTo>
                    <a:pt x="46660" y="3369"/>
                    <a:pt x="46263" y="3704"/>
                    <a:pt x="46137" y="4164"/>
                  </a:cubicBezTo>
                  <a:cubicBezTo>
                    <a:pt x="46074" y="4394"/>
                    <a:pt x="46116" y="4666"/>
                    <a:pt x="45823" y="4750"/>
                  </a:cubicBezTo>
                  <a:cubicBezTo>
                    <a:pt x="45551" y="4813"/>
                    <a:pt x="45426" y="4541"/>
                    <a:pt x="45258" y="4394"/>
                  </a:cubicBezTo>
                  <a:cubicBezTo>
                    <a:pt x="45175" y="4310"/>
                    <a:pt x="45133" y="4206"/>
                    <a:pt x="45049" y="4143"/>
                  </a:cubicBezTo>
                  <a:cubicBezTo>
                    <a:pt x="44840" y="3892"/>
                    <a:pt x="44610" y="3892"/>
                    <a:pt x="44547" y="4227"/>
                  </a:cubicBezTo>
                  <a:cubicBezTo>
                    <a:pt x="44484" y="4603"/>
                    <a:pt x="44296" y="4520"/>
                    <a:pt x="44003" y="4541"/>
                  </a:cubicBezTo>
                  <a:cubicBezTo>
                    <a:pt x="43313" y="4582"/>
                    <a:pt x="42622" y="4771"/>
                    <a:pt x="41911" y="4541"/>
                  </a:cubicBezTo>
                  <a:cubicBezTo>
                    <a:pt x="41785" y="4499"/>
                    <a:pt x="41680" y="4582"/>
                    <a:pt x="41597" y="4645"/>
                  </a:cubicBezTo>
                  <a:cubicBezTo>
                    <a:pt x="41325" y="4834"/>
                    <a:pt x="41011" y="4917"/>
                    <a:pt x="40697" y="4875"/>
                  </a:cubicBezTo>
                  <a:cubicBezTo>
                    <a:pt x="40488" y="4854"/>
                    <a:pt x="40446" y="5022"/>
                    <a:pt x="40425" y="5168"/>
                  </a:cubicBezTo>
                  <a:cubicBezTo>
                    <a:pt x="37831" y="5252"/>
                    <a:pt x="35236" y="5168"/>
                    <a:pt x="32662" y="4896"/>
                  </a:cubicBezTo>
                  <a:cubicBezTo>
                    <a:pt x="31951" y="4813"/>
                    <a:pt x="31240" y="4813"/>
                    <a:pt x="30528" y="4896"/>
                  </a:cubicBezTo>
                  <a:cubicBezTo>
                    <a:pt x="29712" y="5022"/>
                    <a:pt x="28875" y="5022"/>
                    <a:pt x="28059" y="4896"/>
                  </a:cubicBezTo>
                  <a:cubicBezTo>
                    <a:pt x="27473" y="4792"/>
                    <a:pt x="26888" y="4813"/>
                    <a:pt x="26302" y="4938"/>
                  </a:cubicBezTo>
                  <a:cubicBezTo>
                    <a:pt x="25130" y="5273"/>
                    <a:pt x="23895" y="5106"/>
                    <a:pt x="22703" y="5168"/>
                  </a:cubicBezTo>
                  <a:cubicBezTo>
                    <a:pt x="21343" y="5252"/>
                    <a:pt x="20004" y="5357"/>
                    <a:pt x="18644" y="5440"/>
                  </a:cubicBezTo>
                  <a:cubicBezTo>
                    <a:pt x="18413" y="5461"/>
                    <a:pt x="18183" y="5482"/>
                    <a:pt x="17953" y="5482"/>
                  </a:cubicBezTo>
                  <a:cubicBezTo>
                    <a:pt x="16405" y="5378"/>
                    <a:pt x="14898" y="5670"/>
                    <a:pt x="13371" y="5775"/>
                  </a:cubicBezTo>
                  <a:cubicBezTo>
                    <a:pt x="13141" y="5796"/>
                    <a:pt x="12911" y="5838"/>
                    <a:pt x="12659" y="5838"/>
                  </a:cubicBezTo>
                  <a:cubicBezTo>
                    <a:pt x="11090" y="5838"/>
                    <a:pt x="9563" y="5838"/>
                    <a:pt x="7993" y="5963"/>
                  </a:cubicBezTo>
                  <a:cubicBezTo>
                    <a:pt x="6236" y="6110"/>
                    <a:pt x="4478" y="6026"/>
                    <a:pt x="2700" y="6047"/>
                  </a:cubicBezTo>
                  <a:cubicBezTo>
                    <a:pt x="2051" y="6026"/>
                    <a:pt x="1403" y="6110"/>
                    <a:pt x="775" y="6256"/>
                  </a:cubicBezTo>
                  <a:cubicBezTo>
                    <a:pt x="503" y="6319"/>
                    <a:pt x="189" y="6235"/>
                    <a:pt x="1" y="6026"/>
                  </a:cubicBezTo>
                  <a:cubicBezTo>
                    <a:pt x="252" y="5754"/>
                    <a:pt x="482" y="5440"/>
                    <a:pt x="921" y="5838"/>
                  </a:cubicBezTo>
                  <a:cubicBezTo>
                    <a:pt x="1068" y="5963"/>
                    <a:pt x="1382" y="5901"/>
                    <a:pt x="1591" y="5754"/>
                  </a:cubicBezTo>
                  <a:cubicBezTo>
                    <a:pt x="1800" y="5629"/>
                    <a:pt x="1988" y="5503"/>
                    <a:pt x="2198" y="5398"/>
                  </a:cubicBezTo>
                  <a:cubicBezTo>
                    <a:pt x="2742" y="5126"/>
                    <a:pt x="2763" y="5147"/>
                    <a:pt x="2553" y="4562"/>
                  </a:cubicBezTo>
                  <a:cubicBezTo>
                    <a:pt x="2511" y="4457"/>
                    <a:pt x="2449" y="4331"/>
                    <a:pt x="2553" y="4248"/>
                  </a:cubicBezTo>
                  <a:cubicBezTo>
                    <a:pt x="2742" y="4101"/>
                    <a:pt x="2804" y="4290"/>
                    <a:pt x="2909" y="4373"/>
                  </a:cubicBezTo>
                  <a:cubicBezTo>
                    <a:pt x="3202" y="4582"/>
                    <a:pt x="3265" y="4959"/>
                    <a:pt x="3600" y="5168"/>
                  </a:cubicBezTo>
                  <a:cubicBezTo>
                    <a:pt x="4164" y="5482"/>
                    <a:pt x="4374" y="5419"/>
                    <a:pt x="4604" y="4813"/>
                  </a:cubicBezTo>
                  <a:cubicBezTo>
                    <a:pt x="4708" y="4436"/>
                    <a:pt x="5169" y="4331"/>
                    <a:pt x="5420" y="4603"/>
                  </a:cubicBezTo>
                  <a:cubicBezTo>
                    <a:pt x="5524" y="4729"/>
                    <a:pt x="5566" y="4917"/>
                    <a:pt x="5734" y="5022"/>
                  </a:cubicBezTo>
                  <a:cubicBezTo>
                    <a:pt x="6173" y="5378"/>
                    <a:pt x="6194" y="5378"/>
                    <a:pt x="6550" y="4917"/>
                  </a:cubicBezTo>
                  <a:cubicBezTo>
                    <a:pt x="6613" y="4813"/>
                    <a:pt x="6675" y="4708"/>
                    <a:pt x="6738" y="4624"/>
                  </a:cubicBezTo>
                  <a:cubicBezTo>
                    <a:pt x="7177" y="4038"/>
                    <a:pt x="7177" y="4038"/>
                    <a:pt x="7177" y="3432"/>
                  </a:cubicBezTo>
                  <a:cubicBezTo>
                    <a:pt x="7721" y="3745"/>
                    <a:pt x="8098" y="3369"/>
                    <a:pt x="8537" y="3034"/>
                  </a:cubicBezTo>
                  <a:cubicBezTo>
                    <a:pt x="8789" y="3557"/>
                    <a:pt x="9082" y="3934"/>
                    <a:pt x="9709" y="3662"/>
                  </a:cubicBezTo>
                  <a:cubicBezTo>
                    <a:pt x="9877" y="3578"/>
                    <a:pt x="9960" y="3850"/>
                    <a:pt x="10044" y="3997"/>
                  </a:cubicBezTo>
                  <a:cubicBezTo>
                    <a:pt x="10442" y="4562"/>
                    <a:pt x="10483" y="4562"/>
                    <a:pt x="10965" y="4143"/>
                  </a:cubicBezTo>
                  <a:cubicBezTo>
                    <a:pt x="11509" y="3766"/>
                    <a:pt x="12220" y="3641"/>
                    <a:pt x="12869" y="3850"/>
                  </a:cubicBezTo>
                  <a:cubicBezTo>
                    <a:pt x="13224" y="3976"/>
                    <a:pt x="13601" y="4059"/>
                    <a:pt x="13978" y="4080"/>
                  </a:cubicBezTo>
                  <a:cubicBezTo>
                    <a:pt x="14710" y="4164"/>
                    <a:pt x="14794" y="4017"/>
                    <a:pt x="14982" y="3306"/>
                  </a:cubicBezTo>
                  <a:cubicBezTo>
                    <a:pt x="15087" y="2804"/>
                    <a:pt x="14731" y="2699"/>
                    <a:pt x="14459" y="2511"/>
                  </a:cubicBezTo>
                  <a:cubicBezTo>
                    <a:pt x="14166" y="2344"/>
                    <a:pt x="13873" y="2365"/>
                    <a:pt x="13999" y="1737"/>
                  </a:cubicBezTo>
                  <a:cubicBezTo>
                    <a:pt x="13978" y="1465"/>
                    <a:pt x="13873" y="1569"/>
                    <a:pt x="13852" y="1800"/>
                  </a:cubicBezTo>
                  <a:cubicBezTo>
                    <a:pt x="13852" y="1862"/>
                    <a:pt x="13747" y="1988"/>
                    <a:pt x="13936" y="1988"/>
                  </a:cubicBezTo>
                  <a:cubicBezTo>
                    <a:pt x="14103" y="1967"/>
                    <a:pt x="14291" y="1988"/>
                    <a:pt x="14333" y="1737"/>
                  </a:cubicBezTo>
                  <a:cubicBezTo>
                    <a:pt x="14354" y="1611"/>
                    <a:pt x="14312" y="1507"/>
                    <a:pt x="14019" y="1716"/>
                  </a:cubicBezTo>
                  <a:close/>
                  <a:moveTo>
                    <a:pt x="16509" y="1318"/>
                  </a:moveTo>
                  <a:cubicBezTo>
                    <a:pt x="16488" y="984"/>
                    <a:pt x="16363" y="732"/>
                    <a:pt x="16091" y="753"/>
                  </a:cubicBezTo>
                  <a:cubicBezTo>
                    <a:pt x="15735" y="795"/>
                    <a:pt x="15547" y="1172"/>
                    <a:pt x="15359" y="1423"/>
                  </a:cubicBezTo>
                  <a:cubicBezTo>
                    <a:pt x="15254" y="1590"/>
                    <a:pt x="15400" y="1988"/>
                    <a:pt x="15568" y="2218"/>
                  </a:cubicBezTo>
                  <a:cubicBezTo>
                    <a:pt x="15631" y="2260"/>
                    <a:pt x="15714" y="2260"/>
                    <a:pt x="15798" y="2239"/>
                  </a:cubicBezTo>
                  <a:cubicBezTo>
                    <a:pt x="16007" y="1883"/>
                    <a:pt x="16468" y="1716"/>
                    <a:pt x="16509" y="1318"/>
                  </a:cubicBezTo>
                  <a:close/>
                  <a:moveTo>
                    <a:pt x="43898" y="2176"/>
                  </a:moveTo>
                  <a:cubicBezTo>
                    <a:pt x="43857" y="2197"/>
                    <a:pt x="43773" y="2218"/>
                    <a:pt x="43752" y="2239"/>
                  </a:cubicBezTo>
                  <a:cubicBezTo>
                    <a:pt x="43689" y="2532"/>
                    <a:pt x="43752" y="2825"/>
                    <a:pt x="43919" y="3076"/>
                  </a:cubicBezTo>
                  <a:cubicBezTo>
                    <a:pt x="44045" y="3327"/>
                    <a:pt x="44338" y="3432"/>
                    <a:pt x="44610" y="3327"/>
                  </a:cubicBezTo>
                  <a:cubicBezTo>
                    <a:pt x="44777" y="3264"/>
                    <a:pt x="45049" y="3222"/>
                    <a:pt x="44986" y="2950"/>
                  </a:cubicBezTo>
                  <a:cubicBezTo>
                    <a:pt x="44945" y="2720"/>
                    <a:pt x="44840" y="2469"/>
                    <a:pt x="44505" y="2616"/>
                  </a:cubicBezTo>
                  <a:cubicBezTo>
                    <a:pt x="44170" y="2762"/>
                    <a:pt x="44108" y="2595"/>
                    <a:pt x="44108" y="2302"/>
                  </a:cubicBezTo>
                  <a:cubicBezTo>
                    <a:pt x="44108" y="2197"/>
                    <a:pt x="44003" y="2155"/>
                    <a:pt x="43898" y="2176"/>
                  </a:cubicBezTo>
                  <a:close/>
                  <a:moveTo>
                    <a:pt x="41911" y="2783"/>
                  </a:moveTo>
                  <a:cubicBezTo>
                    <a:pt x="41932" y="2741"/>
                    <a:pt x="41994" y="2678"/>
                    <a:pt x="41973" y="2637"/>
                  </a:cubicBezTo>
                  <a:cubicBezTo>
                    <a:pt x="41953" y="2616"/>
                    <a:pt x="41890" y="2595"/>
                    <a:pt x="41827" y="2574"/>
                  </a:cubicBezTo>
                  <a:cubicBezTo>
                    <a:pt x="41806" y="2616"/>
                    <a:pt x="41764" y="2678"/>
                    <a:pt x="41785" y="2720"/>
                  </a:cubicBezTo>
                  <a:cubicBezTo>
                    <a:pt x="41785" y="2762"/>
                    <a:pt x="41869" y="2762"/>
                    <a:pt x="41911" y="2783"/>
                  </a:cubicBezTo>
                  <a:close/>
                  <a:moveTo>
                    <a:pt x="9312" y="4854"/>
                  </a:moveTo>
                  <a:cubicBezTo>
                    <a:pt x="9354" y="4875"/>
                    <a:pt x="9416" y="4917"/>
                    <a:pt x="9458" y="4917"/>
                  </a:cubicBezTo>
                  <a:cubicBezTo>
                    <a:pt x="9479" y="4896"/>
                    <a:pt x="9500" y="4813"/>
                    <a:pt x="9521" y="4771"/>
                  </a:cubicBezTo>
                  <a:cubicBezTo>
                    <a:pt x="9458" y="4750"/>
                    <a:pt x="9416" y="4708"/>
                    <a:pt x="9374" y="4708"/>
                  </a:cubicBezTo>
                  <a:cubicBezTo>
                    <a:pt x="9333" y="4729"/>
                    <a:pt x="9333" y="4792"/>
                    <a:pt x="9312" y="4854"/>
                  </a:cubicBezTo>
                  <a:close/>
                  <a:moveTo>
                    <a:pt x="16070" y="3327"/>
                  </a:moveTo>
                  <a:lnTo>
                    <a:pt x="15924" y="3264"/>
                  </a:lnTo>
                  <a:cubicBezTo>
                    <a:pt x="15903" y="3327"/>
                    <a:pt x="15861" y="3369"/>
                    <a:pt x="15882" y="3411"/>
                  </a:cubicBezTo>
                  <a:cubicBezTo>
                    <a:pt x="15882" y="3453"/>
                    <a:pt x="15965" y="3453"/>
                    <a:pt x="16007" y="3473"/>
                  </a:cubicBezTo>
                  <a:close/>
                  <a:moveTo>
                    <a:pt x="42685" y="3327"/>
                  </a:moveTo>
                  <a:cubicBezTo>
                    <a:pt x="42643" y="3306"/>
                    <a:pt x="42580" y="3264"/>
                    <a:pt x="42538" y="3285"/>
                  </a:cubicBezTo>
                  <a:cubicBezTo>
                    <a:pt x="42517" y="3285"/>
                    <a:pt x="42497" y="3369"/>
                    <a:pt x="42476" y="3411"/>
                  </a:cubicBezTo>
                  <a:cubicBezTo>
                    <a:pt x="42538" y="3432"/>
                    <a:pt x="42580" y="3494"/>
                    <a:pt x="42622" y="3473"/>
                  </a:cubicBezTo>
                  <a:cubicBezTo>
                    <a:pt x="42664" y="3473"/>
                    <a:pt x="42685" y="3390"/>
                    <a:pt x="42706" y="3327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5" name="Google Shape;7325;p46"/>
            <p:cNvSpPr/>
            <p:nvPr/>
          </p:nvSpPr>
          <p:spPr>
            <a:xfrm>
              <a:off x="5713850" y="4108125"/>
              <a:ext cx="572275" cy="107250"/>
            </a:xfrm>
            <a:custGeom>
              <a:avLst/>
              <a:gdLst/>
              <a:ahLst/>
              <a:cxnLst/>
              <a:rect l="l" t="t" r="r" b="b"/>
              <a:pathLst>
                <a:path w="22891" h="4290" extrusionOk="0">
                  <a:moveTo>
                    <a:pt x="0" y="3913"/>
                  </a:moveTo>
                  <a:cubicBezTo>
                    <a:pt x="21" y="3746"/>
                    <a:pt x="63" y="3600"/>
                    <a:pt x="272" y="3620"/>
                  </a:cubicBezTo>
                  <a:cubicBezTo>
                    <a:pt x="586" y="3662"/>
                    <a:pt x="921" y="3579"/>
                    <a:pt x="1172" y="3390"/>
                  </a:cubicBezTo>
                  <a:cubicBezTo>
                    <a:pt x="1276" y="3328"/>
                    <a:pt x="1381" y="3244"/>
                    <a:pt x="1486" y="3286"/>
                  </a:cubicBezTo>
                  <a:cubicBezTo>
                    <a:pt x="2197" y="3495"/>
                    <a:pt x="2887" y="3328"/>
                    <a:pt x="3578" y="3286"/>
                  </a:cubicBezTo>
                  <a:cubicBezTo>
                    <a:pt x="3871" y="3244"/>
                    <a:pt x="4059" y="3348"/>
                    <a:pt x="4122" y="2972"/>
                  </a:cubicBezTo>
                  <a:cubicBezTo>
                    <a:pt x="4185" y="2637"/>
                    <a:pt x="4415" y="2637"/>
                    <a:pt x="4624" y="2867"/>
                  </a:cubicBezTo>
                  <a:cubicBezTo>
                    <a:pt x="4708" y="2951"/>
                    <a:pt x="4771" y="3076"/>
                    <a:pt x="4854" y="3139"/>
                  </a:cubicBezTo>
                  <a:cubicBezTo>
                    <a:pt x="5001" y="3286"/>
                    <a:pt x="5147" y="3558"/>
                    <a:pt x="5419" y="3474"/>
                  </a:cubicBezTo>
                  <a:cubicBezTo>
                    <a:pt x="5691" y="3411"/>
                    <a:pt x="5649" y="3139"/>
                    <a:pt x="5712" y="2909"/>
                  </a:cubicBezTo>
                  <a:cubicBezTo>
                    <a:pt x="5838" y="2449"/>
                    <a:pt x="6235" y="2114"/>
                    <a:pt x="6403" y="1633"/>
                  </a:cubicBezTo>
                  <a:cubicBezTo>
                    <a:pt x="6465" y="1444"/>
                    <a:pt x="6465" y="1361"/>
                    <a:pt x="6340" y="1214"/>
                  </a:cubicBezTo>
                  <a:cubicBezTo>
                    <a:pt x="5984" y="838"/>
                    <a:pt x="5712" y="419"/>
                    <a:pt x="5168" y="335"/>
                  </a:cubicBezTo>
                  <a:cubicBezTo>
                    <a:pt x="5043" y="315"/>
                    <a:pt x="5022" y="168"/>
                    <a:pt x="5001" y="43"/>
                  </a:cubicBezTo>
                  <a:cubicBezTo>
                    <a:pt x="6800" y="1"/>
                    <a:pt x="8579" y="231"/>
                    <a:pt x="10378" y="315"/>
                  </a:cubicBezTo>
                  <a:cubicBezTo>
                    <a:pt x="10880" y="335"/>
                    <a:pt x="11382" y="335"/>
                    <a:pt x="11864" y="377"/>
                  </a:cubicBezTo>
                  <a:cubicBezTo>
                    <a:pt x="14584" y="545"/>
                    <a:pt x="17283" y="649"/>
                    <a:pt x="19940" y="1235"/>
                  </a:cubicBezTo>
                  <a:cubicBezTo>
                    <a:pt x="20463" y="1340"/>
                    <a:pt x="20986" y="1361"/>
                    <a:pt x="21509" y="1423"/>
                  </a:cubicBezTo>
                  <a:cubicBezTo>
                    <a:pt x="21656" y="1444"/>
                    <a:pt x="21802" y="1486"/>
                    <a:pt x="21928" y="1528"/>
                  </a:cubicBezTo>
                  <a:cubicBezTo>
                    <a:pt x="22346" y="1675"/>
                    <a:pt x="22890" y="2239"/>
                    <a:pt x="22870" y="2491"/>
                  </a:cubicBezTo>
                  <a:cubicBezTo>
                    <a:pt x="22870" y="2825"/>
                    <a:pt x="22200" y="3600"/>
                    <a:pt x="21865" y="3746"/>
                  </a:cubicBezTo>
                  <a:cubicBezTo>
                    <a:pt x="21321" y="3976"/>
                    <a:pt x="20735" y="3851"/>
                    <a:pt x="20212" y="3767"/>
                  </a:cubicBezTo>
                  <a:cubicBezTo>
                    <a:pt x="18664" y="3537"/>
                    <a:pt x="17116" y="3600"/>
                    <a:pt x="15567" y="3369"/>
                  </a:cubicBezTo>
                  <a:cubicBezTo>
                    <a:pt x="15274" y="3369"/>
                    <a:pt x="14981" y="3390"/>
                    <a:pt x="14688" y="3453"/>
                  </a:cubicBezTo>
                  <a:cubicBezTo>
                    <a:pt x="13035" y="3453"/>
                    <a:pt x="11445" y="3976"/>
                    <a:pt x="9771" y="3892"/>
                  </a:cubicBezTo>
                  <a:cubicBezTo>
                    <a:pt x="9123" y="3913"/>
                    <a:pt x="8474" y="3872"/>
                    <a:pt x="7846" y="3746"/>
                  </a:cubicBezTo>
                  <a:cubicBezTo>
                    <a:pt x="7574" y="3704"/>
                    <a:pt x="7302" y="3725"/>
                    <a:pt x="7051" y="3809"/>
                  </a:cubicBezTo>
                  <a:cubicBezTo>
                    <a:pt x="5398" y="4290"/>
                    <a:pt x="3724" y="4018"/>
                    <a:pt x="2051" y="3976"/>
                  </a:cubicBezTo>
                  <a:cubicBezTo>
                    <a:pt x="1360" y="3997"/>
                    <a:pt x="690" y="3976"/>
                    <a:pt x="0" y="3913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6" name="Google Shape;7326;p46"/>
            <p:cNvSpPr/>
            <p:nvPr/>
          </p:nvSpPr>
          <p:spPr>
            <a:xfrm>
              <a:off x="4481425" y="4181875"/>
              <a:ext cx="142325" cy="46600"/>
            </a:xfrm>
            <a:custGeom>
              <a:avLst/>
              <a:gdLst/>
              <a:ahLst/>
              <a:cxnLst/>
              <a:rect l="l" t="t" r="r" b="b"/>
              <a:pathLst>
                <a:path w="5693" h="1864" extrusionOk="0">
                  <a:moveTo>
                    <a:pt x="1" y="1633"/>
                  </a:moveTo>
                  <a:cubicBezTo>
                    <a:pt x="43" y="1549"/>
                    <a:pt x="64" y="1424"/>
                    <a:pt x="106" y="1403"/>
                  </a:cubicBezTo>
                  <a:cubicBezTo>
                    <a:pt x="733" y="1131"/>
                    <a:pt x="1215" y="775"/>
                    <a:pt x="1131" y="1"/>
                  </a:cubicBezTo>
                  <a:cubicBezTo>
                    <a:pt x="1487" y="43"/>
                    <a:pt x="1466" y="315"/>
                    <a:pt x="1507" y="482"/>
                  </a:cubicBezTo>
                  <a:cubicBezTo>
                    <a:pt x="1633" y="838"/>
                    <a:pt x="1779" y="1089"/>
                    <a:pt x="2198" y="859"/>
                  </a:cubicBezTo>
                  <a:cubicBezTo>
                    <a:pt x="2344" y="817"/>
                    <a:pt x="2512" y="838"/>
                    <a:pt x="2616" y="963"/>
                  </a:cubicBezTo>
                  <a:cubicBezTo>
                    <a:pt x="3077" y="1403"/>
                    <a:pt x="3725" y="1277"/>
                    <a:pt x="4248" y="1466"/>
                  </a:cubicBezTo>
                  <a:cubicBezTo>
                    <a:pt x="4541" y="1570"/>
                    <a:pt x="4751" y="1382"/>
                    <a:pt x="4981" y="1256"/>
                  </a:cubicBezTo>
                  <a:cubicBezTo>
                    <a:pt x="5441" y="1026"/>
                    <a:pt x="5546" y="1110"/>
                    <a:pt x="5692" y="1738"/>
                  </a:cubicBezTo>
                  <a:cubicBezTo>
                    <a:pt x="5462" y="1842"/>
                    <a:pt x="5232" y="1863"/>
                    <a:pt x="5002" y="1821"/>
                  </a:cubicBezTo>
                  <a:cubicBezTo>
                    <a:pt x="3328" y="1549"/>
                    <a:pt x="1654" y="1738"/>
                    <a:pt x="1" y="1633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7" name="Google Shape;7327;p46"/>
            <p:cNvSpPr/>
            <p:nvPr/>
          </p:nvSpPr>
          <p:spPr>
            <a:xfrm>
              <a:off x="4339675" y="4191825"/>
              <a:ext cx="84250" cy="31400"/>
            </a:xfrm>
            <a:custGeom>
              <a:avLst/>
              <a:gdLst/>
              <a:ahLst/>
              <a:cxnLst/>
              <a:rect l="l" t="t" r="r" b="b"/>
              <a:pathLst>
                <a:path w="3370" h="1256" extrusionOk="0">
                  <a:moveTo>
                    <a:pt x="1" y="712"/>
                  </a:moveTo>
                  <a:cubicBezTo>
                    <a:pt x="168" y="544"/>
                    <a:pt x="315" y="356"/>
                    <a:pt x="482" y="189"/>
                  </a:cubicBezTo>
                  <a:cubicBezTo>
                    <a:pt x="628" y="21"/>
                    <a:pt x="879" y="0"/>
                    <a:pt x="1047" y="126"/>
                  </a:cubicBezTo>
                  <a:cubicBezTo>
                    <a:pt x="1716" y="607"/>
                    <a:pt x="2491" y="921"/>
                    <a:pt x="3307" y="1068"/>
                  </a:cubicBezTo>
                  <a:cubicBezTo>
                    <a:pt x="3328" y="1068"/>
                    <a:pt x="3348" y="1172"/>
                    <a:pt x="3369" y="1235"/>
                  </a:cubicBezTo>
                  <a:cubicBezTo>
                    <a:pt x="2888" y="1256"/>
                    <a:pt x="2428" y="1193"/>
                    <a:pt x="1988" y="1026"/>
                  </a:cubicBezTo>
                  <a:cubicBezTo>
                    <a:pt x="1340" y="837"/>
                    <a:pt x="670" y="712"/>
                    <a:pt x="1" y="712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8" name="Google Shape;7328;p46"/>
            <p:cNvSpPr/>
            <p:nvPr/>
          </p:nvSpPr>
          <p:spPr>
            <a:xfrm>
              <a:off x="5399450" y="4080400"/>
              <a:ext cx="70650" cy="23575"/>
            </a:xfrm>
            <a:custGeom>
              <a:avLst/>
              <a:gdLst/>
              <a:ahLst/>
              <a:cxnLst/>
              <a:rect l="l" t="t" r="r" b="b"/>
              <a:pathLst>
                <a:path w="2826" h="943" extrusionOk="0">
                  <a:moveTo>
                    <a:pt x="2826" y="315"/>
                  </a:moveTo>
                  <a:cubicBezTo>
                    <a:pt x="2491" y="754"/>
                    <a:pt x="1926" y="942"/>
                    <a:pt x="1403" y="775"/>
                  </a:cubicBezTo>
                  <a:cubicBezTo>
                    <a:pt x="1089" y="670"/>
                    <a:pt x="775" y="607"/>
                    <a:pt x="461" y="587"/>
                  </a:cubicBezTo>
                  <a:cubicBezTo>
                    <a:pt x="210" y="587"/>
                    <a:pt x="1" y="377"/>
                    <a:pt x="1" y="126"/>
                  </a:cubicBezTo>
                  <a:cubicBezTo>
                    <a:pt x="942" y="1"/>
                    <a:pt x="1884" y="294"/>
                    <a:pt x="2826" y="315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9" name="Google Shape;7329;p46"/>
            <p:cNvSpPr/>
            <p:nvPr/>
          </p:nvSpPr>
          <p:spPr>
            <a:xfrm>
              <a:off x="5661000" y="4092950"/>
              <a:ext cx="70650" cy="14675"/>
            </a:xfrm>
            <a:custGeom>
              <a:avLst/>
              <a:gdLst/>
              <a:ahLst/>
              <a:cxnLst/>
              <a:rect l="l" t="t" r="r" b="b"/>
              <a:pathLst>
                <a:path w="2826" h="587" extrusionOk="0">
                  <a:moveTo>
                    <a:pt x="2825" y="294"/>
                  </a:moveTo>
                  <a:cubicBezTo>
                    <a:pt x="2512" y="503"/>
                    <a:pt x="2135" y="587"/>
                    <a:pt x="1758" y="503"/>
                  </a:cubicBezTo>
                  <a:cubicBezTo>
                    <a:pt x="1319" y="440"/>
                    <a:pt x="859" y="273"/>
                    <a:pt x="377" y="398"/>
                  </a:cubicBezTo>
                  <a:cubicBezTo>
                    <a:pt x="147" y="440"/>
                    <a:pt x="43" y="210"/>
                    <a:pt x="1" y="1"/>
                  </a:cubicBezTo>
                  <a:cubicBezTo>
                    <a:pt x="942" y="85"/>
                    <a:pt x="1905" y="43"/>
                    <a:pt x="2825" y="294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0" name="Google Shape;7330;p46"/>
            <p:cNvSpPr/>
            <p:nvPr/>
          </p:nvSpPr>
          <p:spPr>
            <a:xfrm>
              <a:off x="4834525" y="4073075"/>
              <a:ext cx="28275" cy="43450"/>
            </a:xfrm>
            <a:custGeom>
              <a:avLst/>
              <a:gdLst/>
              <a:ahLst/>
              <a:cxnLst/>
              <a:rect l="l" t="t" r="r" b="b"/>
              <a:pathLst>
                <a:path w="1131" h="1738" extrusionOk="0">
                  <a:moveTo>
                    <a:pt x="1130" y="356"/>
                  </a:moveTo>
                  <a:cubicBezTo>
                    <a:pt x="649" y="482"/>
                    <a:pt x="523" y="754"/>
                    <a:pt x="796" y="1172"/>
                  </a:cubicBezTo>
                  <a:cubicBezTo>
                    <a:pt x="879" y="1319"/>
                    <a:pt x="942" y="1445"/>
                    <a:pt x="796" y="1549"/>
                  </a:cubicBezTo>
                  <a:cubicBezTo>
                    <a:pt x="670" y="1696"/>
                    <a:pt x="503" y="1737"/>
                    <a:pt x="335" y="1696"/>
                  </a:cubicBezTo>
                  <a:cubicBezTo>
                    <a:pt x="189" y="1654"/>
                    <a:pt x="63" y="1507"/>
                    <a:pt x="126" y="1361"/>
                  </a:cubicBezTo>
                  <a:cubicBezTo>
                    <a:pt x="293" y="1005"/>
                    <a:pt x="0" y="691"/>
                    <a:pt x="63" y="356"/>
                  </a:cubicBezTo>
                  <a:cubicBezTo>
                    <a:pt x="231" y="356"/>
                    <a:pt x="377" y="294"/>
                    <a:pt x="419" y="105"/>
                  </a:cubicBezTo>
                  <a:cubicBezTo>
                    <a:pt x="649" y="1"/>
                    <a:pt x="879" y="126"/>
                    <a:pt x="1109" y="147"/>
                  </a:cubicBezTo>
                  <a:cubicBezTo>
                    <a:pt x="1130" y="210"/>
                    <a:pt x="1130" y="294"/>
                    <a:pt x="1130" y="356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1" name="Google Shape;7331;p46"/>
            <p:cNvSpPr/>
            <p:nvPr/>
          </p:nvSpPr>
          <p:spPr>
            <a:xfrm>
              <a:off x="4920300" y="4077275"/>
              <a:ext cx="30900" cy="34025"/>
            </a:xfrm>
            <a:custGeom>
              <a:avLst/>
              <a:gdLst/>
              <a:ahLst/>
              <a:cxnLst/>
              <a:rect l="l" t="t" r="r" b="b"/>
              <a:pathLst>
                <a:path w="1236" h="1361" extrusionOk="0">
                  <a:moveTo>
                    <a:pt x="880" y="0"/>
                  </a:moveTo>
                  <a:cubicBezTo>
                    <a:pt x="942" y="126"/>
                    <a:pt x="1089" y="209"/>
                    <a:pt x="1235" y="188"/>
                  </a:cubicBezTo>
                  <a:cubicBezTo>
                    <a:pt x="1089" y="607"/>
                    <a:pt x="524" y="774"/>
                    <a:pt x="608" y="1360"/>
                  </a:cubicBezTo>
                  <a:cubicBezTo>
                    <a:pt x="378" y="963"/>
                    <a:pt x="315" y="523"/>
                    <a:pt x="1" y="188"/>
                  </a:cubicBezTo>
                  <a:lnTo>
                    <a:pt x="168" y="42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2" name="Google Shape;7332;p46"/>
            <p:cNvSpPr/>
            <p:nvPr/>
          </p:nvSpPr>
          <p:spPr>
            <a:xfrm>
              <a:off x="4068725" y="4198100"/>
              <a:ext cx="40300" cy="14150"/>
            </a:xfrm>
            <a:custGeom>
              <a:avLst/>
              <a:gdLst/>
              <a:ahLst/>
              <a:cxnLst/>
              <a:rect l="l" t="t" r="r" b="b"/>
              <a:pathLst>
                <a:path w="1612" h="566" extrusionOk="0">
                  <a:moveTo>
                    <a:pt x="0" y="356"/>
                  </a:moveTo>
                  <a:cubicBezTo>
                    <a:pt x="502" y="1"/>
                    <a:pt x="1172" y="63"/>
                    <a:pt x="1611" y="482"/>
                  </a:cubicBezTo>
                  <a:cubicBezTo>
                    <a:pt x="1067" y="565"/>
                    <a:pt x="523" y="524"/>
                    <a:pt x="0" y="356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3" name="Google Shape;7333;p46"/>
            <p:cNvSpPr/>
            <p:nvPr/>
          </p:nvSpPr>
          <p:spPr>
            <a:xfrm>
              <a:off x="4304100" y="4198625"/>
              <a:ext cx="22000" cy="16750"/>
            </a:xfrm>
            <a:custGeom>
              <a:avLst/>
              <a:gdLst/>
              <a:ahLst/>
              <a:cxnLst/>
              <a:rect l="l" t="t" r="r" b="b"/>
              <a:pathLst>
                <a:path w="880" h="670" extrusionOk="0">
                  <a:moveTo>
                    <a:pt x="1" y="440"/>
                  </a:moveTo>
                  <a:cubicBezTo>
                    <a:pt x="357" y="21"/>
                    <a:pt x="524" y="0"/>
                    <a:pt x="880" y="440"/>
                  </a:cubicBezTo>
                  <a:cubicBezTo>
                    <a:pt x="587" y="670"/>
                    <a:pt x="294" y="503"/>
                    <a:pt x="1" y="44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4" name="Google Shape;7334;p46"/>
            <p:cNvSpPr/>
            <p:nvPr/>
          </p:nvSpPr>
          <p:spPr>
            <a:xfrm>
              <a:off x="4197925" y="4194450"/>
              <a:ext cx="22000" cy="12050"/>
            </a:xfrm>
            <a:custGeom>
              <a:avLst/>
              <a:gdLst/>
              <a:ahLst/>
              <a:cxnLst/>
              <a:rect l="l" t="t" r="r" b="b"/>
              <a:pathLst>
                <a:path w="880" h="482" extrusionOk="0">
                  <a:moveTo>
                    <a:pt x="0" y="377"/>
                  </a:moveTo>
                  <a:cubicBezTo>
                    <a:pt x="398" y="0"/>
                    <a:pt x="565" y="21"/>
                    <a:pt x="879" y="439"/>
                  </a:cubicBezTo>
                  <a:cubicBezTo>
                    <a:pt x="586" y="481"/>
                    <a:pt x="272" y="460"/>
                    <a:pt x="0" y="377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5" name="Google Shape;7335;p46"/>
            <p:cNvSpPr/>
            <p:nvPr/>
          </p:nvSpPr>
          <p:spPr>
            <a:xfrm>
              <a:off x="4126775" y="4200200"/>
              <a:ext cx="13100" cy="10475"/>
            </a:xfrm>
            <a:custGeom>
              <a:avLst/>
              <a:gdLst/>
              <a:ahLst/>
              <a:cxnLst/>
              <a:rect l="l" t="t" r="r" b="b"/>
              <a:pathLst>
                <a:path w="524" h="419" extrusionOk="0">
                  <a:moveTo>
                    <a:pt x="1" y="314"/>
                  </a:moveTo>
                  <a:cubicBezTo>
                    <a:pt x="126" y="0"/>
                    <a:pt x="315" y="0"/>
                    <a:pt x="524" y="209"/>
                  </a:cubicBezTo>
                  <a:cubicBezTo>
                    <a:pt x="398" y="377"/>
                    <a:pt x="168" y="419"/>
                    <a:pt x="1" y="314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6" name="Google Shape;7336;p46"/>
            <p:cNvSpPr/>
            <p:nvPr/>
          </p:nvSpPr>
          <p:spPr>
            <a:xfrm>
              <a:off x="4277425" y="4200200"/>
              <a:ext cx="13100" cy="9950"/>
            </a:xfrm>
            <a:custGeom>
              <a:avLst/>
              <a:gdLst/>
              <a:ahLst/>
              <a:cxnLst/>
              <a:rect l="l" t="t" r="r" b="b"/>
              <a:pathLst>
                <a:path w="524" h="398" extrusionOk="0">
                  <a:moveTo>
                    <a:pt x="1" y="251"/>
                  </a:moveTo>
                  <a:cubicBezTo>
                    <a:pt x="231" y="0"/>
                    <a:pt x="398" y="0"/>
                    <a:pt x="524" y="335"/>
                  </a:cubicBezTo>
                  <a:cubicBezTo>
                    <a:pt x="356" y="398"/>
                    <a:pt x="147" y="377"/>
                    <a:pt x="1" y="25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7" name="Google Shape;7337;p46"/>
            <p:cNvSpPr/>
            <p:nvPr/>
          </p:nvSpPr>
          <p:spPr>
            <a:xfrm>
              <a:off x="4459475" y="4212750"/>
              <a:ext cx="13100" cy="11000"/>
            </a:xfrm>
            <a:custGeom>
              <a:avLst/>
              <a:gdLst/>
              <a:ahLst/>
              <a:cxnLst/>
              <a:rect l="l" t="t" r="r" b="b"/>
              <a:pathLst>
                <a:path w="524" h="440" extrusionOk="0">
                  <a:moveTo>
                    <a:pt x="0" y="398"/>
                  </a:moveTo>
                  <a:cubicBezTo>
                    <a:pt x="209" y="0"/>
                    <a:pt x="272" y="0"/>
                    <a:pt x="523" y="377"/>
                  </a:cubicBezTo>
                  <a:cubicBezTo>
                    <a:pt x="335" y="440"/>
                    <a:pt x="168" y="440"/>
                    <a:pt x="0" y="398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8" name="Google Shape;7338;p46"/>
            <p:cNvSpPr/>
            <p:nvPr/>
          </p:nvSpPr>
          <p:spPr>
            <a:xfrm>
              <a:off x="5762475" y="4100800"/>
              <a:ext cx="8925" cy="9450"/>
            </a:xfrm>
            <a:custGeom>
              <a:avLst/>
              <a:gdLst/>
              <a:ahLst/>
              <a:cxnLst/>
              <a:rect l="l" t="t" r="r" b="b"/>
              <a:pathLst>
                <a:path w="357" h="378" extrusionOk="0">
                  <a:moveTo>
                    <a:pt x="357" y="168"/>
                  </a:moveTo>
                  <a:cubicBezTo>
                    <a:pt x="189" y="377"/>
                    <a:pt x="85" y="273"/>
                    <a:pt x="1" y="63"/>
                  </a:cubicBezTo>
                  <a:cubicBezTo>
                    <a:pt x="126" y="1"/>
                    <a:pt x="294" y="43"/>
                    <a:pt x="357" y="168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9" name="Google Shape;7339;p46"/>
            <p:cNvSpPr/>
            <p:nvPr/>
          </p:nvSpPr>
          <p:spPr>
            <a:xfrm>
              <a:off x="5802775" y="4104475"/>
              <a:ext cx="8900" cy="10475"/>
            </a:xfrm>
            <a:custGeom>
              <a:avLst/>
              <a:gdLst/>
              <a:ahLst/>
              <a:cxnLst/>
              <a:rect l="l" t="t" r="r" b="b"/>
              <a:pathLst>
                <a:path w="356" h="419" extrusionOk="0">
                  <a:moveTo>
                    <a:pt x="356" y="147"/>
                  </a:moveTo>
                  <a:cubicBezTo>
                    <a:pt x="167" y="419"/>
                    <a:pt x="63" y="293"/>
                    <a:pt x="0" y="42"/>
                  </a:cubicBezTo>
                  <a:cubicBezTo>
                    <a:pt x="126" y="0"/>
                    <a:pt x="272" y="42"/>
                    <a:pt x="356" y="147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0" name="Google Shape;7340;p46"/>
            <p:cNvSpPr/>
            <p:nvPr/>
          </p:nvSpPr>
          <p:spPr>
            <a:xfrm>
              <a:off x="4636800" y="4220600"/>
              <a:ext cx="8900" cy="6825"/>
            </a:xfrm>
            <a:custGeom>
              <a:avLst/>
              <a:gdLst/>
              <a:ahLst/>
              <a:cxnLst/>
              <a:rect l="l" t="t" r="r" b="b"/>
              <a:pathLst>
                <a:path w="356" h="273" extrusionOk="0">
                  <a:moveTo>
                    <a:pt x="0" y="230"/>
                  </a:moveTo>
                  <a:cubicBezTo>
                    <a:pt x="21" y="126"/>
                    <a:pt x="63" y="0"/>
                    <a:pt x="189" y="21"/>
                  </a:cubicBezTo>
                  <a:cubicBezTo>
                    <a:pt x="251" y="21"/>
                    <a:pt x="293" y="147"/>
                    <a:pt x="356" y="209"/>
                  </a:cubicBezTo>
                  <a:cubicBezTo>
                    <a:pt x="230" y="272"/>
                    <a:pt x="105" y="272"/>
                    <a:pt x="0" y="23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1" name="Google Shape;7341;p46"/>
            <p:cNvSpPr/>
            <p:nvPr/>
          </p:nvSpPr>
          <p:spPr>
            <a:xfrm>
              <a:off x="4237675" y="4200725"/>
              <a:ext cx="13100" cy="5775"/>
            </a:xfrm>
            <a:custGeom>
              <a:avLst/>
              <a:gdLst/>
              <a:ahLst/>
              <a:cxnLst/>
              <a:rect l="l" t="t" r="r" b="b"/>
              <a:pathLst>
                <a:path w="524" h="231" extrusionOk="0">
                  <a:moveTo>
                    <a:pt x="1" y="188"/>
                  </a:moveTo>
                  <a:cubicBezTo>
                    <a:pt x="126" y="0"/>
                    <a:pt x="398" y="0"/>
                    <a:pt x="524" y="188"/>
                  </a:cubicBezTo>
                  <a:cubicBezTo>
                    <a:pt x="356" y="230"/>
                    <a:pt x="168" y="230"/>
                    <a:pt x="1" y="188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2" name="Google Shape;7342;p46"/>
            <p:cNvSpPr/>
            <p:nvPr/>
          </p:nvSpPr>
          <p:spPr>
            <a:xfrm>
              <a:off x="4960075" y="4079350"/>
              <a:ext cx="66975" cy="27225"/>
            </a:xfrm>
            <a:custGeom>
              <a:avLst/>
              <a:gdLst/>
              <a:ahLst/>
              <a:cxnLst/>
              <a:rect l="l" t="t" r="r" b="b"/>
              <a:pathLst>
                <a:path w="2679" h="1089" extrusionOk="0">
                  <a:moveTo>
                    <a:pt x="0" y="105"/>
                  </a:moveTo>
                  <a:cubicBezTo>
                    <a:pt x="147" y="85"/>
                    <a:pt x="314" y="1"/>
                    <a:pt x="439" y="43"/>
                  </a:cubicBezTo>
                  <a:cubicBezTo>
                    <a:pt x="1172" y="273"/>
                    <a:pt x="1946" y="85"/>
                    <a:pt x="2678" y="294"/>
                  </a:cubicBezTo>
                  <a:cubicBezTo>
                    <a:pt x="2239" y="775"/>
                    <a:pt x="1632" y="1068"/>
                    <a:pt x="983" y="1089"/>
                  </a:cubicBezTo>
                  <a:cubicBezTo>
                    <a:pt x="921" y="1089"/>
                    <a:pt x="879" y="1089"/>
                    <a:pt x="816" y="1089"/>
                  </a:cubicBezTo>
                  <a:cubicBezTo>
                    <a:pt x="774" y="566"/>
                    <a:pt x="42" y="629"/>
                    <a:pt x="0" y="105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3" name="Google Shape;7343;p46"/>
            <p:cNvSpPr/>
            <p:nvPr/>
          </p:nvSpPr>
          <p:spPr>
            <a:xfrm>
              <a:off x="4871150" y="4086675"/>
              <a:ext cx="20425" cy="25150"/>
            </a:xfrm>
            <a:custGeom>
              <a:avLst/>
              <a:gdLst/>
              <a:ahLst/>
              <a:cxnLst/>
              <a:rect l="l" t="t" r="r" b="b"/>
              <a:pathLst>
                <a:path w="817" h="1006" extrusionOk="0">
                  <a:moveTo>
                    <a:pt x="377" y="1"/>
                  </a:moveTo>
                  <a:lnTo>
                    <a:pt x="544" y="1"/>
                  </a:lnTo>
                  <a:cubicBezTo>
                    <a:pt x="460" y="315"/>
                    <a:pt x="753" y="482"/>
                    <a:pt x="816" y="754"/>
                  </a:cubicBezTo>
                  <a:cubicBezTo>
                    <a:pt x="523" y="1005"/>
                    <a:pt x="272" y="670"/>
                    <a:pt x="0" y="712"/>
                  </a:cubicBezTo>
                  <a:cubicBezTo>
                    <a:pt x="0" y="398"/>
                    <a:pt x="42" y="126"/>
                    <a:pt x="37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4" name="Google Shape;7344;p46"/>
            <p:cNvSpPr/>
            <p:nvPr/>
          </p:nvSpPr>
          <p:spPr>
            <a:xfrm>
              <a:off x="4951175" y="4130100"/>
              <a:ext cx="16750" cy="14150"/>
            </a:xfrm>
            <a:custGeom>
              <a:avLst/>
              <a:gdLst/>
              <a:ahLst/>
              <a:cxnLst/>
              <a:rect l="l" t="t" r="r" b="b"/>
              <a:pathLst>
                <a:path w="670" h="566" extrusionOk="0">
                  <a:moveTo>
                    <a:pt x="649" y="398"/>
                  </a:moveTo>
                  <a:cubicBezTo>
                    <a:pt x="544" y="565"/>
                    <a:pt x="398" y="565"/>
                    <a:pt x="251" y="544"/>
                  </a:cubicBezTo>
                  <a:cubicBezTo>
                    <a:pt x="105" y="524"/>
                    <a:pt x="0" y="356"/>
                    <a:pt x="63" y="210"/>
                  </a:cubicBezTo>
                  <a:cubicBezTo>
                    <a:pt x="105" y="63"/>
                    <a:pt x="293" y="0"/>
                    <a:pt x="419" y="84"/>
                  </a:cubicBezTo>
                  <a:cubicBezTo>
                    <a:pt x="565" y="147"/>
                    <a:pt x="670" y="231"/>
                    <a:pt x="649" y="398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5" name="Google Shape;7345;p46"/>
            <p:cNvSpPr/>
            <p:nvPr/>
          </p:nvSpPr>
          <p:spPr>
            <a:xfrm>
              <a:off x="5042200" y="4141075"/>
              <a:ext cx="5250" cy="5775"/>
            </a:xfrm>
            <a:custGeom>
              <a:avLst/>
              <a:gdLst/>
              <a:ahLst/>
              <a:cxnLst/>
              <a:rect l="l" t="t" r="r" b="b"/>
              <a:pathLst>
                <a:path w="210" h="231" extrusionOk="0">
                  <a:moveTo>
                    <a:pt x="209" y="85"/>
                  </a:moveTo>
                  <a:cubicBezTo>
                    <a:pt x="188" y="126"/>
                    <a:pt x="167" y="210"/>
                    <a:pt x="126" y="210"/>
                  </a:cubicBezTo>
                  <a:cubicBezTo>
                    <a:pt x="105" y="231"/>
                    <a:pt x="42" y="189"/>
                    <a:pt x="0" y="168"/>
                  </a:cubicBezTo>
                  <a:cubicBezTo>
                    <a:pt x="21" y="105"/>
                    <a:pt x="21" y="22"/>
                    <a:pt x="63" y="22"/>
                  </a:cubicBezTo>
                  <a:cubicBezTo>
                    <a:pt x="105" y="1"/>
                    <a:pt x="147" y="43"/>
                    <a:pt x="209" y="85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6" name="Google Shape;7346;p46"/>
            <p:cNvSpPr/>
            <p:nvPr/>
          </p:nvSpPr>
          <p:spPr>
            <a:xfrm>
              <a:off x="4860150" y="4186075"/>
              <a:ext cx="5250" cy="5250"/>
            </a:xfrm>
            <a:custGeom>
              <a:avLst/>
              <a:gdLst/>
              <a:ahLst/>
              <a:cxnLst/>
              <a:rect l="l" t="t" r="r" b="b"/>
              <a:pathLst>
                <a:path w="210" h="210" extrusionOk="0">
                  <a:moveTo>
                    <a:pt x="63" y="0"/>
                  </a:moveTo>
                  <a:lnTo>
                    <a:pt x="210" y="63"/>
                  </a:lnTo>
                  <a:cubicBezTo>
                    <a:pt x="189" y="105"/>
                    <a:pt x="168" y="189"/>
                    <a:pt x="126" y="189"/>
                  </a:cubicBezTo>
                  <a:cubicBezTo>
                    <a:pt x="105" y="210"/>
                    <a:pt x="43" y="168"/>
                    <a:pt x="1" y="147"/>
                  </a:cubicBezTo>
                  <a:cubicBezTo>
                    <a:pt x="22" y="84"/>
                    <a:pt x="22" y="42"/>
                    <a:pt x="6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7" name="Google Shape;7347;p46"/>
            <p:cNvSpPr/>
            <p:nvPr/>
          </p:nvSpPr>
          <p:spPr>
            <a:xfrm>
              <a:off x="4869575" y="4104475"/>
              <a:ext cx="2100" cy="1575"/>
            </a:xfrm>
            <a:custGeom>
              <a:avLst/>
              <a:gdLst/>
              <a:ahLst/>
              <a:cxnLst/>
              <a:rect l="l" t="t" r="r" b="b"/>
              <a:pathLst>
                <a:path w="84" h="63" extrusionOk="0">
                  <a:moveTo>
                    <a:pt x="84" y="0"/>
                  </a:moveTo>
                  <a:lnTo>
                    <a:pt x="42" y="63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8" name="Google Shape;7348;p46"/>
            <p:cNvSpPr/>
            <p:nvPr/>
          </p:nvSpPr>
          <p:spPr>
            <a:xfrm>
              <a:off x="5084025" y="4095575"/>
              <a:ext cx="31425" cy="38725"/>
            </a:xfrm>
            <a:custGeom>
              <a:avLst/>
              <a:gdLst/>
              <a:ahLst/>
              <a:cxnLst/>
              <a:rect l="l" t="t" r="r" b="b"/>
              <a:pathLst>
                <a:path w="1257" h="1549" extrusionOk="0">
                  <a:moveTo>
                    <a:pt x="1256" y="586"/>
                  </a:moveTo>
                  <a:cubicBezTo>
                    <a:pt x="1215" y="984"/>
                    <a:pt x="733" y="1151"/>
                    <a:pt x="545" y="1528"/>
                  </a:cubicBezTo>
                  <a:cubicBezTo>
                    <a:pt x="461" y="1549"/>
                    <a:pt x="378" y="1528"/>
                    <a:pt x="315" y="1486"/>
                  </a:cubicBezTo>
                  <a:cubicBezTo>
                    <a:pt x="147" y="1256"/>
                    <a:pt x="1" y="858"/>
                    <a:pt x="106" y="712"/>
                  </a:cubicBezTo>
                  <a:cubicBezTo>
                    <a:pt x="294" y="440"/>
                    <a:pt x="482" y="84"/>
                    <a:pt x="838" y="42"/>
                  </a:cubicBezTo>
                  <a:cubicBezTo>
                    <a:pt x="1110" y="0"/>
                    <a:pt x="1235" y="252"/>
                    <a:pt x="1256" y="586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9" name="Google Shape;7349;p46"/>
            <p:cNvSpPr/>
            <p:nvPr/>
          </p:nvSpPr>
          <p:spPr>
            <a:xfrm>
              <a:off x="5794925" y="4131675"/>
              <a:ext cx="34025" cy="31400"/>
            </a:xfrm>
            <a:custGeom>
              <a:avLst/>
              <a:gdLst/>
              <a:ahLst/>
              <a:cxnLst/>
              <a:rect l="l" t="t" r="r" b="b"/>
              <a:pathLst>
                <a:path w="1361" h="1256" extrusionOk="0">
                  <a:moveTo>
                    <a:pt x="209" y="0"/>
                  </a:moveTo>
                  <a:cubicBezTo>
                    <a:pt x="314" y="0"/>
                    <a:pt x="419" y="21"/>
                    <a:pt x="419" y="126"/>
                  </a:cubicBezTo>
                  <a:cubicBezTo>
                    <a:pt x="419" y="419"/>
                    <a:pt x="502" y="565"/>
                    <a:pt x="816" y="419"/>
                  </a:cubicBezTo>
                  <a:cubicBezTo>
                    <a:pt x="1151" y="272"/>
                    <a:pt x="1256" y="544"/>
                    <a:pt x="1297" y="774"/>
                  </a:cubicBezTo>
                  <a:cubicBezTo>
                    <a:pt x="1360" y="1046"/>
                    <a:pt x="1088" y="1088"/>
                    <a:pt x="921" y="1151"/>
                  </a:cubicBezTo>
                  <a:cubicBezTo>
                    <a:pt x="649" y="1256"/>
                    <a:pt x="356" y="1130"/>
                    <a:pt x="230" y="900"/>
                  </a:cubicBezTo>
                  <a:cubicBezTo>
                    <a:pt x="63" y="649"/>
                    <a:pt x="0" y="356"/>
                    <a:pt x="63" y="63"/>
                  </a:cubicBezTo>
                  <a:cubicBezTo>
                    <a:pt x="84" y="42"/>
                    <a:pt x="168" y="21"/>
                    <a:pt x="20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0" name="Google Shape;7350;p46"/>
            <p:cNvSpPr/>
            <p:nvPr/>
          </p:nvSpPr>
          <p:spPr>
            <a:xfrm>
              <a:off x="5046900" y="4113350"/>
              <a:ext cx="15200" cy="13625"/>
            </a:xfrm>
            <a:custGeom>
              <a:avLst/>
              <a:gdLst/>
              <a:ahLst/>
              <a:cxnLst/>
              <a:rect l="l" t="t" r="r" b="b"/>
              <a:pathLst>
                <a:path w="608" h="545" extrusionOk="0">
                  <a:moveTo>
                    <a:pt x="398" y="22"/>
                  </a:moveTo>
                  <a:cubicBezTo>
                    <a:pt x="523" y="43"/>
                    <a:pt x="607" y="168"/>
                    <a:pt x="565" y="294"/>
                  </a:cubicBezTo>
                  <a:cubicBezTo>
                    <a:pt x="544" y="524"/>
                    <a:pt x="335" y="524"/>
                    <a:pt x="168" y="524"/>
                  </a:cubicBezTo>
                  <a:cubicBezTo>
                    <a:pt x="0" y="545"/>
                    <a:pt x="84" y="398"/>
                    <a:pt x="84" y="357"/>
                  </a:cubicBezTo>
                  <a:cubicBezTo>
                    <a:pt x="105" y="106"/>
                    <a:pt x="210" y="1"/>
                    <a:pt x="398" y="22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1" name="Google Shape;7351;p46"/>
            <p:cNvSpPr/>
            <p:nvPr/>
          </p:nvSpPr>
          <p:spPr>
            <a:xfrm>
              <a:off x="5746800" y="4141600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147" y="210"/>
                  </a:moveTo>
                  <a:cubicBezTo>
                    <a:pt x="105" y="189"/>
                    <a:pt x="21" y="189"/>
                    <a:pt x="21" y="147"/>
                  </a:cubicBezTo>
                  <a:cubicBezTo>
                    <a:pt x="0" y="105"/>
                    <a:pt x="42" y="43"/>
                    <a:pt x="63" y="1"/>
                  </a:cubicBezTo>
                  <a:cubicBezTo>
                    <a:pt x="126" y="22"/>
                    <a:pt x="189" y="43"/>
                    <a:pt x="209" y="64"/>
                  </a:cubicBezTo>
                  <a:cubicBezTo>
                    <a:pt x="230" y="105"/>
                    <a:pt x="168" y="168"/>
                    <a:pt x="147" y="21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2" name="Google Shape;7352;p46"/>
            <p:cNvSpPr/>
            <p:nvPr/>
          </p:nvSpPr>
          <p:spPr>
            <a:xfrm>
              <a:off x="4935475" y="4194950"/>
              <a:ext cx="5250" cy="5275"/>
            </a:xfrm>
            <a:custGeom>
              <a:avLst/>
              <a:gdLst/>
              <a:ahLst/>
              <a:cxnLst/>
              <a:rect l="l" t="t" r="r" b="b"/>
              <a:pathLst>
                <a:path w="210" h="211" extrusionOk="0">
                  <a:moveTo>
                    <a:pt x="1" y="147"/>
                  </a:moveTo>
                  <a:cubicBezTo>
                    <a:pt x="22" y="85"/>
                    <a:pt x="22" y="22"/>
                    <a:pt x="63" y="1"/>
                  </a:cubicBezTo>
                  <a:cubicBezTo>
                    <a:pt x="105" y="1"/>
                    <a:pt x="168" y="43"/>
                    <a:pt x="210" y="64"/>
                  </a:cubicBezTo>
                  <a:cubicBezTo>
                    <a:pt x="189" y="106"/>
                    <a:pt x="168" y="189"/>
                    <a:pt x="147" y="210"/>
                  </a:cubicBezTo>
                  <a:cubicBezTo>
                    <a:pt x="105" y="210"/>
                    <a:pt x="43" y="168"/>
                    <a:pt x="1" y="147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3" name="Google Shape;7353;p46"/>
            <p:cNvSpPr/>
            <p:nvPr/>
          </p:nvSpPr>
          <p:spPr>
            <a:xfrm>
              <a:off x="5099200" y="4158875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231" y="63"/>
                  </a:moveTo>
                  <a:lnTo>
                    <a:pt x="168" y="209"/>
                  </a:lnTo>
                  <a:cubicBezTo>
                    <a:pt x="105" y="189"/>
                    <a:pt x="43" y="168"/>
                    <a:pt x="22" y="147"/>
                  </a:cubicBezTo>
                  <a:cubicBezTo>
                    <a:pt x="1" y="105"/>
                    <a:pt x="64" y="42"/>
                    <a:pt x="8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4" name="Google Shape;7354;p46"/>
            <p:cNvSpPr/>
            <p:nvPr/>
          </p:nvSpPr>
          <p:spPr>
            <a:xfrm>
              <a:off x="5764575" y="4158875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231" y="63"/>
                  </a:moveTo>
                  <a:cubicBezTo>
                    <a:pt x="210" y="105"/>
                    <a:pt x="189" y="189"/>
                    <a:pt x="147" y="209"/>
                  </a:cubicBezTo>
                  <a:cubicBezTo>
                    <a:pt x="126" y="209"/>
                    <a:pt x="63" y="168"/>
                    <a:pt x="1" y="147"/>
                  </a:cubicBezTo>
                  <a:cubicBezTo>
                    <a:pt x="22" y="105"/>
                    <a:pt x="42" y="21"/>
                    <a:pt x="84" y="0"/>
                  </a:cubicBezTo>
                  <a:cubicBezTo>
                    <a:pt x="105" y="0"/>
                    <a:pt x="168" y="63"/>
                    <a:pt x="231" y="63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8A5FF0E-173E-43E2-B2EB-5BD691399C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281" r="6003"/>
          <a:stretch/>
        </p:blipFill>
        <p:spPr>
          <a:xfrm>
            <a:off x="6349889" y="1808521"/>
            <a:ext cx="2315603" cy="129871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90F1750-D041-4BB8-AE0A-7FBCA48852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6992" y="1631721"/>
            <a:ext cx="359695" cy="35359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2" name="Google Shape;8812;p69"/>
          <p:cNvSpPr txBox="1">
            <a:spLocks noGrp="1"/>
          </p:cNvSpPr>
          <p:nvPr>
            <p:ph type="title"/>
          </p:nvPr>
        </p:nvSpPr>
        <p:spPr>
          <a:xfrm>
            <a:off x="419933" y="453088"/>
            <a:ext cx="8304134" cy="79402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dirty="0"/>
              <a:t>Теми занять:</a:t>
            </a:r>
            <a:br>
              <a:rPr lang="uk-UA" sz="2000" dirty="0"/>
            </a:br>
            <a:r>
              <a:rPr lang="uk-UA" sz="2000" b="0" dirty="0"/>
              <a:t>(семінарських, практичних)</a:t>
            </a:r>
          </a:p>
        </p:txBody>
      </p:sp>
      <p:sp>
        <p:nvSpPr>
          <p:cNvPr id="8815" name="Google Shape;8815;p69"/>
          <p:cNvSpPr txBox="1">
            <a:spLocks noGrp="1"/>
          </p:cNvSpPr>
          <p:nvPr>
            <p:ph type="subTitle" idx="3"/>
          </p:nvPr>
        </p:nvSpPr>
        <p:spPr>
          <a:xfrm>
            <a:off x="476392" y="1247111"/>
            <a:ext cx="8191215" cy="336157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200" b="1" dirty="0"/>
              <a:t>  Змістовий модуль 1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200" dirty="0"/>
              <a:t>1. Соціальна інклюзія: сутність поняття, основні принципи, переваги, виклики.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200" dirty="0"/>
              <a:t>2. Законодавство України у сфері соціальної інклюзії.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200" dirty="0"/>
              <a:t>3. Соціальна інклюзія як протидія дискримінації людей з інвалідністю.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200" dirty="0"/>
              <a:t>4. Зарубіжний досвід розвитку соціальної інклюзії.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uk-UA" sz="1200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uk-UA" sz="1200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200" b="1" dirty="0"/>
              <a:t>  Змістовий модуль 2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200" dirty="0"/>
              <a:t>1. Психологічні та соціальні особливості людей з особливими потребами.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200" dirty="0"/>
              <a:t>2. Соціальна підтримка суб’єктів інклюзивного процесу.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200" dirty="0"/>
              <a:t>3. Вимоги до підготовки соціальних працівників, що здійснюють соціальну інклюзію осіб з особливими потребами.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1E19942-D6AB-4A91-8175-7094AF4BE3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5582" y="2076473"/>
            <a:ext cx="2273377" cy="146895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5AF066B-342A-4C0B-88D8-C2FDB1AE38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262980">
            <a:off x="8110039" y="1839615"/>
            <a:ext cx="507755" cy="66053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508B141-1666-4D07-B63A-71539833BC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668538">
            <a:off x="6076205" y="1983306"/>
            <a:ext cx="469444" cy="61069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Handa Notebook Thesi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FF7884"/>
      </a:lt2>
      <a:accent1>
        <a:srgbClr val="FFB5BD"/>
      </a:accent1>
      <a:accent2>
        <a:srgbClr val="FFCF60"/>
      </a:accent2>
      <a:accent3>
        <a:srgbClr val="00426E"/>
      </a:accent3>
      <a:accent4>
        <a:srgbClr val="81C7C7"/>
      </a:accent4>
      <a:accent5>
        <a:srgbClr val="003D6A"/>
      </a:accent5>
      <a:accent6>
        <a:srgbClr val="A8BFCE"/>
      </a:accent6>
      <a:hlink>
        <a:srgbClr val="003D6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478</Words>
  <Application>Microsoft Office PowerPoint</Application>
  <PresentationFormat>Экран (16:9)</PresentationFormat>
  <Paragraphs>47</Paragraphs>
  <Slides>6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Raleway</vt:lpstr>
      <vt:lpstr>Arial</vt:lpstr>
      <vt:lpstr>Caveat Brush</vt:lpstr>
      <vt:lpstr>Handa Notebook Thesis by Slidesgo</vt:lpstr>
      <vt:lpstr>Соціальна інклюзія осіб з особливими потребами</vt:lpstr>
      <vt:lpstr>Презентация PowerPoint</vt:lpstr>
      <vt:lpstr>Презентация PowerPoint</vt:lpstr>
      <vt:lpstr>Результати навчання</vt:lpstr>
      <vt:lpstr>Теми лекцій</vt:lpstr>
      <vt:lpstr>Теми занять: (семінарських, практичних)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Соціальна інклюзія осіб з особливими потребами</dc:title>
  <dc:creator>user</dc:creator>
  <cp:lastModifiedBy>user</cp:lastModifiedBy>
  <cp:revision>6</cp:revision>
  <dcterms:modified xsi:type="dcterms:W3CDTF">2021-04-20T16:52:44Z</dcterms:modified>
</cp:coreProperties>
</file>