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4" r:id="rId5"/>
    <p:sldId id="259" r:id="rId6"/>
    <p:sldId id="260" r:id="rId7"/>
    <p:sldId id="267" r:id="rId8"/>
    <p:sldId id="262" r:id="rId9"/>
    <p:sldId id="261" r:id="rId10"/>
    <p:sldId id="265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5">
            <a:lumMod val="75000"/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Круг: прозрачная заливка 40">
            <a:extLst>
              <a:ext uri="{FF2B5EF4-FFF2-40B4-BE49-F238E27FC236}">
                <a16:creationId xmlns:a16="http://schemas.microsoft.com/office/drawing/2014/main" id="{D3B7FF71-CE4C-4ADC-B6F0-C6D4B0949F5E}"/>
              </a:ext>
            </a:extLst>
          </p:cNvPr>
          <p:cNvSpPr/>
          <p:nvPr userDrawn="1"/>
        </p:nvSpPr>
        <p:spPr>
          <a:xfrm>
            <a:off x="0" y="1905838"/>
            <a:ext cx="4566000" cy="4566000"/>
          </a:xfrm>
          <a:prstGeom prst="donut">
            <a:avLst>
              <a:gd name="adj" fmla="val 466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Круг: прозрачная заливка 41">
            <a:extLst>
              <a:ext uri="{FF2B5EF4-FFF2-40B4-BE49-F238E27FC236}">
                <a16:creationId xmlns:a16="http://schemas.microsoft.com/office/drawing/2014/main" id="{51EA46D2-85AA-4301-8DAC-1D42E86DD8A2}"/>
              </a:ext>
            </a:extLst>
          </p:cNvPr>
          <p:cNvSpPr/>
          <p:nvPr userDrawn="1"/>
        </p:nvSpPr>
        <p:spPr>
          <a:xfrm>
            <a:off x="9426000" y="266326"/>
            <a:ext cx="540000" cy="540000"/>
          </a:xfrm>
          <a:prstGeom prst="donut">
            <a:avLst>
              <a:gd name="adj" fmla="val 577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EA495EF3-32C9-4338-AC45-07C54982082D}"/>
              </a:ext>
            </a:extLst>
          </p:cNvPr>
          <p:cNvSpPr/>
          <p:nvPr userDrawn="1"/>
        </p:nvSpPr>
        <p:spPr>
          <a:xfrm>
            <a:off x="11361000" y="4669047"/>
            <a:ext cx="396000" cy="588753"/>
          </a:xfrm>
          <a:prstGeom prst="rect">
            <a:avLst/>
          </a:prstGeom>
          <a:noFill/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>
            <a:extLst>
              <a:ext uri="{FF2B5EF4-FFF2-40B4-BE49-F238E27FC236}">
                <a16:creationId xmlns:a16="http://schemas.microsoft.com/office/drawing/2014/main" id="{5053D399-1472-456E-9B47-E0200788A320}"/>
              </a:ext>
            </a:extLst>
          </p:cNvPr>
          <p:cNvSpPr/>
          <p:nvPr userDrawn="1"/>
        </p:nvSpPr>
        <p:spPr>
          <a:xfrm>
            <a:off x="10686000" y="1269000"/>
            <a:ext cx="747186" cy="644126"/>
          </a:xfrm>
          <a:prstGeom prst="triangl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BF24C83E-0C92-4BBA-80AC-672CAB0A63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0000" y="1887366"/>
            <a:ext cx="7868278" cy="315795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2538C-0653-45D0-8951-89046F397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8139" y="1572895"/>
            <a:ext cx="9144000" cy="213137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0903C46F-4374-440F-91EC-1BA0E025D0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439" y="1094388"/>
            <a:ext cx="4476750" cy="5667375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B875B-6102-46D5-B86D-DF43FA3CE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950" y="3642953"/>
            <a:ext cx="58671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0" name="Полилиния: фигура 39">
            <a:extLst>
              <a:ext uri="{FF2B5EF4-FFF2-40B4-BE49-F238E27FC236}">
                <a16:creationId xmlns:a16="http://schemas.microsoft.com/office/drawing/2014/main" id="{D39F3366-9F61-4707-9A1F-73927ADD89BE}"/>
              </a:ext>
            </a:extLst>
          </p:cNvPr>
          <p:cNvSpPr/>
          <p:nvPr userDrawn="1"/>
        </p:nvSpPr>
        <p:spPr>
          <a:xfrm>
            <a:off x="-234900" y="5994000"/>
            <a:ext cx="12718802" cy="1260000"/>
          </a:xfrm>
          <a:custGeom>
            <a:avLst/>
            <a:gdLst>
              <a:gd name="connsiteX0" fmla="*/ 325500 w 12718802"/>
              <a:gd name="connsiteY0" fmla="*/ 0 h 1035000"/>
              <a:gd name="connsiteX1" fmla="*/ 555664 w 12718802"/>
              <a:gd name="connsiteY1" fmla="*/ 151573 h 1035000"/>
              <a:gd name="connsiteX2" fmla="*/ 588962 w 12718802"/>
              <a:gd name="connsiteY2" fmla="*/ 215736 h 1035000"/>
              <a:gd name="connsiteX3" fmla="*/ 622260 w 12718802"/>
              <a:gd name="connsiteY3" fmla="*/ 151573 h 1035000"/>
              <a:gd name="connsiteX4" fmla="*/ 852424 w 12718802"/>
              <a:gd name="connsiteY4" fmla="*/ 0 h 1035000"/>
              <a:gd name="connsiteX5" fmla="*/ 1103595 w 12718802"/>
              <a:gd name="connsiteY5" fmla="*/ 188323 h 1035000"/>
              <a:gd name="connsiteX6" fmla="*/ 1128202 w 12718802"/>
              <a:gd name="connsiteY6" fmla="*/ 252802 h 1035000"/>
              <a:gd name="connsiteX7" fmla="*/ 1136614 w 12718802"/>
              <a:gd name="connsiteY7" fmla="*/ 228161 h 1035000"/>
              <a:gd name="connsiteX8" fmla="*/ 1406523 w 12718802"/>
              <a:gd name="connsiteY8" fmla="*/ 0 h 1035000"/>
              <a:gd name="connsiteX9" fmla="*/ 1657695 w 12718802"/>
              <a:gd name="connsiteY9" fmla="*/ 188323 h 1035000"/>
              <a:gd name="connsiteX10" fmla="*/ 1682301 w 12718802"/>
              <a:gd name="connsiteY10" fmla="*/ 252802 h 1035000"/>
              <a:gd name="connsiteX11" fmla="*/ 1690713 w 12718802"/>
              <a:gd name="connsiteY11" fmla="*/ 228161 h 1035000"/>
              <a:gd name="connsiteX12" fmla="*/ 1960623 w 12718802"/>
              <a:gd name="connsiteY12" fmla="*/ 0 h 1035000"/>
              <a:gd name="connsiteX13" fmla="*/ 2211795 w 12718802"/>
              <a:gd name="connsiteY13" fmla="*/ 188323 h 1035000"/>
              <a:gd name="connsiteX14" fmla="*/ 2236401 w 12718802"/>
              <a:gd name="connsiteY14" fmla="*/ 252801 h 1035000"/>
              <a:gd name="connsiteX15" fmla="*/ 2244813 w 12718802"/>
              <a:gd name="connsiteY15" fmla="*/ 228161 h 1035000"/>
              <a:gd name="connsiteX16" fmla="*/ 2514724 w 12718802"/>
              <a:gd name="connsiteY16" fmla="*/ 0 h 1035000"/>
              <a:gd name="connsiteX17" fmla="*/ 2765895 w 12718802"/>
              <a:gd name="connsiteY17" fmla="*/ 188323 h 1035000"/>
              <a:gd name="connsiteX18" fmla="*/ 2777079 w 12718802"/>
              <a:gd name="connsiteY18" fmla="*/ 217629 h 1035000"/>
              <a:gd name="connsiteX19" fmla="*/ 2811360 w 12718802"/>
              <a:gd name="connsiteY19" fmla="*/ 151573 h 1035000"/>
              <a:gd name="connsiteX20" fmla="*/ 3041524 w 12718802"/>
              <a:gd name="connsiteY20" fmla="*/ 0 h 1035000"/>
              <a:gd name="connsiteX21" fmla="*/ 3292695 w 12718802"/>
              <a:gd name="connsiteY21" fmla="*/ 188323 h 1035000"/>
              <a:gd name="connsiteX22" fmla="*/ 3317302 w 12718802"/>
              <a:gd name="connsiteY22" fmla="*/ 252802 h 1035000"/>
              <a:gd name="connsiteX23" fmla="*/ 3325713 w 12718802"/>
              <a:gd name="connsiteY23" fmla="*/ 228161 h 1035000"/>
              <a:gd name="connsiteX24" fmla="*/ 3595623 w 12718802"/>
              <a:gd name="connsiteY24" fmla="*/ 0 h 1035000"/>
              <a:gd name="connsiteX25" fmla="*/ 3865534 w 12718802"/>
              <a:gd name="connsiteY25" fmla="*/ 228161 h 1035000"/>
              <a:gd name="connsiteX26" fmla="*/ 3892609 w 12718802"/>
              <a:gd name="connsiteY26" fmla="*/ 307467 h 1035000"/>
              <a:gd name="connsiteX27" fmla="*/ 3919684 w 12718802"/>
              <a:gd name="connsiteY27" fmla="*/ 228161 h 1035000"/>
              <a:gd name="connsiteX28" fmla="*/ 4189592 w 12718802"/>
              <a:gd name="connsiteY28" fmla="*/ 0 h 1035000"/>
              <a:gd name="connsiteX29" fmla="*/ 4440762 w 12718802"/>
              <a:gd name="connsiteY29" fmla="*/ 188323 h 1035000"/>
              <a:gd name="connsiteX30" fmla="*/ 4465368 w 12718802"/>
              <a:gd name="connsiteY30" fmla="*/ 252801 h 1035000"/>
              <a:gd name="connsiteX31" fmla="*/ 4473780 w 12718802"/>
              <a:gd name="connsiteY31" fmla="*/ 228161 h 1035000"/>
              <a:gd name="connsiteX32" fmla="*/ 4743690 w 12718802"/>
              <a:gd name="connsiteY32" fmla="*/ 0 h 1035000"/>
              <a:gd name="connsiteX33" fmla="*/ 4994863 w 12718802"/>
              <a:gd name="connsiteY33" fmla="*/ 188323 h 1035000"/>
              <a:gd name="connsiteX34" fmla="*/ 5006097 w 12718802"/>
              <a:gd name="connsiteY34" fmla="*/ 217762 h 1035000"/>
              <a:gd name="connsiteX35" fmla="*/ 5040448 w 12718802"/>
              <a:gd name="connsiteY35" fmla="*/ 151573 h 1035000"/>
              <a:gd name="connsiteX36" fmla="*/ 5270610 w 12718802"/>
              <a:gd name="connsiteY36" fmla="*/ 0 h 1035000"/>
              <a:gd name="connsiteX37" fmla="*/ 5521783 w 12718802"/>
              <a:gd name="connsiteY37" fmla="*/ 188323 h 1035000"/>
              <a:gd name="connsiteX38" fmla="*/ 5546388 w 12718802"/>
              <a:gd name="connsiteY38" fmla="*/ 252801 h 1035000"/>
              <a:gd name="connsiteX39" fmla="*/ 5554801 w 12718802"/>
              <a:gd name="connsiteY39" fmla="*/ 228161 h 1035000"/>
              <a:gd name="connsiteX40" fmla="*/ 5824712 w 12718802"/>
              <a:gd name="connsiteY40" fmla="*/ 0 h 1035000"/>
              <a:gd name="connsiteX41" fmla="*/ 6075882 w 12718802"/>
              <a:gd name="connsiteY41" fmla="*/ 188323 h 1035000"/>
              <a:gd name="connsiteX42" fmla="*/ 6100488 w 12718802"/>
              <a:gd name="connsiteY42" fmla="*/ 252801 h 1035000"/>
              <a:gd name="connsiteX43" fmla="*/ 6108901 w 12718802"/>
              <a:gd name="connsiteY43" fmla="*/ 228161 h 1035000"/>
              <a:gd name="connsiteX44" fmla="*/ 6378810 w 12718802"/>
              <a:gd name="connsiteY44" fmla="*/ 0 h 1035000"/>
              <a:gd name="connsiteX45" fmla="*/ 6629982 w 12718802"/>
              <a:gd name="connsiteY45" fmla="*/ 188323 h 1035000"/>
              <a:gd name="connsiteX46" fmla="*/ 6654588 w 12718802"/>
              <a:gd name="connsiteY46" fmla="*/ 252802 h 1035000"/>
              <a:gd name="connsiteX47" fmla="*/ 6663000 w 12718802"/>
              <a:gd name="connsiteY47" fmla="*/ 228161 h 1035000"/>
              <a:gd name="connsiteX48" fmla="*/ 6932910 w 12718802"/>
              <a:gd name="connsiteY48" fmla="*/ 0 h 1035000"/>
              <a:gd name="connsiteX49" fmla="*/ 7184081 w 12718802"/>
              <a:gd name="connsiteY49" fmla="*/ 188323 h 1035000"/>
              <a:gd name="connsiteX50" fmla="*/ 7195265 w 12718802"/>
              <a:gd name="connsiteY50" fmla="*/ 217630 h 1035000"/>
              <a:gd name="connsiteX51" fmla="*/ 7229546 w 12718802"/>
              <a:gd name="connsiteY51" fmla="*/ 151573 h 1035000"/>
              <a:gd name="connsiteX52" fmla="*/ 7459710 w 12718802"/>
              <a:gd name="connsiteY52" fmla="*/ 0 h 1035000"/>
              <a:gd name="connsiteX53" fmla="*/ 7710881 w 12718802"/>
              <a:gd name="connsiteY53" fmla="*/ 188323 h 1035000"/>
              <a:gd name="connsiteX54" fmla="*/ 7735488 w 12718802"/>
              <a:gd name="connsiteY54" fmla="*/ 252802 h 1035000"/>
              <a:gd name="connsiteX55" fmla="*/ 7743900 w 12718802"/>
              <a:gd name="connsiteY55" fmla="*/ 228161 h 1035000"/>
              <a:gd name="connsiteX56" fmla="*/ 8013810 w 12718802"/>
              <a:gd name="connsiteY56" fmla="*/ 0 h 1035000"/>
              <a:gd name="connsiteX57" fmla="*/ 8264981 w 12718802"/>
              <a:gd name="connsiteY57" fmla="*/ 188323 h 1035000"/>
              <a:gd name="connsiteX58" fmla="*/ 8290206 w 12718802"/>
              <a:gd name="connsiteY58" fmla="*/ 254423 h 1035000"/>
              <a:gd name="connsiteX59" fmla="*/ 8299172 w 12718802"/>
              <a:gd name="connsiteY59" fmla="*/ 228161 h 1035000"/>
              <a:gd name="connsiteX60" fmla="*/ 8569082 w 12718802"/>
              <a:gd name="connsiteY60" fmla="*/ 0 h 1035000"/>
              <a:gd name="connsiteX61" fmla="*/ 8820254 w 12718802"/>
              <a:gd name="connsiteY61" fmla="*/ 188323 h 1035000"/>
              <a:gd name="connsiteX62" fmla="*/ 8844860 w 12718802"/>
              <a:gd name="connsiteY62" fmla="*/ 252801 h 1035000"/>
              <a:gd name="connsiteX63" fmla="*/ 8853272 w 12718802"/>
              <a:gd name="connsiteY63" fmla="*/ 228161 h 1035000"/>
              <a:gd name="connsiteX64" fmla="*/ 9123182 w 12718802"/>
              <a:gd name="connsiteY64" fmla="*/ 0 h 1035000"/>
              <a:gd name="connsiteX65" fmla="*/ 9374354 w 12718802"/>
              <a:gd name="connsiteY65" fmla="*/ 188323 h 1035000"/>
              <a:gd name="connsiteX66" fmla="*/ 9385589 w 12718802"/>
              <a:gd name="connsiteY66" fmla="*/ 217763 h 1035000"/>
              <a:gd name="connsiteX67" fmla="*/ 9419939 w 12718802"/>
              <a:gd name="connsiteY67" fmla="*/ 151573 h 1035000"/>
              <a:gd name="connsiteX68" fmla="*/ 9650102 w 12718802"/>
              <a:gd name="connsiteY68" fmla="*/ 0 h 1035000"/>
              <a:gd name="connsiteX69" fmla="*/ 9901274 w 12718802"/>
              <a:gd name="connsiteY69" fmla="*/ 188323 h 1035000"/>
              <a:gd name="connsiteX70" fmla="*/ 9925880 w 12718802"/>
              <a:gd name="connsiteY70" fmla="*/ 252801 h 1035000"/>
              <a:gd name="connsiteX71" fmla="*/ 9934292 w 12718802"/>
              <a:gd name="connsiteY71" fmla="*/ 228161 h 1035000"/>
              <a:gd name="connsiteX72" fmla="*/ 10204202 w 12718802"/>
              <a:gd name="connsiteY72" fmla="*/ 0 h 1035000"/>
              <a:gd name="connsiteX73" fmla="*/ 10455374 w 12718802"/>
              <a:gd name="connsiteY73" fmla="*/ 188323 h 1035000"/>
              <a:gd name="connsiteX74" fmla="*/ 10479980 w 12718802"/>
              <a:gd name="connsiteY74" fmla="*/ 252801 h 1035000"/>
              <a:gd name="connsiteX75" fmla="*/ 10488392 w 12718802"/>
              <a:gd name="connsiteY75" fmla="*/ 228161 h 1035000"/>
              <a:gd name="connsiteX76" fmla="*/ 10758302 w 12718802"/>
              <a:gd name="connsiteY76" fmla="*/ 0 h 1035000"/>
              <a:gd name="connsiteX77" fmla="*/ 11009474 w 12718802"/>
              <a:gd name="connsiteY77" fmla="*/ 188323 h 1035000"/>
              <a:gd name="connsiteX78" fmla="*/ 11034080 w 12718802"/>
              <a:gd name="connsiteY78" fmla="*/ 252801 h 1035000"/>
              <a:gd name="connsiteX79" fmla="*/ 11042492 w 12718802"/>
              <a:gd name="connsiteY79" fmla="*/ 228161 h 1035000"/>
              <a:gd name="connsiteX80" fmla="*/ 11312402 w 12718802"/>
              <a:gd name="connsiteY80" fmla="*/ 0 h 1035000"/>
              <a:gd name="connsiteX81" fmla="*/ 11542565 w 12718802"/>
              <a:gd name="connsiteY81" fmla="*/ 151573 h 1035000"/>
              <a:gd name="connsiteX82" fmla="*/ 11575802 w 12718802"/>
              <a:gd name="connsiteY82" fmla="*/ 215617 h 1035000"/>
              <a:gd name="connsiteX83" fmla="*/ 11609039 w 12718802"/>
              <a:gd name="connsiteY83" fmla="*/ 151573 h 1035000"/>
              <a:gd name="connsiteX84" fmla="*/ 11839202 w 12718802"/>
              <a:gd name="connsiteY84" fmla="*/ 0 h 1035000"/>
              <a:gd name="connsiteX85" fmla="*/ 12109112 w 12718802"/>
              <a:gd name="connsiteY85" fmla="*/ 228161 h 1035000"/>
              <a:gd name="connsiteX86" fmla="*/ 12116252 w 12718802"/>
              <a:gd name="connsiteY86" fmla="*/ 249076 h 1035000"/>
              <a:gd name="connsiteX87" fmla="*/ 12123392 w 12718802"/>
              <a:gd name="connsiteY87" fmla="*/ 228161 h 1035000"/>
              <a:gd name="connsiteX88" fmla="*/ 12393302 w 12718802"/>
              <a:gd name="connsiteY88" fmla="*/ 0 h 1035000"/>
              <a:gd name="connsiteX89" fmla="*/ 12718802 w 12718802"/>
              <a:gd name="connsiteY89" fmla="*/ 517500 h 1035000"/>
              <a:gd name="connsiteX90" fmla="*/ 12393302 w 12718802"/>
              <a:gd name="connsiteY90" fmla="*/ 1035000 h 1035000"/>
              <a:gd name="connsiteX91" fmla="*/ 12123392 w 12718802"/>
              <a:gd name="connsiteY91" fmla="*/ 806839 h 1035000"/>
              <a:gd name="connsiteX92" fmla="*/ 12116252 w 12718802"/>
              <a:gd name="connsiteY92" fmla="*/ 785925 h 1035000"/>
              <a:gd name="connsiteX93" fmla="*/ 12109112 w 12718802"/>
              <a:gd name="connsiteY93" fmla="*/ 806839 h 1035000"/>
              <a:gd name="connsiteX94" fmla="*/ 11839202 w 12718802"/>
              <a:gd name="connsiteY94" fmla="*/ 1035000 h 1035000"/>
              <a:gd name="connsiteX95" fmla="*/ 11609039 w 12718802"/>
              <a:gd name="connsiteY95" fmla="*/ 883428 h 1035000"/>
              <a:gd name="connsiteX96" fmla="*/ 11575802 w 12718802"/>
              <a:gd name="connsiteY96" fmla="*/ 819383 h 1035000"/>
              <a:gd name="connsiteX97" fmla="*/ 11542565 w 12718802"/>
              <a:gd name="connsiteY97" fmla="*/ 883428 h 1035000"/>
              <a:gd name="connsiteX98" fmla="*/ 11312402 w 12718802"/>
              <a:gd name="connsiteY98" fmla="*/ 1035000 h 1035000"/>
              <a:gd name="connsiteX99" fmla="*/ 11042492 w 12718802"/>
              <a:gd name="connsiteY99" fmla="*/ 806839 h 1035000"/>
              <a:gd name="connsiteX100" fmla="*/ 11035352 w 12718802"/>
              <a:gd name="connsiteY100" fmla="*/ 785925 h 1035000"/>
              <a:gd name="connsiteX101" fmla="*/ 11028212 w 12718802"/>
              <a:gd name="connsiteY101" fmla="*/ 806839 h 1035000"/>
              <a:gd name="connsiteX102" fmla="*/ 10758302 w 12718802"/>
              <a:gd name="connsiteY102" fmla="*/ 1035000 h 1035000"/>
              <a:gd name="connsiteX103" fmla="*/ 10488392 w 12718802"/>
              <a:gd name="connsiteY103" fmla="*/ 806839 h 1035000"/>
              <a:gd name="connsiteX104" fmla="*/ 10481252 w 12718802"/>
              <a:gd name="connsiteY104" fmla="*/ 785925 h 1035000"/>
              <a:gd name="connsiteX105" fmla="*/ 10474112 w 12718802"/>
              <a:gd name="connsiteY105" fmla="*/ 806839 h 1035000"/>
              <a:gd name="connsiteX106" fmla="*/ 10204202 w 12718802"/>
              <a:gd name="connsiteY106" fmla="*/ 1035000 h 1035000"/>
              <a:gd name="connsiteX107" fmla="*/ 9934292 w 12718802"/>
              <a:gd name="connsiteY107" fmla="*/ 806839 h 1035000"/>
              <a:gd name="connsiteX108" fmla="*/ 9927152 w 12718802"/>
              <a:gd name="connsiteY108" fmla="*/ 785925 h 1035000"/>
              <a:gd name="connsiteX109" fmla="*/ 9920012 w 12718802"/>
              <a:gd name="connsiteY109" fmla="*/ 806839 h 1035000"/>
              <a:gd name="connsiteX110" fmla="*/ 9650102 w 12718802"/>
              <a:gd name="connsiteY110" fmla="*/ 1035000 h 1035000"/>
              <a:gd name="connsiteX111" fmla="*/ 9419939 w 12718802"/>
              <a:gd name="connsiteY111" fmla="*/ 883428 h 1035000"/>
              <a:gd name="connsiteX112" fmla="*/ 9386486 w 12718802"/>
              <a:gd name="connsiteY112" fmla="*/ 818967 h 1035000"/>
              <a:gd name="connsiteX113" fmla="*/ 9342041 w 12718802"/>
              <a:gd name="connsiteY113" fmla="*/ 900563 h 1035000"/>
              <a:gd name="connsiteX114" fmla="*/ 9123182 w 12718802"/>
              <a:gd name="connsiteY114" fmla="*/ 1035000 h 1035000"/>
              <a:gd name="connsiteX115" fmla="*/ 8853272 w 12718802"/>
              <a:gd name="connsiteY115" fmla="*/ 806839 h 1035000"/>
              <a:gd name="connsiteX116" fmla="*/ 8846132 w 12718802"/>
              <a:gd name="connsiteY116" fmla="*/ 785925 h 1035000"/>
              <a:gd name="connsiteX117" fmla="*/ 8838992 w 12718802"/>
              <a:gd name="connsiteY117" fmla="*/ 806839 h 1035000"/>
              <a:gd name="connsiteX118" fmla="*/ 8569082 w 12718802"/>
              <a:gd name="connsiteY118" fmla="*/ 1035000 h 1035000"/>
              <a:gd name="connsiteX119" fmla="*/ 8299172 w 12718802"/>
              <a:gd name="connsiteY119" fmla="*/ 806839 h 1035000"/>
              <a:gd name="connsiteX120" fmla="*/ 8291446 w 12718802"/>
              <a:gd name="connsiteY120" fmla="*/ 784209 h 1035000"/>
              <a:gd name="connsiteX121" fmla="*/ 8283720 w 12718802"/>
              <a:gd name="connsiteY121" fmla="*/ 806839 h 1035000"/>
              <a:gd name="connsiteX122" fmla="*/ 8013810 w 12718802"/>
              <a:gd name="connsiteY122" fmla="*/ 1035000 h 1035000"/>
              <a:gd name="connsiteX123" fmla="*/ 7743900 w 12718802"/>
              <a:gd name="connsiteY123" fmla="*/ 806839 h 1035000"/>
              <a:gd name="connsiteX124" fmla="*/ 7736760 w 12718802"/>
              <a:gd name="connsiteY124" fmla="*/ 785925 h 1035000"/>
              <a:gd name="connsiteX125" fmla="*/ 7729620 w 12718802"/>
              <a:gd name="connsiteY125" fmla="*/ 806839 h 1035000"/>
              <a:gd name="connsiteX126" fmla="*/ 7459710 w 12718802"/>
              <a:gd name="connsiteY126" fmla="*/ 1035000 h 1035000"/>
              <a:gd name="connsiteX127" fmla="*/ 7229546 w 12718802"/>
              <a:gd name="connsiteY127" fmla="*/ 883428 h 1035000"/>
              <a:gd name="connsiteX128" fmla="*/ 7196152 w 12718802"/>
              <a:gd name="connsiteY128" fmla="*/ 819080 h 1035000"/>
              <a:gd name="connsiteX129" fmla="*/ 7151769 w 12718802"/>
              <a:gd name="connsiteY129" fmla="*/ 900563 h 1035000"/>
              <a:gd name="connsiteX130" fmla="*/ 6932910 w 12718802"/>
              <a:gd name="connsiteY130" fmla="*/ 1035000 h 1035000"/>
              <a:gd name="connsiteX131" fmla="*/ 6663000 w 12718802"/>
              <a:gd name="connsiteY131" fmla="*/ 806839 h 1035000"/>
              <a:gd name="connsiteX132" fmla="*/ 6655860 w 12718802"/>
              <a:gd name="connsiteY132" fmla="*/ 785925 h 1035000"/>
              <a:gd name="connsiteX133" fmla="*/ 6648720 w 12718802"/>
              <a:gd name="connsiteY133" fmla="*/ 806839 h 1035000"/>
              <a:gd name="connsiteX134" fmla="*/ 6378810 w 12718802"/>
              <a:gd name="connsiteY134" fmla="*/ 1035000 h 1035000"/>
              <a:gd name="connsiteX135" fmla="*/ 6108901 w 12718802"/>
              <a:gd name="connsiteY135" fmla="*/ 806839 h 1035000"/>
              <a:gd name="connsiteX136" fmla="*/ 6101760 w 12718802"/>
              <a:gd name="connsiteY136" fmla="*/ 785925 h 1035000"/>
              <a:gd name="connsiteX137" fmla="*/ 6094620 w 12718802"/>
              <a:gd name="connsiteY137" fmla="*/ 806839 h 1035000"/>
              <a:gd name="connsiteX138" fmla="*/ 5824712 w 12718802"/>
              <a:gd name="connsiteY138" fmla="*/ 1035000 h 1035000"/>
              <a:gd name="connsiteX139" fmla="*/ 5554801 w 12718802"/>
              <a:gd name="connsiteY139" fmla="*/ 806839 h 1035000"/>
              <a:gd name="connsiteX140" fmla="*/ 5547662 w 12718802"/>
              <a:gd name="connsiteY140" fmla="*/ 785925 h 1035000"/>
              <a:gd name="connsiteX141" fmla="*/ 5540521 w 12718802"/>
              <a:gd name="connsiteY141" fmla="*/ 806839 h 1035000"/>
              <a:gd name="connsiteX142" fmla="*/ 5270610 w 12718802"/>
              <a:gd name="connsiteY142" fmla="*/ 1035000 h 1035000"/>
              <a:gd name="connsiteX143" fmla="*/ 5040448 w 12718802"/>
              <a:gd name="connsiteY143" fmla="*/ 883428 h 1035000"/>
              <a:gd name="connsiteX144" fmla="*/ 5006995 w 12718802"/>
              <a:gd name="connsiteY144" fmla="*/ 818967 h 1035000"/>
              <a:gd name="connsiteX145" fmla="*/ 4962551 w 12718802"/>
              <a:gd name="connsiteY145" fmla="*/ 900563 h 1035000"/>
              <a:gd name="connsiteX146" fmla="*/ 4743690 w 12718802"/>
              <a:gd name="connsiteY146" fmla="*/ 1035000 h 1035000"/>
              <a:gd name="connsiteX147" fmla="*/ 4473780 w 12718802"/>
              <a:gd name="connsiteY147" fmla="*/ 806839 h 1035000"/>
              <a:gd name="connsiteX148" fmla="*/ 4466640 w 12718802"/>
              <a:gd name="connsiteY148" fmla="*/ 785925 h 1035000"/>
              <a:gd name="connsiteX149" fmla="*/ 4459500 w 12718802"/>
              <a:gd name="connsiteY149" fmla="*/ 806839 h 1035000"/>
              <a:gd name="connsiteX150" fmla="*/ 4189592 w 12718802"/>
              <a:gd name="connsiteY150" fmla="*/ 1035000 h 1035000"/>
              <a:gd name="connsiteX151" fmla="*/ 3919684 w 12718802"/>
              <a:gd name="connsiteY151" fmla="*/ 806839 h 1035000"/>
              <a:gd name="connsiteX152" fmla="*/ 3892609 w 12718802"/>
              <a:gd name="connsiteY152" fmla="*/ 727534 h 1035000"/>
              <a:gd name="connsiteX153" fmla="*/ 3865534 w 12718802"/>
              <a:gd name="connsiteY153" fmla="*/ 806839 h 1035000"/>
              <a:gd name="connsiteX154" fmla="*/ 3595623 w 12718802"/>
              <a:gd name="connsiteY154" fmla="*/ 1035000 h 1035000"/>
              <a:gd name="connsiteX155" fmla="*/ 3325713 w 12718802"/>
              <a:gd name="connsiteY155" fmla="*/ 806839 h 1035000"/>
              <a:gd name="connsiteX156" fmla="*/ 3318573 w 12718802"/>
              <a:gd name="connsiteY156" fmla="*/ 785925 h 1035000"/>
              <a:gd name="connsiteX157" fmla="*/ 3311433 w 12718802"/>
              <a:gd name="connsiteY157" fmla="*/ 806839 h 1035000"/>
              <a:gd name="connsiteX158" fmla="*/ 3041524 w 12718802"/>
              <a:gd name="connsiteY158" fmla="*/ 1035000 h 1035000"/>
              <a:gd name="connsiteX159" fmla="*/ 2811360 w 12718802"/>
              <a:gd name="connsiteY159" fmla="*/ 883428 h 1035000"/>
              <a:gd name="connsiteX160" fmla="*/ 2777966 w 12718802"/>
              <a:gd name="connsiteY160" fmla="*/ 819080 h 1035000"/>
              <a:gd name="connsiteX161" fmla="*/ 2733583 w 12718802"/>
              <a:gd name="connsiteY161" fmla="*/ 900563 h 1035000"/>
              <a:gd name="connsiteX162" fmla="*/ 2514724 w 12718802"/>
              <a:gd name="connsiteY162" fmla="*/ 1035000 h 1035000"/>
              <a:gd name="connsiteX163" fmla="*/ 2244813 w 12718802"/>
              <a:gd name="connsiteY163" fmla="*/ 806839 h 1035000"/>
              <a:gd name="connsiteX164" fmla="*/ 2237673 w 12718802"/>
              <a:gd name="connsiteY164" fmla="*/ 785926 h 1035000"/>
              <a:gd name="connsiteX165" fmla="*/ 2230533 w 12718802"/>
              <a:gd name="connsiteY165" fmla="*/ 806839 h 1035000"/>
              <a:gd name="connsiteX166" fmla="*/ 1960623 w 12718802"/>
              <a:gd name="connsiteY166" fmla="*/ 1035000 h 1035000"/>
              <a:gd name="connsiteX167" fmla="*/ 1690713 w 12718802"/>
              <a:gd name="connsiteY167" fmla="*/ 806839 h 1035000"/>
              <a:gd name="connsiteX168" fmla="*/ 1683573 w 12718802"/>
              <a:gd name="connsiteY168" fmla="*/ 785925 h 1035000"/>
              <a:gd name="connsiteX169" fmla="*/ 1676433 w 12718802"/>
              <a:gd name="connsiteY169" fmla="*/ 806839 h 1035000"/>
              <a:gd name="connsiteX170" fmla="*/ 1406523 w 12718802"/>
              <a:gd name="connsiteY170" fmla="*/ 1035000 h 1035000"/>
              <a:gd name="connsiteX171" fmla="*/ 1136614 w 12718802"/>
              <a:gd name="connsiteY171" fmla="*/ 806839 h 1035000"/>
              <a:gd name="connsiteX172" fmla="*/ 1129474 w 12718802"/>
              <a:gd name="connsiteY172" fmla="*/ 785925 h 1035000"/>
              <a:gd name="connsiteX173" fmla="*/ 1122334 w 12718802"/>
              <a:gd name="connsiteY173" fmla="*/ 806839 h 1035000"/>
              <a:gd name="connsiteX174" fmla="*/ 852424 w 12718802"/>
              <a:gd name="connsiteY174" fmla="*/ 1035000 h 1035000"/>
              <a:gd name="connsiteX175" fmla="*/ 622260 w 12718802"/>
              <a:gd name="connsiteY175" fmla="*/ 883428 h 1035000"/>
              <a:gd name="connsiteX176" fmla="*/ 588962 w 12718802"/>
              <a:gd name="connsiteY176" fmla="*/ 819264 h 1035000"/>
              <a:gd name="connsiteX177" fmla="*/ 555664 w 12718802"/>
              <a:gd name="connsiteY177" fmla="*/ 883428 h 1035000"/>
              <a:gd name="connsiteX178" fmla="*/ 325500 w 12718802"/>
              <a:gd name="connsiteY178" fmla="*/ 1035000 h 1035000"/>
              <a:gd name="connsiteX179" fmla="*/ 0 w 12718802"/>
              <a:gd name="connsiteY179" fmla="*/ 517500 h 1035000"/>
              <a:gd name="connsiteX180" fmla="*/ 325500 w 12718802"/>
              <a:gd name="connsiteY180" fmla="*/ 0 h 10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12718802" h="1035000">
                <a:moveTo>
                  <a:pt x="325500" y="0"/>
                </a:moveTo>
                <a:cubicBezTo>
                  <a:pt x="415385" y="0"/>
                  <a:pt x="496760" y="57924"/>
                  <a:pt x="555664" y="151573"/>
                </a:cubicBezTo>
                <a:lnTo>
                  <a:pt x="588962" y="215736"/>
                </a:lnTo>
                <a:lnTo>
                  <a:pt x="622260" y="151573"/>
                </a:lnTo>
                <a:cubicBezTo>
                  <a:pt x="681164" y="57924"/>
                  <a:pt x="762539" y="0"/>
                  <a:pt x="852424" y="0"/>
                </a:cubicBezTo>
                <a:cubicBezTo>
                  <a:pt x="953544" y="0"/>
                  <a:pt x="1043894" y="73309"/>
                  <a:pt x="1103595" y="188323"/>
                </a:cubicBezTo>
                <a:lnTo>
                  <a:pt x="1128202" y="252802"/>
                </a:lnTo>
                <a:lnTo>
                  <a:pt x="1136614" y="228161"/>
                </a:lnTo>
                <a:cubicBezTo>
                  <a:pt x="1195108" y="90505"/>
                  <a:pt x="1294168" y="0"/>
                  <a:pt x="1406523" y="0"/>
                </a:cubicBezTo>
                <a:cubicBezTo>
                  <a:pt x="1507644" y="0"/>
                  <a:pt x="1597993" y="73309"/>
                  <a:pt x="1657695" y="188323"/>
                </a:cubicBezTo>
                <a:lnTo>
                  <a:pt x="1682301" y="252802"/>
                </a:lnTo>
                <a:lnTo>
                  <a:pt x="1690713" y="228161"/>
                </a:lnTo>
                <a:cubicBezTo>
                  <a:pt x="1749208" y="90505"/>
                  <a:pt x="1848268" y="0"/>
                  <a:pt x="1960623" y="0"/>
                </a:cubicBezTo>
                <a:cubicBezTo>
                  <a:pt x="2061743" y="0"/>
                  <a:pt x="2152093" y="73309"/>
                  <a:pt x="2211795" y="188323"/>
                </a:cubicBezTo>
                <a:lnTo>
                  <a:pt x="2236401" y="252801"/>
                </a:lnTo>
                <a:lnTo>
                  <a:pt x="2244813" y="228161"/>
                </a:lnTo>
                <a:cubicBezTo>
                  <a:pt x="2303308" y="90505"/>
                  <a:pt x="2402368" y="0"/>
                  <a:pt x="2514724" y="0"/>
                </a:cubicBezTo>
                <a:cubicBezTo>
                  <a:pt x="2615844" y="0"/>
                  <a:pt x="2706194" y="73309"/>
                  <a:pt x="2765895" y="188323"/>
                </a:cubicBezTo>
                <a:lnTo>
                  <a:pt x="2777079" y="217629"/>
                </a:lnTo>
                <a:lnTo>
                  <a:pt x="2811360" y="151573"/>
                </a:lnTo>
                <a:cubicBezTo>
                  <a:pt x="2870264" y="57924"/>
                  <a:pt x="2951639" y="0"/>
                  <a:pt x="3041524" y="0"/>
                </a:cubicBezTo>
                <a:cubicBezTo>
                  <a:pt x="3142643" y="0"/>
                  <a:pt x="3232993" y="73309"/>
                  <a:pt x="3292695" y="188323"/>
                </a:cubicBezTo>
                <a:lnTo>
                  <a:pt x="3317302" y="252802"/>
                </a:lnTo>
                <a:lnTo>
                  <a:pt x="3325713" y="228161"/>
                </a:lnTo>
                <a:cubicBezTo>
                  <a:pt x="3384208" y="90505"/>
                  <a:pt x="3483267" y="0"/>
                  <a:pt x="3595623" y="0"/>
                </a:cubicBezTo>
                <a:cubicBezTo>
                  <a:pt x="3707979" y="0"/>
                  <a:pt x="3807039" y="90505"/>
                  <a:pt x="3865534" y="228161"/>
                </a:cubicBezTo>
                <a:lnTo>
                  <a:pt x="3892609" y="307467"/>
                </a:lnTo>
                <a:lnTo>
                  <a:pt x="3919684" y="228161"/>
                </a:lnTo>
                <a:cubicBezTo>
                  <a:pt x="3978177" y="90505"/>
                  <a:pt x="4077237" y="0"/>
                  <a:pt x="4189592" y="0"/>
                </a:cubicBezTo>
                <a:cubicBezTo>
                  <a:pt x="4290712" y="0"/>
                  <a:pt x="4381063" y="73309"/>
                  <a:pt x="4440762" y="188323"/>
                </a:cubicBezTo>
                <a:lnTo>
                  <a:pt x="4465368" y="252801"/>
                </a:lnTo>
                <a:lnTo>
                  <a:pt x="4473780" y="228161"/>
                </a:lnTo>
                <a:cubicBezTo>
                  <a:pt x="4532276" y="90505"/>
                  <a:pt x="4631334" y="0"/>
                  <a:pt x="4743690" y="0"/>
                </a:cubicBezTo>
                <a:cubicBezTo>
                  <a:pt x="4844811" y="0"/>
                  <a:pt x="4935162" y="73309"/>
                  <a:pt x="4994863" y="188323"/>
                </a:cubicBezTo>
                <a:lnTo>
                  <a:pt x="5006097" y="217762"/>
                </a:lnTo>
                <a:lnTo>
                  <a:pt x="5040448" y="151573"/>
                </a:lnTo>
                <a:cubicBezTo>
                  <a:pt x="5099352" y="57924"/>
                  <a:pt x="5180727" y="0"/>
                  <a:pt x="5270610" y="0"/>
                </a:cubicBezTo>
                <a:cubicBezTo>
                  <a:pt x="5371732" y="0"/>
                  <a:pt x="5462083" y="73309"/>
                  <a:pt x="5521783" y="188323"/>
                </a:cubicBezTo>
                <a:lnTo>
                  <a:pt x="5546388" y="252801"/>
                </a:lnTo>
                <a:lnTo>
                  <a:pt x="5554801" y="228161"/>
                </a:lnTo>
                <a:cubicBezTo>
                  <a:pt x="5613296" y="90505"/>
                  <a:pt x="5712355" y="0"/>
                  <a:pt x="5824712" y="0"/>
                </a:cubicBezTo>
                <a:cubicBezTo>
                  <a:pt x="5925831" y="0"/>
                  <a:pt x="6016182" y="73309"/>
                  <a:pt x="6075882" y="188323"/>
                </a:cubicBezTo>
                <a:lnTo>
                  <a:pt x="6100488" y="252801"/>
                </a:lnTo>
                <a:lnTo>
                  <a:pt x="6108901" y="228161"/>
                </a:lnTo>
                <a:cubicBezTo>
                  <a:pt x="6167395" y="90505"/>
                  <a:pt x="6266455" y="0"/>
                  <a:pt x="6378810" y="0"/>
                </a:cubicBezTo>
                <a:cubicBezTo>
                  <a:pt x="6479930" y="0"/>
                  <a:pt x="6570281" y="73309"/>
                  <a:pt x="6629982" y="188323"/>
                </a:cubicBezTo>
                <a:lnTo>
                  <a:pt x="6654588" y="252802"/>
                </a:lnTo>
                <a:lnTo>
                  <a:pt x="6663000" y="228161"/>
                </a:lnTo>
                <a:cubicBezTo>
                  <a:pt x="6721495" y="90505"/>
                  <a:pt x="6820554" y="0"/>
                  <a:pt x="6932910" y="0"/>
                </a:cubicBezTo>
                <a:cubicBezTo>
                  <a:pt x="7034030" y="0"/>
                  <a:pt x="7124380" y="73309"/>
                  <a:pt x="7184081" y="188323"/>
                </a:cubicBezTo>
                <a:lnTo>
                  <a:pt x="7195265" y="217630"/>
                </a:lnTo>
                <a:lnTo>
                  <a:pt x="7229546" y="151573"/>
                </a:lnTo>
                <a:cubicBezTo>
                  <a:pt x="7288450" y="57924"/>
                  <a:pt x="7369825" y="0"/>
                  <a:pt x="7459710" y="0"/>
                </a:cubicBezTo>
                <a:cubicBezTo>
                  <a:pt x="7560830" y="0"/>
                  <a:pt x="7651180" y="73309"/>
                  <a:pt x="7710881" y="188323"/>
                </a:cubicBezTo>
                <a:lnTo>
                  <a:pt x="7735488" y="252802"/>
                </a:lnTo>
                <a:lnTo>
                  <a:pt x="7743900" y="228161"/>
                </a:lnTo>
                <a:cubicBezTo>
                  <a:pt x="7802395" y="90505"/>
                  <a:pt x="7901454" y="0"/>
                  <a:pt x="8013810" y="0"/>
                </a:cubicBezTo>
                <a:cubicBezTo>
                  <a:pt x="8114930" y="0"/>
                  <a:pt x="8205280" y="73309"/>
                  <a:pt x="8264981" y="188323"/>
                </a:cubicBezTo>
                <a:lnTo>
                  <a:pt x="8290206" y="254423"/>
                </a:lnTo>
                <a:lnTo>
                  <a:pt x="8299172" y="228161"/>
                </a:lnTo>
                <a:cubicBezTo>
                  <a:pt x="8357667" y="90505"/>
                  <a:pt x="8456726" y="0"/>
                  <a:pt x="8569082" y="0"/>
                </a:cubicBezTo>
                <a:cubicBezTo>
                  <a:pt x="8670202" y="0"/>
                  <a:pt x="8760552" y="73309"/>
                  <a:pt x="8820254" y="188323"/>
                </a:cubicBezTo>
                <a:lnTo>
                  <a:pt x="8844860" y="252801"/>
                </a:lnTo>
                <a:lnTo>
                  <a:pt x="8853272" y="228161"/>
                </a:lnTo>
                <a:cubicBezTo>
                  <a:pt x="8911767" y="90505"/>
                  <a:pt x="9010826" y="0"/>
                  <a:pt x="9123182" y="0"/>
                </a:cubicBezTo>
                <a:cubicBezTo>
                  <a:pt x="9224302" y="0"/>
                  <a:pt x="9314652" y="73309"/>
                  <a:pt x="9374354" y="188323"/>
                </a:cubicBezTo>
                <a:lnTo>
                  <a:pt x="9385589" y="217763"/>
                </a:lnTo>
                <a:lnTo>
                  <a:pt x="9419939" y="151573"/>
                </a:lnTo>
                <a:cubicBezTo>
                  <a:pt x="9478843" y="57924"/>
                  <a:pt x="9560218" y="0"/>
                  <a:pt x="9650102" y="0"/>
                </a:cubicBezTo>
                <a:cubicBezTo>
                  <a:pt x="9751222" y="0"/>
                  <a:pt x="9841572" y="73309"/>
                  <a:pt x="9901274" y="188323"/>
                </a:cubicBezTo>
                <a:lnTo>
                  <a:pt x="9925880" y="252801"/>
                </a:lnTo>
                <a:lnTo>
                  <a:pt x="9934292" y="228161"/>
                </a:lnTo>
                <a:cubicBezTo>
                  <a:pt x="9992787" y="90505"/>
                  <a:pt x="10091846" y="0"/>
                  <a:pt x="10204202" y="0"/>
                </a:cubicBezTo>
                <a:cubicBezTo>
                  <a:pt x="10305322" y="0"/>
                  <a:pt x="10395672" y="73309"/>
                  <a:pt x="10455374" y="188323"/>
                </a:cubicBezTo>
                <a:lnTo>
                  <a:pt x="10479980" y="252801"/>
                </a:lnTo>
                <a:lnTo>
                  <a:pt x="10488392" y="228161"/>
                </a:lnTo>
                <a:cubicBezTo>
                  <a:pt x="10546887" y="90505"/>
                  <a:pt x="10645946" y="0"/>
                  <a:pt x="10758302" y="0"/>
                </a:cubicBezTo>
                <a:cubicBezTo>
                  <a:pt x="10859422" y="0"/>
                  <a:pt x="10949772" y="73309"/>
                  <a:pt x="11009474" y="188323"/>
                </a:cubicBezTo>
                <a:lnTo>
                  <a:pt x="11034080" y="252801"/>
                </a:lnTo>
                <a:lnTo>
                  <a:pt x="11042492" y="228161"/>
                </a:lnTo>
                <a:cubicBezTo>
                  <a:pt x="11100987" y="90505"/>
                  <a:pt x="11200046" y="0"/>
                  <a:pt x="11312402" y="0"/>
                </a:cubicBezTo>
                <a:cubicBezTo>
                  <a:pt x="11402287" y="0"/>
                  <a:pt x="11483662" y="57924"/>
                  <a:pt x="11542565" y="151573"/>
                </a:cubicBezTo>
                <a:lnTo>
                  <a:pt x="11575802" y="215617"/>
                </a:lnTo>
                <a:lnTo>
                  <a:pt x="11609039" y="151573"/>
                </a:lnTo>
                <a:cubicBezTo>
                  <a:pt x="11667943" y="57924"/>
                  <a:pt x="11749318" y="0"/>
                  <a:pt x="11839202" y="0"/>
                </a:cubicBezTo>
                <a:cubicBezTo>
                  <a:pt x="11951558" y="0"/>
                  <a:pt x="12050617" y="90505"/>
                  <a:pt x="12109112" y="228161"/>
                </a:cubicBezTo>
                <a:lnTo>
                  <a:pt x="12116252" y="249076"/>
                </a:lnTo>
                <a:lnTo>
                  <a:pt x="12123392" y="228161"/>
                </a:lnTo>
                <a:cubicBezTo>
                  <a:pt x="12181887" y="90505"/>
                  <a:pt x="12280946" y="0"/>
                  <a:pt x="12393302" y="0"/>
                </a:cubicBezTo>
                <a:cubicBezTo>
                  <a:pt x="12573071" y="0"/>
                  <a:pt x="12718802" y="231693"/>
                  <a:pt x="12718802" y="517500"/>
                </a:cubicBezTo>
                <a:cubicBezTo>
                  <a:pt x="12718802" y="803307"/>
                  <a:pt x="12573071" y="1035000"/>
                  <a:pt x="12393302" y="1035000"/>
                </a:cubicBezTo>
                <a:cubicBezTo>
                  <a:pt x="12280946" y="1035000"/>
                  <a:pt x="12181887" y="944495"/>
                  <a:pt x="12123392" y="806839"/>
                </a:cubicBezTo>
                <a:lnTo>
                  <a:pt x="12116252" y="785925"/>
                </a:lnTo>
                <a:lnTo>
                  <a:pt x="12109112" y="806839"/>
                </a:lnTo>
                <a:cubicBezTo>
                  <a:pt x="12050617" y="944495"/>
                  <a:pt x="11951558" y="1035000"/>
                  <a:pt x="11839202" y="1035000"/>
                </a:cubicBezTo>
                <a:cubicBezTo>
                  <a:pt x="11749318" y="1035000"/>
                  <a:pt x="11667943" y="977077"/>
                  <a:pt x="11609039" y="883428"/>
                </a:cubicBezTo>
                <a:lnTo>
                  <a:pt x="11575802" y="819383"/>
                </a:lnTo>
                <a:lnTo>
                  <a:pt x="11542565" y="883428"/>
                </a:lnTo>
                <a:cubicBezTo>
                  <a:pt x="11483662" y="977077"/>
                  <a:pt x="11402287" y="1035000"/>
                  <a:pt x="11312402" y="1035000"/>
                </a:cubicBezTo>
                <a:cubicBezTo>
                  <a:pt x="11200046" y="1035000"/>
                  <a:pt x="11100987" y="944495"/>
                  <a:pt x="11042492" y="806839"/>
                </a:cubicBezTo>
                <a:lnTo>
                  <a:pt x="11035352" y="785925"/>
                </a:lnTo>
                <a:lnTo>
                  <a:pt x="11028212" y="806839"/>
                </a:lnTo>
                <a:cubicBezTo>
                  <a:pt x="10969717" y="944495"/>
                  <a:pt x="10870658" y="1035000"/>
                  <a:pt x="10758302" y="1035000"/>
                </a:cubicBezTo>
                <a:cubicBezTo>
                  <a:pt x="10645946" y="1035000"/>
                  <a:pt x="10546887" y="944495"/>
                  <a:pt x="10488392" y="806839"/>
                </a:cubicBezTo>
                <a:lnTo>
                  <a:pt x="10481252" y="785925"/>
                </a:lnTo>
                <a:lnTo>
                  <a:pt x="10474112" y="806839"/>
                </a:lnTo>
                <a:cubicBezTo>
                  <a:pt x="10415617" y="944495"/>
                  <a:pt x="10316558" y="1035000"/>
                  <a:pt x="10204202" y="1035000"/>
                </a:cubicBezTo>
                <a:cubicBezTo>
                  <a:pt x="10091846" y="1035000"/>
                  <a:pt x="9992787" y="944495"/>
                  <a:pt x="9934292" y="806839"/>
                </a:cubicBezTo>
                <a:lnTo>
                  <a:pt x="9927152" y="785925"/>
                </a:lnTo>
                <a:lnTo>
                  <a:pt x="9920012" y="806839"/>
                </a:lnTo>
                <a:cubicBezTo>
                  <a:pt x="9861517" y="944495"/>
                  <a:pt x="9762458" y="1035000"/>
                  <a:pt x="9650102" y="1035000"/>
                </a:cubicBezTo>
                <a:cubicBezTo>
                  <a:pt x="9560218" y="1035000"/>
                  <a:pt x="9478843" y="977077"/>
                  <a:pt x="9419939" y="883428"/>
                </a:cubicBezTo>
                <a:lnTo>
                  <a:pt x="9386486" y="818967"/>
                </a:lnTo>
                <a:lnTo>
                  <a:pt x="9342041" y="900563"/>
                </a:lnTo>
                <a:cubicBezTo>
                  <a:pt x="9284236" y="984091"/>
                  <a:pt x="9207449" y="1035000"/>
                  <a:pt x="9123182" y="1035000"/>
                </a:cubicBezTo>
                <a:cubicBezTo>
                  <a:pt x="9010826" y="1035000"/>
                  <a:pt x="8911767" y="944495"/>
                  <a:pt x="8853272" y="806839"/>
                </a:cubicBezTo>
                <a:lnTo>
                  <a:pt x="8846132" y="785925"/>
                </a:lnTo>
                <a:lnTo>
                  <a:pt x="8838992" y="806839"/>
                </a:lnTo>
                <a:cubicBezTo>
                  <a:pt x="8780497" y="944495"/>
                  <a:pt x="8681438" y="1035000"/>
                  <a:pt x="8569082" y="1035000"/>
                </a:cubicBezTo>
                <a:cubicBezTo>
                  <a:pt x="8456726" y="1035000"/>
                  <a:pt x="8357667" y="944495"/>
                  <a:pt x="8299172" y="806839"/>
                </a:cubicBezTo>
                <a:lnTo>
                  <a:pt x="8291446" y="784209"/>
                </a:lnTo>
                <a:lnTo>
                  <a:pt x="8283720" y="806839"/>
                </a:lnTo>
                <a:cubicBezTo>
                  <a:pt x="8225225" y="944495"/>
                  <a:pt x="8126165" y="1035000"/>
                  <a:pt x="8013810" y="1035000"/>
                </a:cubicBezTo>
                <a:cubicBezTo>
                  <a:pt x="7901454" y="1035000"/>
                  <a:pt x="7802395" y="944495"/>
                  <a:pt x="7743900" y="806839"/>
                </a:cubicBezTo>
                <a:lnTo>
                  <a:pt x="7736760" y="785925"/>
                </a:lnTo>
                <a:lnTo>
                  <a:pt x="7729620" y="806839"/>
                </a:lnTo>
                <a:cubicBezTo>
                  <a:pt x="7671125" y="944495"/>
                  <a:pt x="7572065" y="1035000"/>
                  <a:pt x="7459710" y="1035000"/>
                </a:cubicBezTo>
                <a:cubicBezTo>
                  <a:pt x="7369825" y="1035000"/>
                  <a:pt x="7288450" y="977077"/>
                  <a:pt x="7229546" y="883428"/>
                </a:cubicBezTo>
                <a:lnTo>
                  <a:pt x="7196152" y="819080"/>
                </a:lnTo>
                <a:lnTo>
                  <a:pt x="7151769" y="900563"/>
                </a:lnTo>
                <a:cubicBezTo>
                  <a:pt x="7093964" y="984091"/>
                  <a:pt x="7017176" y="1035000"/>
                  <a:pt x="6932910" y="1035000"/>
                </a:cubicBezTo>
                <a:cubicBezTo>
                  <a:pt x="6820554" y="1035000"/>
                  <a:pt x="6721495" y="944495"/>
                  <a:pt x="6663000" y="806839"/>
                </a:cubicBezTo>
                <a:lnTo>
                  <a:pt x="6655860" y="785925"/>
                </a:lnTo>
                <a:lnTo>
                  <a:pt x="6648720" y="806839"/>
                </a:lnTo>
                <a:cubicBezTo>
                  <a:pt x="6590226" y="944495"/>
                  <a:pt x="6491166" y="1035000"/>
                  <a:pt x="6378810" y="1035000"/>
                </a:cubicBezTo>
                <a:cubicBezTo>
                  <a:pt x="6266455" y="1035000"/>
                  <a:pt x="6167395" y="944495"/>
                  <a:pt x="6108901" y="806839"/>
                </a:cubicBezTo>
                <a:lnTo>
                  <a:pt x="6101760" y="785925"/>
                </a:lnTo>
                <a:lnTo>
                  <a:pt x="6094620" y="806839"/>
                </a:lnTo>
                <a:cubicBezTo>
                  <a:pt x="6036126" y="944495"/>
                  <a:pt x="5937066" y="1035000"/>
                  <a:pt x="5824712" y="1035000"/>
                </a:cubicBezTo>
                <a:cubicBezTo>
                  <a:pt x="5712355" y="1035000"/>
                  <a:pt x="5613296" y="944495"/>
                  <a:pt x="5554801" y="806839"/>
                </a:cubicBezTo>
                <a:lnTo>
                  <a:pt x="5547662" y="785925"/>
                </a:lnTo>
                <a:lnTo>
                  <a:pt x="5540521" y="806839"/>
                </a:lnTo>
                <a:cubicBezTo>
                  <a:pt x="5482026" y="944495"/>
                  <a:pt x="5382966" y="1035000"/>
                  <a:pt x="5270610" y="1035000"/>
                </a:cubicBezTo>
                <a:cubicBezTo>
                  <a:pt x="5180727" y="1035000"/>
                  <a:pt x="5099352" y="977077"/>
                  <a:pt x="5040448" y="883428"/>
                </a:cubicBezTo>
                <a:lnTo>
                  <a:pt x="5006995" y="818967"/>
                </a:lnTo>
                <a:lnTo>
                  <a:pt x="4962551" y="900563"/>
                </a:lnTo>
                <a:cubicBezTo>
                  <a:pt x="4904745" y="984091"/>
                  <a:pt x="4827958" y="1035000"/>
                  <a:pt x="4743690" y="1035000"/>
                </a:cubicBezTo>
                <a:cubicBezTo>
                  <a:pt x="4631334" y="1035000"/>
                  <a:pt x="4532276" y="944495"/>
                  <a:pt x="4473780" y="806839"/>
                </a:cubicBezTo>
                <a:lnTo>
                  <a:pt x="4466640" y="785925"/>
                </a:lnTo>
                <a:lnTo>
                  <a:pt x="4459500" y="806839"/>
                </a:lnTo>
                <a:cubicBezTo>
                  <a:pt x="4401008" y="944495"/>
                  <a:pt x="4301948" y="1035000"/>
                  <a:pt x="4189592" y="1035000"/>
                </a:cubicBezTo>
                <a:cubicBezTo>
                  <a:pt x="4077237" y="1035000"/>
                  <a:pt x="3978177" y="944495"/>
                  <a:pt x="3919684" y="806839"/>
                </a:cubicBezTo>
                <a:lnTo>
                  <a:pt x="3892609" y="727534"/>
                </a:lnTo>
                <a:lnTo>
                  <a:pt x="3865534" y="806839"/>
                </a:lnTo>
                <a:cubicBezTo>
                  <a:pt x="3807039" y="944495"/>
                  <a:pt x="3707979" y="1035000"/>
                  <a:pt x="3595623" y="1035000"/>
                </a:cubicBezTo>
                <a:cubicBezTo>
                  <a:pt x="3483267" y="1035000"/>
                  <a:pt x="3384208" y="944495"/>
                  <a:pt x="3325713" y="806839"/>
                </a:cubicBezTo>
                <a:lnTo>
                  <a:pt x="3318573" y="785925"/>
                </a:lnTo>
                <a:lnTo>
                  <a:pt x="3311433" y="806839"/>
                </a:lnTo>
                <a:cubicBezTo>
                  <a:pt x="3252939" y="944495"/>
                  <a:pt x="3153879" y="1035000"/>
                  <a:pt x="3041524" y="1035000"/>
                </a:cubicBezTo>
                <a:cubicBezTo>
                  <a:pt x="2951639" y="1035000"/>
                  <a:pt x="2870264" y="977077"/>
                  <a:pt x="2811360" y="883428"/>
                </a:cubicBezTo>
                <a:lnTo>
                  <a:pt x="2777966" y="819080"/>
                </a:lnTo>
                <a:lnTo>
                  <a:pt x="2733583" y="900563"/>
                </a:lnTo>
                <a:cubicBezTo>
                  <a:pt x="2675778" y="984091"/>
                  <a:pt x="2598990" y="1035000"/>
                  <a:pt x="2514724" y="1035000"/>
                </a:cubicBezTo>
                <a:cubicBezTo>
                  <a:pt x="2402368" y="1035000"/>
                  <a:pt x="2303308" y="944495"/>
                  <a:pt x="2244813" y="806839"/>
                </a:cubicBezTo>
                <a:lnTo>
                  <a:pt x="2237673" y="785926"/>
                </a:lnTo>
                <a:lnTo>
                  <a:pt x="2230533" y="806839"/>
                </a:lnTo>
                <a:cubicBezTo>
                  <a:pt x="2172038" y="944495"/>
                  <a:pt x="2072979" y="1035000"/>
                  <a:pt x="1960623" y="1035000"/>
                </a:cubicBezTo>
                <a:cubicBezTo>
                  <a:pt x="1848268" y="1035000"/>
                  <a:pt x="1749208" y="944495"/>
                  <a:pt x="1690713" y="806839"/>
                </a:cubicBezTo>
                <a:lnTo>
                  <a:pt x="1683573" y="785925"/>
                </a:lnTo>
                <a:lnTo>
                  <a:pt x="1676433" y="806839"/>
                </a:lnTo>
                <a:cubicBezTo>
                  <a:pt x="1617939" y="944495"/>
                  <a:pt x="1518879" y="1035000"/>
                  <a:pt x="1406523" y="1035000"/>
                </a:cubicBezTo>
                <a:cubicBezTo>
                  <a:pt x="1294168" y="1035000"/>
                  <a:pt x="1195108" y="944495"/>
                  <a:pt x="1136614" y="806839"/>
                </a:cubicBezTo>
                <a:lnTo>
                  <a:pt x="1129474" y="785925"/>
                </a:lnTo>
                <a:lnTo>
                  <a:pt x="1122334" y="806839"/>
                </a:lnTo>
                <a:cubicBezTo>
                  <a:pt x="1063839" y="944495"/>
                  <a:pt x="964779" y="1035000"/>
                  <a:pt x="852424" y="1035000"/>
                </a:cubicBezTo>
                <a:cubicBezTo>
                  <a:pt x="762539" y="1035000"/>
                  <a:pt x="681164" y="977077"/>
                  <a:pt x="622260" y="883428"/>
                </a:cubicBezTo>
                <a:lnTo>
                  <a:pt x="588962" y="819264"/>
                </a:lnTo>
                <a:lnTo>
                  <a:pt x="555664" y="883428"/>
                </a:lnTo>
                <a:cubicBezTo>
                  <a:pt x="496760" y="977077"/>
                  <a:pt x="415385" y="1035000"/>
                  <a:pt x="325500" y="1035000"/>
                </a:cubicBezTo>
                <a:cubicBezTo>
                  <a:pt x="145731" y="1035000"/>
                  <a:pt x="0" y="803307"/>
                  <a:pt x="0" y="517500"/>
                </a:cubicBezTo>
                <a:cubicBezTo>
                  <a:pt x="0" y="231693"/>
                  <a:pt x="145731" y="0"/>
                  <a:pt x="3255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>
            <a:extLst>
              <a:ext uri="{FF2B5EF4-FFF2-40B4-BE49-F238E27FC236}">
                <a16:creationId xmlns:a16="http://schemas.microsoft.com/office/drawing/2014/main" id="{68D197DF-B532-479B-AEF8-27568D370C2F}"/>
              </a:ext>
            </a:extLst>
          </p:cNvPr>
          <p:cNvSpPr/>
          <p:nvPr userDrawn="1"/>
        </p:nvSpPr>
        <p:spPr>
          <a:xfrm rot="19288278">
            <a:off x="592285" y="481232"/>
            <a:ext cx="464347" cy="400299"/>
          </a:xfrm>
          <a:prstGeom prst="triangl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A18F19D6-AEAC-4CE0-9F27-17B3C520FCF6}"/>
              </a:ext>
            </a:extLst>
          </p:cNvPr>
          <p:cNvSpPr/>
          <p:nvPr userDrawn="1"/>
        </p:nvSpPr>
        <p:spPr>
          <a:xfrm rot="5400000">
            <a:off x="3276860" y="673405"/>
            <a:ext cx="243867" cy="362569"/>
          </a:xfrm>
          <a:prstGeom prst="rect">
            <a:avLst/>
          </a:prstGeom>
          <a:noFill/>
          <a:ln w="349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3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19F6E-B255-4E08-AB41-EFA1E40E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98996D-0D81-46D1-B330-A4DB147F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336DD3-04C3-46A9-A687-04F50A11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E77628-CDE2-4525-912D-A23FAC7A1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50C515-E135-4D1D-A285-FC2DDD24A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9CC976-077C-4574-9701-F3B8FBB1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00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EC426-365A-4F74-A544-A7132F016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AAF1DB-ED7E-4F04-B1E7-873B3759E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1864CC-935E-48DD-BB20-B37285836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321AB5-90E0-457A-83EE-A4A3DF9A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5D8E3B-10F7-4F3B-B499-3E7BB179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A596C-0F02-4A5C-979F-5B17FF4D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222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6C7C7-E536-44CA-9DAB-995B0E2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6CDBEE-1911-4013-AA0A-DDF411EB9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25880-2C58-48C0-AA41-7E43245B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CF5975-D7DD-4665-BC0E-DB4480BB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9C473E-3544-4DDA-B9E3-B05A033E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956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CC960C-7A34-4829-9C8D-A2219EF9D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D71557-F8CF-4975-9572-E88E78A0A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59E3F6-1921-4A63-932E-C5038A2C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6A3E03-4FDF-40B8-82A5-B2C28DB1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0C8DE6-1BC8-41A7-86E3-A514956E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99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F4CB7-80C1-463A-9FA0-61FB57F5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5C09E0-BC30-4058-B845-EF13E7A16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4131E-10F6-49DB-9589-8EC60A7D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46CF48-E7D3-42E5-9B88-6A500891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1C1792-59C5-40A6-8B1E-6CC87E95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24E6EF0-FB4D-4E74-8540-F60F39D70EFF}"/>
              </a:ext>
            </a:extLst>
          </p:cNvPr>
          <p:cNvSpPr/>
          <p:nvPr userDrawn="1"/>
        </p:nvSpPr>
        <p:spPr>
          <a:xfrm>
            <a:off x="-11920" y="6721475"/>
            <a:ext cx="11365719" cy="164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1EEDDBE-BA10-4618-94C0-366CD7C71723}"/>
              </a:ext>
            </a:extLst>
          </p:cNvPr>
          <p:cNvSpPr/>
          <p:nvPr userDrawn="1"/>
        </p:nvSpPr>
        <p:spPr>
          <a:xfrm>
            <a:off x="-31955" y="-24041"/>
            <a:ext cx="6127955" cy="2097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0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F4CB7-80C1-463A-9FA0-61FB57F5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5C09E0-BC30-4058-B845-EF13E7A16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2004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4131E-10F6-49DB-9589-8EC60A7D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46CF48-E7D3-42E5-9B88-6A500891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1C1792-59C5-40A6-8B1E-6CC87E95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3FB54731-0535-47B1-B537-201C90D3FBF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95800" y="1825625"/>
            <a:ext cx="32004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6C9E4594-A338-4B2F-8BD3-DD32F6DDBA3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53400" y="1825625"/>
            <a:ext cx="32004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38CEEDC-79E4-4300-9BA8-696D8C82F125}"/>
              </a:ext>
            </a:extLst>
          </p:cNvPr>
          <p:cNvSpPr/>
          <p:nvPr userDrawn="1"/>
        </p:nvSpPr>
        <p:spPr>
          <a:xfrm>
            <a:off x="-11920" y="6721475"/>
            <a:ext cx="11365719" cy="164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9492C54-B69F-4B9A-9D23-BAC9969313B8}"/>
              </a:ext>
            </a:extLst>
          </p:cNvPr>
          <p:cNvSpPr/>
          <p:nvPr userDrawn="1"/>
        </p:nvSpPr>
        <p:spPr>
          <a:xfrm>
            <a:off x="-31955" y="-24041"/>
            <a:ext cx="6127955" cy="2097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7B2745E-1024-474B-A185-EF1F1D79D5BC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4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D24FC1-4BBA-4E90-91B4-D8A5A156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51CCD-B33A-4E82-85FA-8AACA3479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613885-3D3A-4B03-BCA0-1CC3DFA6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F00A36-C8DF-4B17-9A0D-61D42160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DD2A38-BA11-4B3A-947E-F209A287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70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C3D4C-2DB6-4C4A-A952-73D72182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288798-8E22-406A-A1DA-DE32D7411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A7D145-2692-4ED0-A6EA-738CB1FEF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AB31A0-AF6A-4BCC-ACA3-5E2FCCD01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6673FF-837E-4EA1-A0B0-697B70CB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D41DB9-60CD-40D1-AF62-FF851350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AB9569C-C7D6-4BDF-A4D6-3F0D20CF632F}"/>
              </a:ext>
            </a:extLst>
          </p:cNvPr>
          <p:cNvSpPr/>
          <p:nvPr userDrawn="1"/>
        </p:nvSpPr>
        <p:spPr>
          <a:xfrm>
            <a:off x="-11920" y="6721475"/>
            <a:ext cx="11365719" cy="1645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A213954-6EB1-4EFD-82AE-BA2FC0C516AE}"/>
              </a:ext>
            </a:extLst>
          </p:cNvPr>
          <p:cNvSpPr/>
          <p:nvPr userDrawn="1"/>
        </p:nvSpPr>
        <p:spPr>
          <a:xfrm>
            <a:off x="-31955" y="-24041"/>
            <a:ext cx="6127955" cy="2097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77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8DA0D-5F5A-44C7-9EC3-A7217E25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52AB0-28F1-42FC-9ECD-07B9E927D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B8A43A-DE58-4A90-9E25-32E4E3093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CF34373-D27E-44E1-99DB-3F96F4E3C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62F0EE-8CF0-4ACF-8F12-98CC0D556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851684-1EBD-44D0-911C-AFA6810A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F57AB1-235C-4747-9B9F-FCA4ACFC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9ED395-FB0A-438D-9617-413AEC8F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7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12A2D-23EC-4E90-BD95-9D9B403C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95B2AD-971B-4C37-A0D5-6C2EF5EE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E9D633-AA88-4681-B43E-4151A8AE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6960D8-3051-4707-8F1E-C4DD7F1F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46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79B2A5-3E47-44CF-9DEF-E7329986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298ACA-491D-4F1A-9CD0-FE72E396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FF6800-52CA-4E40-BF1A-0E425C9B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95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D5E55D-2902-43F0-8F10-6106C63F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EF40B0-686D-41D1-B315-C47D3ED6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3EB344-B730-4116-880D-B8C612AEF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8E24F-3982-47F8-B21D-5BDABD05D85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0936F-0F09-4109-924B-38FC72299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335349-E8AB-49DB-8B73-51D1CAD11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3C688-4472-4D99-A975-73285655A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4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CF3C824-1634-4246-BE59-9C9058232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571338"/>
            <a:ext cx="2946001" cy="3005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DBA58DF-F9AA-42CA-A19A-3ECE9E27E839}"/>
              </a:ext>
            </a:extLst>
          </p:cNvPr>
          <p:cNvSpPr txBox="1"/>
          <p:nvPr/>
        </p:nvSpPr>
        <p:spPr>
          <a:xfrm>
            <a:off x="-317347" y="144000"/>
            <a:ext cx="65266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Циклова комісія природничих дисциплін та фізичного виховання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983796B-BFAC-4EBE-9199-037A824C5D0B}"/>
              </a:ext>
            </a:extLst>
          </p:cNvPr>
          <p:cNvSpPr txBox="1">
            <a:spLocks/>
          </p:cNvSpPr>
          <p:nvPr/>
        </p:nvSpPr>
        <p:spPr>
          <a:xfrm>
            <a:off x="2721000" y="1854000"/>
            <a:ext cx="9144000" cy="2131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ікувальна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</a:t>
            </a: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8666310B-807D-46F4-B1FB-2219E9B7EAB7}"/>
              </a:ext>
            </a:extLst>
          </p:cNvPr>
          <p:cNvSpPr txBox="1">
            <a:spLocks/>
          </p:cNvSpPr>
          <p:nvPr/>
        </p:nvSpPr>
        <p:spPr>
          <a:xfrm>
            <a:off x="6906000" y="6266631"/>
            <a:ext cx="5151000" cy="586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altLang="zh-CN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Укладач: </a:t>
            </a:r>
            <a:r>
              <a:rPr lang="uk-UA" altLang="zh-CN" sz="1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к.пед.н</a:t>
            </a:r>
            <a:r>
              <a:rPr lang="uk-UA" altLang="zh-CN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викладач </a:t>
            </a:r>
            <a:r>
              <a:rPr lang="uk-UA" altLang="zh-CN" sz="1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Багорка</a:t>
            </a:r>
            <a:r>
              <a:rPr lang="uk-UA" altLang="zh-CN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А.М.</a:t>
            </a:r>
            <a:r>
              <a:rPr lang="ru-RU" altLang="zh-CN" sz="1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740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BAF14-3471-4FC0-965A-3F7D3A08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06769"/>
            <a:ext cx="5670000" cy="1325563"/>
          </a:xfrm>
        </p:spPr>
        <p:txBody>
          <a:bodyPr>
            <a:normAutofit fontScale="90000"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2ABE54F-2277-4050-AB09-A2270987F1A0}"/>
              </a:ext>
            </a:extLst>
          </p:cNvPr>
          <p:cNvSpPr/>
          <p:nvPr/>
        </p:nvSpPr>
        <p:spPr>
          <a:xfrm>
            <a:off x="278400" y="1703860"/>
            <a:ext cx="2127600" cy="49201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6EFD70-932F-4D55-896E-C76E09FE3A7B}"/>
              </a:ext>
            </a:extLst>
          </p:cNvPr>
          <p:cNvSpPr txBox="1"/>
          <p:nvPr/>
        </p:nvSpPr>
        <p:spPr>
          <a:xfrm>
            <a:off x="212192" y="1710355"/>
            <a:ext cx="21938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Демонструє ефективну співпрацю в команді співробітників окремих суб’єктів сфери фізичної культури і спорту; володіє навичками оцінювання непередбачуваних проблем у професійній діяльності й осмисленого вибору шляхів їх вирішення, несе відповідальність за результати своєї професійної діяльності.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60A574-1CEA-422B-A369-64B3F805AAF1}"/>
              </a:ext>
            </a:extLst>
          </p:cNvPr>
          <p:cNvSpPr/>
          <p:nvPr/>
        </p:nvSpPr>
        <p:spPr>
          <a:xfrm>
            <a:off x="2631000" y="1690685"/>
            <a:ext cx="2700000" cy="49201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21846-41CB-494E-851C-63E296451D7D}"/>
              </a:ext>
            </a:extLst>
          </p:cNvPr>
          <p:cNvSpPr txBox="1"/>
          <p:nvPr/>
        </p:nvSpPr>
        <p:spPr>
          <a:xfrm>
            <a:off x="2628626" y="1726294"/>
            <a:ext cx="2700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Визначає та демонструє на препаратах, муляжах та іншому матеріалі будову опорно-рухового апарату, серцево-судинної, нервової та інших систем організму людини; пояснює значення основних понять та визначень, що характеризують перебіг фізіологічних процесів в організмі людини; прогнозує зміни функціональних процесів при емоційних та фізичних навантаженнях; описує біохімічні механізми енергетичного та пластичного забезпечення м’язового скорочення. 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EB21BE8-345E-4FF6-A0B9-074EC10DE641}"/>
              </a:ext>
            </a:extLst>
          </p:cNvPr>
          <p:cNvSpPr/>
          <p:nvPr/>
        </p:nvSpPr>
        <p:spPr>
          <a:xfrm>
            <a:off x="5826000" y="1690686"/>
            <a:ext cx="3690000" cy="49333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7DE03D-87D2-43B0-92CB-395EAC2D3683}"/>
              </a:ext>
            </a:extLst>
          </p:cNvPr>
          <p:cNvSpPr txBox="1"/>
          <p:nvPr/>
        </p:nvSpPr>
        <p:spPr>
          <a:xfrm>
            <a:off x="5826000" y="1690685"/>
            <a:ext cx="35897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Визначає засоби профілактики перенапруження систем організму осіб, які займаються фізичною культурою і спортом; діагностує функціональний стан організму людини; застосовує основні принципи та засоби надання долікарської допомоги у невідкладних станах та патологічних процесах в організмі; обирає головні підходи та засоби збереження життя, здоров’я та захисту людей в умовах загрози і виникнення небезпечних та надзвичайних ситуацій; застосовує гігієнічні заходи у процесі занять фізичною культурою і спортом; дотримується основних положень збереження навколишнього середовища у професійній діяльності.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A4A0839-F8AF-4A33-ACCF-78839485AD21}"/>
              </a:ext>
            </a:extLst>
          </p:cNvPr>
          <p:cNvSpPr/>
          <p:nvPr/>
        </p:nvSpPr>
        <p:spPr>
          <a:xfrm>
            <a:off x="9741000" y="1690685"/>
            <a:ext cx="2172600" cy="49333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87C98E-36A1-4DA7-9B18-13693AF92F92}"/>
              </a:ext>
            </a:extLst>
          </p:cNvPr>
          <p:cNvSpPr txBox="1"/>
          <p:nvPr/>
        </p:nvSpPr>
        <p:spPr>
          <a:xfrm>
            <a:off x="9741000" y="1726294"/>
            <a:ext cx="2172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Демонструє знання сучасної класифікації діагностичних підходів до оцінки здоров’я та використовувати сучасні методи діагностики індивідуального та громадського здоров’я; організовувати заходи щодо залучення різних вікових категорій дітей до здорового способу життя.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64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ECDAA8-0B1D-4D53-9547-6F8AF7587453}"/>
              </a:ext>
            </a:extLst>
          </p:cNvPr>
          <p:cNvSpPr txBox="1"/>
          <p:nvPr/>
        </p:nvSpPr>
        <p:spPr>
          <a:xfrm>
            <a:off x="381000" y="2304000"/>
            <a:ext cx="47382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 err="1">
                <a:solidFill>
                  <a:schemeClr val="accent4"/>
                </a:solidFill>
              </a:rPr>
              <a:t>Дякую</a:t>
            </a:r>
            <a:r>
              <a:rPr lang="ru-RU" sz="5400" dirty="0">
                <a:solidFill>
                  <a:schemeClr val="accent4"/>
                </a:solidFill>
              </a:rPr>
              <a:t> за </a:t>
            </a:r>
            <a:r>
              <a:rPr lang="ru-RU" sz="5400" dirty="0" err="1">
                <a:solidFill>
                  <a:schemeClr val="accent4"/>
                </a:solidFill>
              </a:rPr>
              <a:t>увагу</a:t>
            </a:r>
            <a:r>
              <a:rPr lang="ru-RU" sz="5400" dirty="0">
                <a:solidFill>
                  <a:schemeClr val="accent4"/>
                </a:solidFill>
              </a:rPr>
              <a:t>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0287749-0C4E-4190-9632-FC761BC2E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000" y="1428750"/>
            <a:ext cx="2552700" cy="4000500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id="{92EEBC04-ABAC-4133-98EB-A9E76CF4C501}"/>
              </a:ext>
            </a:extLst>
          </p:cNvPr>
          <p:cNvSpPr/>
          <p:nvPr/>
        </p:nvSpPr>
        <p:spPr>
          <a:xfrm>
            <a:off x="9921000" y="1269000"/>
            <a:ext cx="54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29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AA3FCD-1A79-47AB-931A-44177D2AB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Лікувальна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C610EC-F7E0-4454-94AC-0D74F61F7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000"/>
            <a:ext cx="10515600" cy="313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основного методу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контролю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контролю за станом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B9392D-D08C-4A04-8217-56054F3F9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4385062"/>
            <a:ext cx="55245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9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DD31B-01C5-4D5D-AA66-6C469EB6F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02800" cy="813875"/>
          </a:xfrm>
        </p:spPr>
        <p:txBody>
          <a:bodyPr/>
          <a:lstStyle/>
          <a:p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019E0B-9393-4C1C-A2A1-795ABAA9ECEB}"/>
              </a:ext>
            </a:extLst>
          </p:cNvPr>
          <p:cNvSpPr txBox="1"/>
          <p:nvPr/>
        </p:nvSpPr>
        <p:spPr>
          <a:xfrm>
            <a:off x="336000" y="1359000"/>
            <a:ext cx="5760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контролю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принципами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ЛФК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52FE6D-224C-4353-BD2D-BCF346DDB327}"/>
              </a:ext>
            </a:extLst>
          </p:cNvPr>
          <p:cNvSpPr txBox="1"/>
          <p:nvPr/>
        </p:nvSpPr>
        <p:spPr>
          <a:xfrm>
            <a:off x="6681000" y="1357983"/>
            <a:ext cx="5265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ЛФК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ЛФК.</a:t>
            </a:r>
          </a:p>
        </p:txBody>
      </p:sp>
    </p:spTree>
    <p:extLst>
      <p:ext uri="{BB962C8B-B14F-4D97-AF65-F5344CB8AC3E}">
        <p14:creationId xmlns:p14="http://schemas.microsoft.com/office/powerpoint/2010/main" val="260542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8352397-5378-407C-AE69-7B06632D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171000"/>
            <a:ext cx="5257800" cy="1325563"/>
          </a:xfrm>
        </p:spPr>
        <p:txBody>
          <a:bodyPr/>
          <a:lstStyle/>
          <a:p>
            <a:r>
              <a:rPr lang="ru-RU" dirty="0" err="1"/>
              <a:t>Перлинка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140C74-4C62-4CA1-BCB8-6822B968D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000" y="2619001"/>
            <a:ext cx="6210000" cy="2070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chemeClr val="accent4"/>
                </a:solidFill>
              </a:rPr>
              <a:t>Знати основні принципи фізичної реабілітації за допомогою засобів ЛФК – хіба це може бути зайвим в умовах сьогодення?</a:t>
            </a:r>
            <a:endParaRPr lang="ru-RU" b="1" dirty="0">
              <a:solidFill>
                <a:schemeClr val="accent4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15FD8A-B9C8-4118-A690-1DA7B86E0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0" y="1105731"/>
            <a:ext cx="900000" cy="129473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03793A-EE40-43B9-98A5-9D1D673FB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000" y="1358451"/>
            <a:ext cx="1378686" cy="98477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8186BC5-973F-41C6-9074-B4F853020E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7959" y="1799578"/>
            <a:ext cx="1235214" cy="123521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C8BF8D2-105C-48D9-84E3-17B2712BE9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736" y="4092660"/>
            <a:ext cx="1354565" cy="138974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5CBBF56-0AEC-4E5B-93D1-4EE8ECB325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4041" y="3775649"/>
            <a:ext cx="1163918" cy="12065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AD2203-7AC1-49CF-970B-F06638E829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4686" y="394077"/>
            <a:ext cx="1235214" cy="1326039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9FE1CA9-D0F7-4488-84B8-B0EDF5CB93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85080" y="4700844"/>
            <a:ext cx="1378685" cy="152192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FDE8D03-A79E-41FA-A4D1-17B0E41F3F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3065" y="5254356"/>
            <a:ext cx="1235213" cy="1158965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C289EC2-666D-444D-9B7A-F4E204298F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26319" y="4727421"/>
            <a:ext cx="973715" cy="1495348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7AE26DA2-A046-4F89-BAEA-8A071C4EB1A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2038" y="2400377"/>
            <a:ext cx="1036462" cy="1400133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024021-257A-4A1F-90BC-91A5CC7B69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651428" y="3297286"/>
            <a:ext cx="1045987" cy="1329644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9D2F24B3-11D7-49AD-BFF1-816DC580A5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21435" y="3525281"/>
            <a:ext cx="1354565" cy="1452485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B1E5CA02-203C-4398-A616-BC9E7EEDB6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92499" y="913749"/>
            <a:ext cx="1235927" cy="161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8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EEDE3C5-4B91-46B2-8C7C-D15E906DB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284" y="0"/>
            <a:ext cx="3286125" cy="417195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B6BDCF9-4BB6-4C73-8834-D97913678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53" y="1970090"/>
            <a:ext cx="4840350" cy="4403720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E419308-4649-4328-98D4-C93BAB271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50355"/>
            <a:ext cx="6096000" cy="107364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0E0229-2932-43D5-83DB-F881A8446D3C}"/>
              </a:ext>
            </a:extLst>
          </p:cNvPr>
          <p:cNvSpPr txBox="1"/>
          <p:nvPr/>
        </p:nvSpPr>
        <p:spPr>
          <a:xfrm rot="20742023">
            <a:off x="10701299" y="2692122"/>
            <a:ext cx="13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Лекційні заняття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7161D1-F36F-4E7D-AE88-8DE5D3308C60}"/>
              </a:ext>
            </a:extLst>
          </p:cNvPr>
          <p:cNvSpPr txBox="1"/>
          <p:nvPr/>
        </p:nvSpPr>
        <p:spPr>
          <a:xfrm rot="1409749">
            <a:off x="1646166" y="4544257"/>
            <a:ext cx="14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заняття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836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25C6C-6EB7-4807-BB6A-6C1D3A3CE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00" y="-171000"/>
            <a:ext cx="10515600" cy="1325563"/>
          </a:xfrm>
        </p:spPr>
        <p:txBody>
          <a:bodyPr/>
          <a:lstStyle/>
          <a:p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2145B9-1519-41AC-830F-0664AF44E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000"/>
            <a:ext cx="10515600" cy="4907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ЛФК.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ЛФК.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Характеристика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ЛФК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ІІ.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ЛФК при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ЛФК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травмах опорно-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ЛФК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ЛФК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кардіореспіраторної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ЛФК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3534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25C6C-6EB7-4807-BB6A-6C1D3A3CE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00" y="365125"/>
            <a:ext cx="11835000" cy="813875"/>
          </a:xfrm>
        </p:spPr>
        <p:txBody>
          <a:bodyPr>
            <a:normAutofit fontScale="90000"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endParaRPr lang="ru-RU" sz="3600" dirty="0"/>
          </a:p>
        </p:txBody>
      </p:sp>
      <p:graphicFrame>
        <p:nvGraphicFramePr>
          <p:cNvPr id="5" name="Таблица 2">
            <a:extLst>
              <a:ext uri="{FF2B5EF4-FFF2-40B4-BE49-F238E27FC236}">
                <a16:creationId xmlns:a16="http://schemas.microsoft.com/office/drawing/2014/main" id="{D4973377-A4CC-436E-9B9F-7196A239F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526576"/>
              </p:ext>
            </p:extLst>
          </p:nvPr>
        </p:nvGraphicFramePr>
        <p:xfrm>
          <a:off x="836870" y="1539000"/>
          <a:ext cx="107028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7800">
                  <a:extLst>
                    <a:ext uri="{9D8B030D-6E8A-4147-A177-3AD203B41FA5}">
                      <a16:colId xmlns:a16="http://schemas.microsoft.com/office/drawing/2014/main" val="1484281388"/>
                    </a:ext>
                  </a:extLst>
                </a:gridCol>
                <a:gridCol w="5355000">
                  <a:extLst>
                    <a:ext uri="{9D8B030D-6E8A-4147-A177-3AD203B41FA5}">
                      <a16:colId xmlns:a16="http://schemas.microsoft.com/office/drawing/2014/main" val="2797962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Вміти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296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механізми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лікувальної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дії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вправ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практично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використовувати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засоби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ЛФК з метою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реабілітації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людей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різного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віку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84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засоби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ЛФК;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046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рухові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етапах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реабілітаційного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процесу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розробляти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лікувальної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гімнастики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захворюваннях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людей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різного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віку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09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дозування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контролю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навантажень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‒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239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контролю за станом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людини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вправ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контролювати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людини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вправ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ЛФК в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залежності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захворювання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віку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оцінювати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проведених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курсів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ЛФК.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75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22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1F678-2330-47F3-A5C7-97C08C63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вивчення курсу здобувачі освіти оволодіють такими </a:t>
            </a:r>
            <a:r>
              <a:rPr lang="uk-UA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компетентностями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9AE4A42-2517-43FD-AEE2-A2746B5A3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00" y="1825625"/>
            <a:ext cx="11745000" cy="4667250"/>
          </a:xfrm>
        </p:spPr>
        <p:txBody>
          <a:bodyPr>
            <a:normAutofit/>
          </a:bodyPr>
          <a:lstStyle/>
          <a:p>
            <a:pPr marL="92710" marR="65405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використовувати під час навчання та виконання професійних завдань знань про будову тіла людини та механізми життєдіяльності її організму, фізіологічні та біохімічні основи адаптації до фізичних навантажень різної спрямованості. 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до загальної орієнтації у застосуванні основних теоретичних положень та технологій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оздоровчо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-рекреаційної рухової активності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використовувати під час навчання та виконання професійних видів робіт основ медичних знань, надавати долікарську допомогу особам під час виникнення у них невідкладних станів та патологічних процесів в організмі,  та методику фізкультурно-спортивної реабілітації таких осіб. 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використовувати спортивні споруди, спеціальне обладнання та інвентар.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здійснювати виміри у відповідності до метрологічних вимог, біомеханічний аналіз, синтез, моделювання фізичних вправ та керування рухами людини.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розв’язувати практичні проблеми за невизначених умов в окремих напрямах фізичної культури і спорту. 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710" marR="65405" algn="just">
              <a:lnSpc>
                <a:spcPct val="95000"/>
              </a:lnSpc>
              <a:spcAft>
                <a:spcPts val="0"/>
              </a:spcAft>
              <a:tabLst>
                <a:tab pos="18669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здійснювати реабілітаційні заходи з метою   відновлення функцій організму, досягнення нормального рівня здоров’я, оптимального фізичного стану та  кондиції осіб різного віку (зокрема учнів спеціальних медичних груп) з порушеннями різної нозології.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3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D0D4A-9677-47F8-B119-2F5612D6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Міждисциплінарні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63FCFF5-9C90-484F-9133-E16CC2C9EA6D}"/>
              </a:ext>
            </a:extLst>
          </p:cNvPr>
          <p:cNvSpPr/>
          <p:nvPr/>
        </p:nvSpPr>
        <p:spPr>
          <a:xfrm>
            <a:off x="164914" y="2791524"/>
            <a:ext cx="2682172" cy="2700000"/>
          </a:xfrm>
          <a:prstGeom prst="roundRect">
            <a:avLst>
              <a:gd name="adj" fmla="val 9023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139700" stA="50000" endPos="18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77283367-8198-4C39-9596-EB799ED8157A}"/>
              </a:ext>
            </a:extLst>
          </p:cNvPr>
          <p:cNvSpPr/>
          <p:nvPr/>
        </p:nvSpPr>
        <p:spPr>
          <a:xfrm>
            <a:off x="562939" y="1957750"/>
            <a:ext cx="1886122" cy="2408774"/>
          </a:xfrm>
          <a:custGeom>
            <a:avLst/>
            <a:gdLst>
              <a:gd name="connsiteX0" fmla="*/ 126032 w 1670466"/>
              <a:gd name="connsiteY0" fmla="*/ 0 h 2408774"/>
              <a:gd name="connsiteX1" fmla="*/ 1559102 w 1670466"/>
              <a:gd name="connsiteY1" fmla="*/ 95323 h 2408774"/>
              <a:gd name="connsiteX2" fmla="*/ 1559102 w 1670466"/>
              <a:gd name="connsiteY2" fmla="*/ 99557 h 2408774"/>
              <a:gd name="connsiteX3" fmla="*/ 1577206 w 1670466"/>
              <a:gd name="connsiteY3" fmla="*/ 102336 h 2408774"/>
              <a:gd name="connsiteX4" fmla="*/ 1670466 w 1670466"/>
              <a:gd name="connsiteY4" fmla="*/ 209306 h 2408774"/>
              <a:gd name="connsiteX5" fmla="*/ 1670466 w 1670466"/>
              <a:gd name="connsiteY5" fmla="*/ 249912 h 2408774"/>
              <a:gd name="connsiteX6" fmla="*/ 1670466 w 1670466"/>
              <a:gd name="connsiteY6" fmla="*/ 1940076 h 2408774"/>
              <a:gd name="connsiteX7" fmla="*/ 1670466 w 1670466"/>
              <a:gd name="connsiteY7" fmla="*/ 2037381 h 2408774"/>
              <a:gd name="connsiteX8" fmla="*/ 1517769 w 1670466"/>
              <a:gd name="connsiteY8" fmla="*/ 2153474 h 2408774"/>
              <a:gd name="connsiteX9" fmla="*/ 636240 w 1670466"/>
              <a:gd name="connsiteY9" fmla="*/ 2153474 h 2408774"/>
              <a:gd name="connsiteX10" fmla="*/ 432000 w 1670466"/>
              <a:gd name="connsiteY10" fmla="*/ 2408774 h 2408774"/>
              <a:gd name="connsiteX11" fmla="*/ 227760 w 1670466"/>
              <a:gd name="connsiteY11" fmla="*/ 2153474 h 2408774"/>
              <a:gd name="connsiteX12" fmla="*/ 152697 w 1670466"/>
              <a:gd name="connsiteY12" fmla="*/ 2153474 h 2408774"/>
              <a:gd name="connsiteX13" fmla="*/ 0 w 1670466"/>
              <a:gd name="connsiteY13" fmla="*/ 2037381 h 2408774"/>
              <a:gd name="connsiteX14" fmla="*/ 0 w 1670466"/>
              <a:gd name="connsiteY14" fmla="*/ 1940076 h 2408774"/>
              <a:gd name="connsiteX15" fmla="*/ 0 w 1670466"/>
              <a:gd name="connsiteY15" fmla="*/ 209306 h 2408774"/>
              <a:gd name="connsiteX16" fmla="*/ 0 w 1670466"/>
              <a:gd name="connsiteY16" fmla="*/ 112000 h 2408774"/>
              <a:gd name="connsiteX17" fmla="*/ 93261 w 1670466"/>
              <a:gd name="connsiteY17" fmla="*/ 5031 h 240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70466" h="2408774">
                <a:moveTo>
                  <a:pt x="126032" y="0"/>
                </a:moveTo>
                <a:lnTo>
                  <a:pt x="1559102" y="95323"/>
                </a:lnTo>
                <a:lnTo>
                  <a:pt x="1559102" y="99557"/>
                </a:lnTo>
                <a:lnTo>
                  <a:pt x="1577206" y="102336"/>
                </a:lnTo>
                <a:cubicBezTo>
                  <a:pt x="1632012" y="119960"/>
                  <a:pt x="1670466" y="161218"/>
                  <a:pt x="1670466" y="209306"/>
                </a:cubicBezTo>
                <a:lnTo>
                  <a:pt x="1670466" y="249912"/>
                </a:lnTo>
                <a:lnTo>
                  <a:pt x="1670466" y="1940076"/>
                </a:lnTo>
                <a:lnTo>
                  <a:pt x="1670466" y="2037381"/>
                </a:lnTo>
                <a:cubicBezTo>
                  <a:pt x="1670466" y="2101498"/>
                  <a:pt x="1602102" y="2153474"/>
                  <a:pt x="1517769" y="2153474"/>
                </a:cubicBezTo>
                <a:lnTo>
                  <a:pt x="636240" y="2153474"/>
                </a:lnTo>
                <a:lnTo>
                  <a:pt x="432000" y="2408774"/>
                </a:lnTo>
                <a:lnTo>
                  <a:pt x="227760" y="2153474"/>
                </a:lnTo>
                <a:lnTo>
                  <a:pt x="152697" y="2153474"/>
                </a:lnTo>
                <a:cubicBezTo>
                  <a:pt x="68365" y="2153474"/>
                  <a:pt x="0" y="2101498"/>
                  <a:pt x="0" y="2037381"/>
                </a:cubicBezTo>
                <a:lnTo>
                  <a:pt x="0" y="1940076"/>
                </a:lnTo>
                <a:lnTo>
                  <a:pt x="0" y="209306"/>
                </a:lnTo>
                <a:lnTo>
                  <a:pt x="0" y="112000"/>
                </a:lnTo>
                <a:cubicBezTo>
                  <a:pt x="0" y="63913"/>
                  <a:pt x="38455" y="22654"/>
                  <a:pt x="93261" y="50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93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04961B5-4594-4679-B7F4-B58F1C51E443}"/>
              </a:ext>
            </a:extLst>
          </p:cNvPr>
          <p:cNvSpPr/>
          <p:nvPr/>
        </p:nvSpPr>
        <p:spPr>
          <a:xfrm>
            <a:off x="3089914" y="2791524"/>
            <a:ext cx="2682172" cy="2700000"/>
          </a:xfrm>
          <a:prstGeom prst="roundRect">
            <a:avLst>
              <a:gd name="adj" fmla="val 9023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139700" stA="50000" endPos="18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id="{37ACF073-713B-4C96-96C2-2FB1E741398E}"/>
              </a:ext>
            </a:extLst>
          </p:cNvPr>
          <p:cNvSpPr/>
          <p:nvPr/>
        </p:nvSpPr>
        <p:spPr>
          <a:xfrm rot="10800000">
            <a:off x="3487939" y="1957750"/>
            <a:ext cx="1886122" cy="2408774"/>
          </a:xfrm>
          <a:custGeom>
            <a:avLst/>
            <a:gdLst>
              <a:gd name="connsiteX0" fmla="*/ 1544434 w 1670466"/>
              <a:gd name="connsiteY0" fmla="*/ 2408774 h 2408774"/>
              <a:gd name="connsiteX1" fmla="*/ 111364 w 1670466"/>
              <a:gd name="connsiteY1" fmla="*/ 2313451 h 2408774"/>
              <a:gd name="connsiteX2" fmla="*/ 111364 w 1670466"/>
              <a:gd name="connsiteY2" fmla="*/ 2309217 h 2408774"/>
              <a:gd name="connsiteX3" fmla="*/ 93260 w 1670466"/>
              <a:gd name="connsiteY3" fmla="*/ 2306438 h 2408774"/>
              <a:gd name="connsiteX4" fmla="*/ 0 w 1670466"/>
              <a:gd name="connsiteY4" fmla="*/ 2199468 h 2408774"/>
              <a:gd name="connsiteX5" fmla="*/ 0 w 1670466"/>
              <a:gd name="connsiteY5" fmla="*/ 2158862 h 2408774"/>
              <a:gd name="connsiteX6" fmla="*/ 0 w 1670466"/>
              <a:gd name="connsiteY6" fmla="*/ 468699 h 2408774"/>
              <a:gd name="connsiteX7" fmla="*/ 0 w 1670466"/>
              <a:gd name="connsiteY7" fmla="*/ 371393 h 2408774"/>
              <a:gd name="connsiteX8" fmla="*/ 152697 w 1670466"/>
              <a:gd name="connsiteY8" fmla="*/ 255300 h 2408774"/>
              <a:gd name="connsiteX9" fmla="*/ 1034226 w 1670466"/>
              <a:gd name="connsiteY9" fmla="*/ 255300 h 2408774"/>
              <a:gd name="connsiteX10" fmla="*/ 1238466 w 1670466"/>
              <a:gd name="connsiteY10" fmla="*/ 0 h 2408774"/>
              <a:gd name="connsiteX11" fmla="*/ 1442706 w 1670466"/>
              <a:gd name="connsiteY11" fmla="*/ 255300 h 2408774"/>
              <a:gd name="connsiteX12" fmla="*/ 1517769 w 1670466"/>
              <a:gd name="connsiteY12" fmla="*/ 255300 h 2408774"/>
              <a:gd name="connsiteX13" fmla="*/ 1670466 w 1670466"/>
              <a:gd name="connsiteY13" fmla="*/ 371393 h 2408774"/>
              <a:gd name="connsiteX14" fmla="*/ 1670466 w 1670466"/>
              <a:gd name="connsiteY14" fmla="*/ 468699 h 2408774"/>
              <a:gd name="connsiteX15" fmla="*/ 1670466 w 1670466"/>
              <a:gd name="connsiteY15" fmla="*/ 2199468 h 2408774"/>
              <a:gd name="connsiteX16" fmla="*/ 1670466 w 1670466"/>
              <a:gd name="connsiteY16" fmla="*/ 2296774 h 2408774"/>
              <a:gd name="connsiteX17" fmla="*/ 1577205 w 1670466"/>
              <a:gd name="connsiteY17" fmla="*/ 2403744 h 240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70466" h="2408774">
                <a:moveTo>
                  <a:pt x="1544434" y="2408774"/>
                </a:moveTo>
                <a:lnTo>
                  <a:pt x="111364" y="2313451"/>
                </a:lnTo>
                <a:lnTo>
                  <a:pt x="111364" y="2309217"/>
                </a:lnTo>
                <a:lnTo>
                  <a:pt x="93260" y="2306438"/>
                </a:lnTo>
                <a:cubicBezTo>
                  <a:pt x="38454" y="2288814"/>
                  <a:pt x="0" y="2247556"/>
                  <a:pt x="0" y="2199468"/>
                </a:cubicBezTo>
                <a:lnTo>
                  <a:pt x="0" y="2158862"/>
                </a:lnTo>
                <a:lnTo>
                  <a:pt x="0" y="468699"/>
                </a:lnTo>
                <a:lnTo>
                  <a:pt x="0" y="371393"/>
                </a:lnTo>
                <a:cubicBezTo>
                  <a:pt x="0" y="307276"/>
                  <a:pt x="68364" y="255300"/>
                  <a:pt x="152697" y="255300"/>
                </a:cubicBezTo>
                <a:lnTo>
                  <a:pt x="1034226" y="255300"/>
                </a:lnTo>
                <a:lnTo>
                  <a:pt x="1238466" y="0"/>
                </a:lnTo>
                <a:lnTo>
                  <a:pt x="1442706" y="255300"/>
                </a:lnTo>
                <a:lnTo>
                  <a:pt x="1517769" y="255300"/>
                </a:lnTo>
                <a:cubicBezTo>
                  <a:pt x="1602102" y="255300"/>
                  <a:pt x="1670466" y="307276"/>
                  <a:pt x="1670466" y="371393"/>
                </a:cubicBezTo>
                <a:lnTo>
                  <a:pt x="1670466" y="468699"/>
                </a:lnTo>
                <a:lnTo>
                  <a:pt x="1670466" y="2199468"/>
                </a:lnTo>
                <a:lnTo>
                  <a:pt x="1670466" y="2296774"/>
                </a:lnTo>
                <a:cubicBezTo>
                  <a:pt x="1670466" y="2344861"/>
                  <a:pt x="1632011" y="2386120"/>
                  <a:pt x="1577205" y="240374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93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CF769D6-F25D-48B4-9D3F-B4A49F88A784}"/>
              </a:ext>
            </a:extLst>
          </p:cNvPr>
          <p:cNvSpPr/>
          <p:nvPr/>
        </p:nvSpPr>
        <p:spPr>
          <a:xfrm>
            <a:off x="5986981" y="2791524"/>
            <a:ext cx="2682172" cy="2700000"/>
          </a:xfrm>
          <a:prstGeom prst="roundRect">
            <a:avLst>
              <a:gd name="adj" fmla="val 9023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139700" stA="50000" endPos="18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:a16="http://schemas.microsoft.com/office/drawing/2014/main" id="{4F6331E5-3196-4537-986B-A9806868D410}"/>
              </a:ext>
            </a:extLst>
          </p:cNvPr>
          <p:cNvSpPr/>
          <p:nvPr/>
        </p:nvSpPr>
        <p:spPr>
          <a:xfrm>
            <a:off x="6385006" y="1957750"/>
            <a:ext cx="1886122" cy="2408774"/>
          </a:xfrm>
          <a:custGeom>
            <a:avLst/>
            <a:gdLst>
              <a:gd name="connsiteX0" fmla="*/ 126032 w 1670466"/>
              <a:gd name="connsiteY0" fmla="*/ 0 h 2408774"/>
              <a:gd name="connsiteX1" fmla="*/ 1559102 w 1670466"/>
              <a:gd name="connsiteY1" fmla="*/ 95323 h 2408774"/>
              <a:gd name="connsiteX2" fmla="*/ 1559102 w 1670466"/>
              <a:gd name="connsiteY2" fmla="*/ 99557 h 2408774"/>
              <a:gd name="connsiteX3" fmla="*/ 1577206 w 1670466"/>
              <a:gd name="connsiteY3" fmla="*/ 102336 h 2408774"/>
              <a:gd name="connsiteX4" fmla="*/ 1670466 w 1670466"/>
              <a:gd name="connsiteY4" fmla="*/ 209306 h 2408774"/>
              <a:gd name="connsiteX5" fmla="*/ 1670466 w 1670466"/>
              <a:gd name="connsiteY5" fmla="*/ 249912 h 2408774"/>
              <a:gd name="connsiteX6" fmla="*/ 1670466 w 1670466"/>
              <a:gd name="connsiteY6" fmla="*/ 1940076 h 2408774"/>
              <a:gd name="connsiteX7" fmla="*/ 1670466 w 1670466"/>
              <a:gd name="connsiteY7" fmla="*/ 2037381 h 2408774"/>
              <a:gd name="connsiteX8" fmla="*/ 1517769 w 1670466"/>
              <a:gd name="connsiteY8" fmla="*/ 2153474 h 2408774"/>
              <a:gd name="connsiteX9" fmla="*/ 636240 w 1670466"/>
              <a:gd name="connsiteY9" fmla="*/ 2153474 h 2408774"/>
              <a:gd name="connsiteX10" fmla="*/ 432000 w 1670466"/>
              <a:gd name="connsiteY10" fmla="*/ 2408774 h 2408774"/>
              <a:gd name="connsiteX11" fmla="*/ 227760 w 1670466"/>
              <a:gd name="connsiteY11" fmla="*/ 2153474 h 2408774"/>
              <a:gd name="connsiteX12" fmla="*/ 152697 w 1670466"/>
              <a:gd name="connsiteY12" fmla="*/ 2153474 h 2408774"/>
              <a:gd name="connsiteX13" fmla="*/ 0 w 1670466"/>
              <a:gd name="connsiteY13" fmla="*/ 2037381 h 2408774"/>
              <a:gd name="connsiteX14" fmla="*/ 0 w 1670466"/>
              <a:gd name="connsiteY14" fmla="*/ 1940076 h 2408774"/>
              <a:gd name="connsiteX15" fmla="*/ 0 w 1670466"/>
              <a:gd name="connsiteY15" fmla="*/ 209306 h 2408774"/>
              <a:gd name="connsiteX16" fmla="*/ 0 w 1670466"/>
              <a:gd name="connsiteY16" fmla="*/ 112000 h 2408774"/>
              <a:gd name="connsiteX17" fmla="*/ 93261 w 1670466"/>
              <a:gd name="connsiteY17" fmla="*/ 5031 h 240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70466" h="2408774">
                <a:moveTo>
                  <a:pt x="126032" y="0"/>
                </a:moveTo>
                <a:lnTo>
                  <a:pt x="1559102" y="95323"/>
                </a:lnTo>
                <a:lnTo>
                  <a:pt x="1559102" y="99557"/>
                </a:lnTo>
                <a:lnTo>
                  <a:pt x="1577206" y="102336"/>
                </a:lnTo>
                <a:cubicBezTo>
                  <a:pt x="1632012" y="119960"/>
                  <a:pt x="1670466" y="161218"/>
                  <a:pt x="1670466" y="209306"/>
                </a:cubicBezTo>
                <a:lnTo>
                  <a:pt x="1670466" y="249912"/>
                </a:lnTo>
                <a:lnTo>
                  <a:pt x="1670466" y="1940076"/>
                </a:lnTo>
                <a:lnTo>
                  <a:pt x="1670466" y="2037381"/>
                </a:lnTo>
                <a:cubicBezTo>
                  <a:pt x="1670466" y="2101498"/>
                  <a:pt x="1602102" y="2153474"/>
                  <a:pt x="1517769" y="2153474"/>
                </a:cubicBezTo>
                <a:lnTo>
                  <a:pt x="636240" y="2153474"/>
                </a:lnTo>
                <a:lnTo>
                  <a:pt x="432000" y="2408774"/>
                </a:lnTo>
                <a:lnTo>
                  <a:pt x="227760" y="2153474"/>
                </a:lnTo>
                <a:lnTo>
                  <a:pt x="152697" y="2153474"/>
                </a:lnTo>
                <a:cubicBezTo>
                  <a:pt x="68365" y="2153474"/>
                  <a:pt x="0" y="2101498"/>
                  <a:pt x="0" y="2037381"/>
                </a:cubicBezTo>
                <a:lnTo>
                  <a:pt x="0" y="1940076"/>
                </a:lnTo>
                <a:lnTo>
                  <a:pt x="0" y="209306"/>
                </a:lnTo>
                <a:lnTo>
                  <a:pt x="0" y="112000"/>
                </a:lnTo>
                <a:cubicBezTo>
                  <a:pt x="0" y="63913"/>
                  <a:pt x="38456" y="22654"/>
                  <a:pt x="93261" y="50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93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FAFAFFE-F0E7-4A0D-A15A-1EACF25A3084}"/>
              </a:ext>
            </a:extLst>
          </p:cNvPr>
          <p:cNvSpPr/>
          <p:nvPr/>
        </p:nvSpPr>
        <p:spPr>
          <a:xfrm>
            <a:off x="8886000" y="2796174"/>
            <a:ext cx="2682172" cy="2700000"/>
          </a:xfrm>
          <a:prstGeom prst="roundRect">
            <a:avLst>
              <a:gd name="adj" fmla="val 9023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139700" stA="50000" endPos="18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EF9B522-CA2B-4AAB-AC13-BCBB4EC852D0}"/>
              </a:ext>
            </a:extLst>
          </p:cNvPr>
          <p:cNvSpPr/>
          <p:nvPr/>
        </p:nvSpPr>
        <p:spPr>
          <a:xfrm>
            <a:off x="9284025" y="1962400"/>
            <a:ext cx="1886122" cy="2408774"/>
          </a:xfrm>
          <a:custGeom>
            <a:avLst/>
            <a:gdLst>
              <a:gd name="connsiteX0" fmla="*/ 126032 w 1670466"/>
              <a:gd name="connsiteY0" fmla="*/ 0 h 2408774"/>
              <a:gd name="connsiteX1" fmla="*/ 1559102 w 1670466"/>
              <a:gd name="connsiteY1" fmla="*/ 95323 h 2408774"/>
              <a:gd name="connsiteX2" fmla="*/ 1559102 w 1670466"/>
              <a:gd name="connsiteY2" fmla="*/ 99557 h 2408774"/>
              <a:gd name="connsiteX3" fmla="*/ 1577206 w 1670466"/>
              <a:gd name="connsiteY3" fmla="*/ 102336 h 2408774"/>
              <a:gd name="connsiteX4" fmla="*/ 1670466 w 1670466"/>
              <a:gd name="connsiteY4" fmla="*/ 209306 h 2408774"/>
              <a:gd name="connsiteX5" fmla="*/ 1670466 w 1670466"/>
              <a:gd name="connsiteY5" fmla="*/ 249912 h 2408774"/>
              <a:gd name="connsiteX6" fmla="*/ 1670466 w 1670466"/>
              <a:gd name="connsiteY6" fmla="*/ 1940076 h 2408774"/>
              <a:gd name="connsiteX7" fmla="*/ 1670466 w 1670466"/>
              <a:gd name="connsiteY7" fmla="*/ 2037381 h 2408774"/>
              <a:gd name="connsiteX8" fmla="*/ 1517769 w 1670466"/>
              <a:gd name="connsiteY8" fmla="*/ 2153474 h 2408774"/>
              <a:gd name="connsiteX9" fmla="*/ 636240 w 1670466"/>
              <a:gd name="connsiteY9" fmla="*/ 2153474 h 2408774"/>
              <a:gd name="connsiteX10" fmla="*/ 432000 w 1670466"/>
              <a:gd name="connsiteY10" fmla="*/ 2408774 h 2408774"/>
              <a:gd name="connsiteX11" fmla="*/ 227760 w 1670466"/>
              <a:gd name="connsiteY11" fmla="*/ 2153474 h 2408774"/>
              <a:gd name="connsiteX12" fmla="*/ 152697 w 1670466"/>
              <a:gd name="connsiteY12" fmla="*/ 2153474 h 2408774"/>
              <a:gd name="connsiteX13" fmla="*/ 0 w 1670466"/>
              <a:gd name="connsiteY13" fmla="*/ 2037381 h 2408774"/>
              <a:gd name="connsiteX14" fmla="*/ 0 w 1670466"/>
              <a:gd name="connsiteY14" fmla="*/ 1940076 h 2408774"/>
              <a:gd name="connsiteX15" fmla="*/ 0 w 1670466"/>
              <a:gd name="connsiteY15" fmla="*/ 209306 h 2408774"/>
              <a:gd name="connsiteX16" fmla="*/ 0 w 1670466"/>
              <a:gd name="connsiteY16" fmla="*/ 112000 h 2408774"/>
              <a:gd name="connsiteX17" fmla="*/ 93261 w 1670466"/>
              <a:gd name="connsiteY17" fmla="*/ 5031 h 240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70466" h="2408774">
                <a:moveTo>
                  <a:pt x="126032" y="0"/>
                </a:moveTo>
                <a:lnTo>
                  <a:pt x="1559102" y="95323"/>
                </a:lnTo>
                <a:lnTo>
                  <a:pt x="1559102" y="99557"/>
                </a:lnTo>
                <a:lnTo>
                  <a:pt x="1577206" y="102336"/>
                </a:lnTo>
                <a:cubicBezTo>
                  <a:pt x="1632011" y="119960"/>
                  <a:pt x="1670466" y="161218"/>
                  <a:pt x="1670466" y="209306"/>
                </a:cubicBezTo>
                <a:lnTo>
                  <a:pt x="1670466" y="249912"/>
                </a:lnTo>
                <a:lnTo>
                  <a:pt x="1670466" y="1940076"/>
                </a:lnTo>
                <a:lnTo>
                  <a:pt x="1670466" y="2037381"/>
                </a:lnTo>
                <a:cubicBezTo>
                  <a:pt x="1670466" y="2101498"/>
                  <a:pt x="1602101" y="2153474"/>
                  <a:pt x="1517769" y="2153474"/>
                </a:cubicBezTo>
                <a:lnTo>
                  <a:pt x="636240" y="2153474"/>
                </a:lnTo>
                <a:lnTo>
                  <a:pt x="432000" y="2408774"/>
                </a:lnTo>
                <a:lnTo>
                  <a:pt x="227760" y="2153474"/>
                </a:lnTo>
                <a:lnTo>
                  <a:pt x="152697" y="2153474"/>
                </a:lnTo>
                <a:cubicBezTo>
                  <a:pt x="68365" y="2153474"/>
                  <a:pt x="0" y="2101498"/>
                  <a:pt x="0" y="2037381"/>
                </a:cubicBezTo>
                <a:lnTo>
                  <a:pt x="0" y="1940076"/>
                </a:lnTo>
                <a:lnTo>
                  <a:pt x="0" y="209306"/>
                </a:lnTo>
                <a:lnTo>
                  <a:pt x="0" y="112000"/>
                </a:lnTo>
                <a:cubicBezTo>
                  <a:pt x="0" y="63913"/>
                  <a:pt x="38455" y="22654"/>
                  <a:pt x="93261" y="50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93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E8B4A7-E31B-4024-9E62-ADFC5AD5C0B4}"/>
              </a:ext>
            </a:extLst>
          </p:cNvPr>
          <p:cNvSpPr txBox="1"/>
          <p:nvPr/>
        </p:nvSpPr>
        <p:spPr>
          <a:xfrm>
            <a:off x="651310" y="2778583"/>
            <a:ext cx="148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bg1"/>
                </a:solidFill>
              </a:rPr>
              <a:t>Гімнастика з методиками викладання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9FCA7E-7F99-401D-8E9C-48FF0E4A31F0}"/>
              </a:ext>
            </a:extLst>
          </p:cNvPr>
          <p:cNvSpPr txBox="1"/>
          <p:nvPr/>
        </p:nvSpPr>
        <p:spPr>
          <a:xfrm>
            <a:off x="3670532" y="2778583"/>
            <a:ext cx="148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bg1"/>
                </a:solidFill>
              </a:rPr>
              <a:t>Масаж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AC965F-6759-4530-AC4E-67ADE7C905AF}"/>
              </a:ext>
            </a:extLst>
          </p:cNvPr>
          <p:cNvSpPr txBox="1"/>
          <p:nvPr/>
        </p:nvSpPr>
        <p:spPr>
          <a:xfrm>
            <a:off x="6567599" y="2768919"/>
            <a:ext cx="148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bg1"/>
                </a:solidFill>
              </a:rPr>
              <a:t>Анатомія людини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22D87-86E9-4CF8-94D4-9E2F3E9B38E2}"/>
              </a:ext>
            </a:extLst>
          </p:cNvPr>
          <p:cNvSpPr txBox="1"/>
          <p:nvPr/>
        </p:nvSpPr>
        <p:spPr>
          <a:xfrm>
            <a:off x="9553885" y="2778583"/>
            <a:ext cx="148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bg1"/>
                </a:solidFill>
              </a:rPr>
              <a:t>Фізіологія людини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C1787F-8810-4547-AFDB-E9F10054DD4D}"/>
              </a:ext>
            </a:extLst>
          </p:cNvPr>
          <p:cNvSpPr txBox="1"/>
          <p:nvPr/>
        </p:nvSpPr>
        <p:spPr>
          <a:xfrm>
            <a:off x="471000" y="4193004"/>
            <a:ext cx="11208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F815B5-D072-4D35-9DFC-35B51615240F}"/>
              </a:ext>
            </a:extLst>
          </p:cNvPr>
          <p:cNvSpPr txBox="1"/>
          <p:nvPr/>
        </p:nvSpPr>
        <p:spPr>
          <a:xfrm>
            <a:off x="3373558" y="4193004"/>
            <a:ext cx="11208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chemeClr val="accent2"/>
                </a:solidFill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CCF088-A4C4-4986-B25D-0558F64BEB0F}"/>
              </a:ext>
            </a:extLst>
          </p:cNvPr>
          <p:cNvSpPr txBox="1"/>
          <p:nvPr/>
        </p:nvSpPr>
        <p:spPr>
          <a:xfrm>
            <a:off x="6253558" y="4193004"/>
            <a:ext cx="11208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chemeClr val="accent3"/>
                </a:solidFill>
              </a:rPr>
              <a:t>03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C7FEB8-62AE-42A2-8D05-163E90534850}"/>
              </a:ext>
            </a:extLst>
          </p:cNvPr>
          <p:cNvSpPr txBox="1"/>
          <p:nvPr/>
        </p:nvSpPr>
        <p:spPr>
          <a:xfrm>
            <a:off x="9157952" y="4193004"/>
            <a:ext cx="11208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chemeClr val="accent4"/>
                </a:solidFill>
              </a:rPr>
              <a:t>04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601970CC-C07B-4656-A8CE-8A90D7EAD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767" y="4515463"/>
            <a:ext cx="508899" cy="582348"/>
          </a:xfrm>
          <a:prstGeom prst="rect">
            <a:avLst/>
          </a:prstGeom>
        </p:spPr>
      </p:pic>
      <p:pic>
        <p:nvPicPr>
          <p:cNvPr id="3076" name="Picture 4" descr="массаж логотип: 2 тыс изображений найдено в Яндекс.Картинках | Спа логотип,  Фиолетовые пионы, Массаж">
            <a:extLst>
              <a:ext uri="{FF2B5EF4-FFF2-40B4-BE49-F238E27FC236}">
                <a16:creationId xmlns:a16="http://schemas.microsoft.com/office/drawing/2014/main" id="{086C8A4A-23DC-4FF2-A3AB-742EDC2C5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85" y="4515463"/>
            <a:ext cx="582348" cy="58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Вектор Анатомии Скелета Ребенка Мальчика — стоковая векторная графика и  другие изображения на тему Анатомия - iStock">
            <a:extLst>
              <a:ext uri="{FF2B5EF4-FFF2-40B4-BE49-F238E27FC236}">
                <a16:creationId xmlns:a16="http://schemas.microsoft.com/office/drawing/2014/main" id="{7375FE82-37D6-4E8A-8BC5-19C47D9B4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068" y="4515463"/>
            <a:ext cx="582348" cy="58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eart muscle - Страница 8 - Поиск - Larastock Стоковые фотографии,  royalty-free изображения">
            <a:extLst>
              <a:ext uri="{FF2B5EF4-FFF2-40B4-BE49-F238E27FC236}">
                <a16:creationId xmlns:a16="http://schemas.microsoft.com/office/drawing/2014/main" id="{6901F710-9081-403E-9C20-48C07F930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749" y="4515463"/>
            <a:ext cx="582305" cy="58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459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822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Мета дисципліни «Лікувальна фізична культура»</vt:lpstr>
      <vt:lpstr>Основні завдання</vt:lpstr>
      <vt:lpstr>Перлинка дисципліни</vt:lpstr>
      <vt:lpstr>Форма організації занять</vt:lpstr>
      <vt:lpstr>Програма дисципліни</vt:lpstr>
      <vt:lpstr>Згідно з вимогами освітньо-професійної програми  здобувачі освіти повинні</vt:lpstr>
      <vt:lpstr>Після вивчення курсу здобувачі освіти оволодіють такими компетентностями:</vt:lpstr>
      <vt:lpstr>Міждисциплінарні зв’язки</vt:lpstr>
      <vt:lpstr>Програмні  результати  навчання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admin</cp:lastModifiedBy>
  <cp:revision>35</cp:revision>
  <dcterms:created xsi:type="dcterms:W3CDTF">2021-01-21T12:27:52Z</dcterms:created>
  <dcterms:modified xsi:type="dcterms:W3CDTF">2022-02-11T00:27:45Z</dcterms:modified>
</cp:coreProperties>
</file>