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4" r:id="rId3"/>
    <p:sldId id="275" r:id="rId4"/>
    <p:sldId id="276" r:id="rId5"/>
    <p:sldId id="27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2FD5-05A5-4012-BB36-D97800A0BF1C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30305-0FA5-4B0E-87E8-9578278C8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69EC-CC21-46E6-941B-C5FBA556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9DE32-0CD4-49D0-A7B8-9FCC0DDA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EFD0-E752-4B99-AEBE-B86C1B7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A890-567C-4285-A452-EE2AC82D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80F3-0F05-41AF-9F3B-5821364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59AE-1D3C-4832-9BF0-3D625AB4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C6111-0069-456E-866F-279A02C7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9AE5-2990-41F0-8B95-1E0EEF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6335-1990-423E-A3F9-3E8F892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B571-9FEE-4937-851F-5412204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C16CA-B8F8-4154-9D94-ADD504255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9AB4-890A-420B-958E-7148DF9B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C02B-5151-44C5-9330-1846D21C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0713-7505-47D6-B89F-6C60860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F2B14-FE1D-4F32-A601-B7AAF7B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0A65-5EB7-4E50-84F7-0D00E61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9966-0AB1-4B96-83FB-D7BF8451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EB9-5B31-44E8-89C5-23D0B57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5998-FC4B-4412-BDC1-8188A093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C9E1-1BDF-4E28-9D5D-6C6C107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44CC-AF19-4984-8ECE-ED3E308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59EC-505C-46D0-9FA5-7E435668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6FBF-15A6-4B42-979D-156E472B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5EDCA-1C86-4497-8908-5A20972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6AF1-9CB9-4E9F-B2F1-1569E36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62BE-FBD9-4344-A061-9A5E4DA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94A6-CA96-40C8-8BC6-7BB6DAA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7CB2-5943-4C90-8457-42EE9614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A1208-E3C7-432F-A49E-7D668CF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58F7B-45E4-4C42-899C-51EC0A1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2CCE7-A2F9-4AB3-936A-799DE805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2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664-1E5D-4CED-9D6B-7E59831A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AB49-897B-4E68-ABCF-EBE2E300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E64F-807A-4BBB-A1A5-5F869EF9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B068-A710-4891-9D27-D02D15168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92DE3-2F3D-4FE6-8962-9A193764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7C3B2-AB79-424D-8AD5-CCF4B88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BB8E5-FFF0-4EBC-87C1-3284BCF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C48A2-91E7-4CCB-807C-718F91A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E60F-6DA9-414A-9F16-1A6C32C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9268F-069D-4D2D-AB74-546D53BD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EF9C7-4DB8-47F8-8AA9-58404B8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1599-C23A-4CCA-B0B4-D6C0F109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61F98-6CB2-48F1-B267-E2CFA05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B1C7A-F59A-4062-AC36-B8E579F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7D746-1B1A-4AA8-844D-CB0D88F7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8403-3F4C-41F9-A020-20278450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C185-9BAA-4A1F-B8B7-CBA2EADA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93572-B581-4AE2-B7A8-64798171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13AEB-9F4E-4EC1-82F7-B83D05D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3167A-5AAA-43EE-86C8-8F988EC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ABF-6920-42CD-B2E2-BA747522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922D-A6FC-4A36-B54D-635290D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AAB91-5AA9-4774-950C-1B00B8F7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87C6B-9192-4B07-A258-A4062014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EB64-D71A-46E0-8251-5F55720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10A7A-980A-4F78-B668-05BBAF75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0D500-0B62-4051-8094-C9247D6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CD458-21A8-4C8C-AF17-CC5D74BA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C35A-BC77-474F-8FE9-CC1412D9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B3A3-2F09-475C-99B2-EFB83F2A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2F7E5-261E-4007-99D5-89AD72B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BDCD2-5884-4F79-B60F-E4873491B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975" y="277092"/>
            <a:ext cx="9144000" cy="21613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uk-UA" b="1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uk-UA" b="1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uk-UA" b="1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uk-UA" b="1" dirty="0" smtClean="0"/>
              <a:t>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4000" b="1" dirty="0" smtClean="0"/>
              <a:t>Успішний </a:t>
            </a:r>
            <a:r>
              <a:rPr lang="uk-UA" sz="4000" b="1" dirty="0"/>
              <a:t>бізнес: відкриття туристичної фірми </a:t>
            </a:r>
            <a:r>
              <a:rPr lang="en-US" dirty="0"/>
              <a:t/>
            </a:r>
            <a:br>
              <a:rPr lang="en-US" dirty="0"/>
            </a:b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1914057" y="1753971"/>
            <a:ext cx="5477022" cy="820120"/>
          </a:xfrm>
        </p:spPr>
        <p:txBody>
          <a:bodyPr/>
          <a:lstStyle/>
          <a:p>
            <a:r>
              <a:rPr lang="uk-UA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Циклова комісія економічних дисциплін , менеджменту та туризму</a:t>
            </a:r>
            <a:endParaRPr lang="ru-RU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12" name="AutoShape 4" descr="Цитаты о ре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Цитаты о ре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Изображения Общественности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85" y="2886075"/>
            <a:ext cx="5962650" cy="397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Стикер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995" flipH="1">
            <a:off x="323340" y="3510823"/>
            <a:ext cx="2635705" cy="308210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28295" y="379828"/>
            <a:ext cx="3263705" cy="1153551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Мета курсу</a:t>
            </a:r>
            <a:endParaRPr kumimoji="0" lang="ru-RU" sz="3600" b="1" i="0" u="none" strike="noStrike" kern="1200" cap="all" spc="0" normalizeH="0" baseline="0" noProof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8" name="Picture 8" descr="Стикер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6022" flipH="1">
            <a:off x="3075433" y="3034461"/>
            <a:ext cx="2715762" cy="3082108"/>
          </a:xfrm>
          <a:prstGeom prst="rect">
            <a:avLst/>
          </a:prstGeom>
          <a:noFill/>
        </p:spPr>
      </p:pic>
      <p:pic>
        <p:nvPicPr>
          <p:cNvPr id="15362" name="Picture 2" descr="Цель и задачи курсовой рабо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252" y="186177"/>
            <a:ext cx="5147945" cy="3564952"/>
          </a:xfrm>
          <a:prstGeom prst="rect">
            <a:avLst/>
          </a:prstGeom>
          <a:noFill/>
        </p:spPr>
      </p:pic>
      <p:pic>
        <p:nvPicPr>
          <p:cNvPr id="13" name="Picture 8" descr="Стикер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18384" y="3488394"/>
            <a:ext cx="3240132" cy="3079320"/>
          </a:xfrm>
          <a:prstGeom prst="rect">
            <a:avLst/>
          </a:prstGeom>
          <a:noFill/>
        </p:spPr>
      </p:pic>
      <p:pic>
        <p:nvPicPr>
          <p:cNvPr id="15366" name="Picture 6" descr="Стикер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3406" y="-266843"/>
            <a:ext cx="4713514" cy="47082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20666357">
            <a:off x="609598" y="4002967"/>
            <a:ext cx="2220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Ознайомлення з тонкощами відкриття започаткування власної справи</a:t>
            </a:r>
            <a:endParaRPr lang="ru-RU" sz="2000" i="1" dirty="0"/>
          </a:p>
        </p:txBody>
      </p:sp>
      <p:sp>
        <p:nvSpPr>
          <p:cNvPr id="15" name="TextBox 14"/>
          <p:cNvSpPr txBox="1"/>
          <p:nvPr/>
        </p:nvSpPr>
        <p:spPr>
          <a:xfrm rot="20690257">
            <a:off x="3294744" y="3361363"/>
            <a:ext cx="2467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Складання актуального переліку </a:t>
            </a:r>
            <a:r>
              <a:rPr lang="uk-UA" sz="2000" i="1" dirty="0" smtClean="0"/>
              <a:t>нормативної бази</a:t>
            </a:r>
            <a:endParaRPr lang="uk-UA" sz="2000" i="1" dirty="0" smtClean="0"/>
          </a:p>
          <a:p>
            <a:r>
              <a:rPr lang="uk-UA" sz="2000" i="1" dirty="0" smtClean="0"/>
              <a:t>та </a:t>
            </a:r>
            <a:r>
              <a:rPr lang="uk-UA" sz="2000" i="1" dirty="0" smtClean="0"/>
              <a:t>документації для відкриття фірми</a:t>
            </a:r>
            <a:endParaRPr lang="ru-RU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44343" y="3701144"/>
            <a:ext cx="2043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Укладання угод необхідних для </a:t>
            </a:r>
          </a:p>
          <a:p>
            <a:r>
              <a:rPr lang="uk-UA" sz="2000" i="1" dirty="0" smtClean="0"/>
              <a:t>початку діяльності</a:t>
            </a:r>
            <a:endParaRPr lang="ru-RU" sz="2000" i="1" dirty="0"/>
          </a:p>
        </p:txBody>
      </p:sp>
      <p:sp>
        <p:nvSpPr>
          <p:cNvPr id="17" name="TextBox 16"/>
          <p:cNvSpPr txBox="1"/>
          <p:nvPr/>
        </p:nvSpPr>
        <p:spPr>
          <a:xfrm rot="186055">
            <a:off x="5907314" y="1516834"/>
            <a:ext cx="230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Розробка бізнес-моделі </a:t>
            </a:r>
            <a:endParaRPr lang="ru-RU" sz="2000" i="1" dirty="0"/>
          </a:p>
        </p:txBody>
      </p:sp>
      <p:pic>
        <p:nvPicPr>
          <p:cNvPr id="18" name="Picture 6" descr="Стикер PNG"/>
          <p:cNvPicPr>
            <a:picLocks noChangeAspect="1" noChangeArrowheads="1"/>
          </p:cNvPicPr>
          <p:nvPr/>
        </p:nvPicPr>
        <p:blipFill>
          <a:blip r:embed="rId6" cstate="print"/>
          <a:srcRect l="8617" t="7453" r="12480" b="10483"/>
          <a:stretch>
            <a:fillRect/>
          </a:stretch>
        </p:blipFill>
        <p:spPr bwMode="auto">
          <a:xfrm>
            <a:off x="7919503" y="641285"/>
            <a:ext cx="4076907" cy="423551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 rot="173490">
            <a:off x="8665029" y="2122062"/>
            <a:ext cx="275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Консультації фахівців</a:t>
            </a:r>
          </a:p>
          <a:p>
            <a:r>
              <a:rPr lang="uk-UA" sz="2000" i="1" dirty="0"/>
              <a:t>т</a:t>
            </a:r>
            <a:r>
              <a:rPr lang="uk-UA" sz="2000" i="1" dirty="0" smtClean="0"/>
              <a:t>а </a:t>
            </a:r>
            <a:r>
              <a:rPr lang="uk-UA" sz="2000" i="1" dirty="0" smtClean="0"/>
              <a:t>розгляд актуальних кейсів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820443" y="211015"/>
            <a:ext cx="2236764" cy="1392702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ЗАВДАННЯ КУРСУ</a:t>
            </a:r>
            <a:endParaRPr kumimoji="0" lang="ru-RU" sz="3600" b="1" i="0" u="none" strike="noStrike" kern="1200" cap="all" spc="0" normalizeH="0" baseline="0" noProof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56" name="Picture 20" descr="Public Speaking Or Elocution School Class Typographic Header. Voice Stock  Vector - Illustration of public, skill: 191845226"/>
          <p:cNvPicPr>
            <a:picLocks noChangeAspect="1" noChangeArrowheads="1"/>
          </p:cNvPicPr>
          <p:nvPr/>
        </p:nvPicPr>
        <p:blipFill>
          <a:blip r:embed="rId3" cstate="print"/>
          <a:srcRect r="845" b="10916"/>
          <a:stretch>
            <a:fillRect/>
          </a:stretch>
        </p:blipFill>
        <p:spPr bwMode="auto">
          <a:xfrm>
            <a:off x="1" y="0"/>
            <a:ext cx="6059294" cy="2926079"/>
          </a:xfrm>
          <a:prstGeom prst="rect">
            <a:avLst/>
          </a:prstGeom>
          <a:noFill/>
        </p:spPr>
      </p:pic>
      <p:pic>
        <p:nvPicPr>
          <p:cNvPr id="14358" name="Picture 22" descr="Sticky Note Png, Стикер На Кнопке Png, Transparent Png (#5276348), PNG  Images on Png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21" y="2574389"/>
            <a:ext cx="3655475" cy="3910817"/>
          </a:xfrm>
          <a:prstGeom prst="rect">
            <a:avLst/>
          </a:prstGeom>
          <a:noFill/>
        </p:spPr>
      </p:pic>
      <p:pic>
        <p:nvPicPr>
          <p:cNvPr id="14364" name="Picture 28" descr="Бумага,кнопки,скотч.Клипарт png.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1846" y="1371229"/>
            <a:ext cx="4360154" cy="5486771"/>
          </a:xfrm>
          <a:prstGeom prst="rect">
            <a:avLst/>
          </a:prstGeom>
          <a:noFill/>
        </p:spPr>
      </p:pic>
      <p:pic>
        <p:nvPicPr>
          <p:cNvPr id="23" name="Picture 28" descr="Бумага,кнопки,скотч.Клипарт png.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3857" y="-337625"/>
            <a:ext cx="4063613" cy="511360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5994" y="3723589"/>
            <a:ext cx="297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Заохочувати </a:t>
            </a:r>
            <a:r>
              <a:rPr lang="uk-UA" sz="2000" i="1" dirty="0" smtClean="0"/>
              <a:t>здобувачів освіти до самореалізації в сфері туризму</a:t>
            </a:r>
            <a:endParaRPr lang="ru-RU" sz="20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47582" y="1237956"/>
            <a:ext cx="2644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i="1" dirty="0" smtClean="0"/>
              <a:t>Сформувати уявлення про власну професійну самореалізацію</a:t>
            </a:r>
            <a:endParaRPr lang="ru-RU" sz="20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8820443" y="3760318"/>
            <a:ext cx="2447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Закласти основи до</a:t>
            </a:r>
          </a:p>
          <a:p>
            <a:r>
              <a:rPr lang="uk-UA" sz="2000" i="1" dirty="0" smtClean="0"/>
              <a:t>започаткування </a:t>
            </a:r>
            <a:r>
              <a:rPr lang="uk-UA" sz="2000" i="1" dirty="0" smtClean="0"/>
              <a:t>власної справи</a:t>
            </a:r>
            <a:endParaRPr lang="ru-RU" sz="2000" i="1" dirty="0"/>
          </a:p>
        </p:txBody>
      </p:sp>
      <p:pic>
        <p:nvPicPr>
          <p:cNvPr id="29" name="Picture 28" descr="Бумага,кнопки,скотч.Клипарт png.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6413" y="2083695"/>
            <a:ext cx="3793982" cy="4774305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600136" y="4346916"/>
            <a:ext cx="2363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Сприяння в започаткуванні власної справи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820442" y="211015"/>
            <a:ext cx="2700997" cy="1392702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програма КУРСУ</a:t>
            </a:r>
            <a:endParaRPr kumimoji="0" lang="ru-RU" sz="3600" b="1" i="0" u="none" strike="noStrike" kern="1200" cap="all" spc="0" normalizeH="0" baseline="0" noProof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Post-it Note Paper Stationery Sticker Document - Colorful Sticky Notes Png Clipart (750x750), Png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19" y="367568"/>
            <a:ext cx="5186786" cy="6131706"/>
          </a:xfrm>
          <a:prstGeom prst="rect">
            <a:avLst/>
          </a:prstGeom>
          <a:noFill/>
        </p:spPr>
      </p:pic>
      <p:pic>
        <p:nvPicPr>
          <p:cNvPr id="1030" name="Picture 6" descr="Бизнес-Презентации Бизнес - Бесплатное изображение на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578" y="2403590"/>
            <a:ext cx="3439794" cy="4454410"/>
          </a:xfrm>
          <a:prstGeom prst="rect">
            <a:avLst/>
          </a:prstGeom>
          <a:noFill/>
        </p:spPr>
      </p:pic>
      <p:pic>
        <p:nvPicPr>
          <p:cNvPr id="1032" name="Picture 8" descr="Наклейка Диалог PNG - AVATAN 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770" y="1132998"/>
            <a:ext cx="3376246" cy="265241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76109" y="1688124"/>
            <a:ext cx="2751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МОДУЛЬ </a:t>
            </a:r>
          </a:p>
          <a:p>
            <a:r>
              <a:rPr lang="uk-UA" sz="2400" dirty="0" smtClean="0"/>
              <a:t>Процес відкриття туристичної агенції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0843" y="590842"/>
            <a:ext cx="478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Кроки </a:t>
            </a:r>
            <a:r>
              <a:rPr lang="ru-RU" b="1" dirty="0"/>
              <a:t>на шляху до </a:t>
            </a:r>
            <a:r>
              <a:rPr lang="uk-UA" b="1" dirty="0" smtClean="0"/>
              <a:t>успішної реалізації підприємництва в сфері </a:t>
            </a:r>
            <a:r>
              <a:rPr lang="ru-RU" b="1" dirty="0" smtClean="0"/>
              <a:t>туризму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5926" y="530352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Бізнес-модель</a:t>
            </a:r>
            <a:endParaRPr lang="uk-U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9655" y="2138289"/>
            <a:ext cx="445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Основна</a:t>
            </a:r>
            <a:r>
              <a:rPr lang="ru-RU" b="1" dirty="0"/>
              <a:t> </a:t>
            </a:r>
            <a:r>
              <a:rPr lang="ru-RU" b="1" dirty="0" err="1"/>
              <a:t>законодавча</a:t>
            </a:r>
            <a:r>
              <a:rPr lang="ru-RU" b="1" dirty="0"/>
              <a:t> </a:t>
            </a:r>
            <a:r>
              <a:rPr lang="ru-RU" b="1" dirty="0" err="1"/>
              <a:t>інформація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5588" y="3699803"/>
            <a:ext cx="447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Відкриття</a:t>
            </a:r>
            <a:r>
              <a:rPr lang="ru-RU" b="1" dirty="0"/>
              <a:t> турагентства по </a:t>
            </a:r>
            <a:r>
              <a:rPr lang="ru-RU" b="1" dirty="0" err="1"/>
              <a:t>франшизі</a:t>
            </a:r>
            <a:r>
              <a:rPr lang="ru-RU" b="1" dirty="0"/>
              <a:t> і без</a:t>
            </a:r>
          </a:p>
        </p:txBody>
      </p:sp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928295" y="267285"/>
            <a:ext cx="2888567" cy="1294229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0" u="none" strike="noStrike" kern="1200" cap="all" spc="0" normalizeH="0" baseline="0" noProof="0" dirty="0" smtClean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all" spc="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РЕЗУЛЬТАТ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Курсу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all" spc="0" normalizeH="0" baseline="0" noProof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Girl Bun Confused Png - Female Business Cartoon Characters, Cliparts &amp;  Cartoons - Jing.f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4038"/>
            <a:ext cx="4065563" cy="5393962"/>
          </a:xfrm>
          <a:prstGeom prst="rect">
            <a:avLst/>
          </a:prstGeom>
          <a:noFill/>
        </p:spPr>
      </p:pic>
      <p:pic>
        <p:nvPicPr>
          <p:cNvPr id="1030" name="Picture 6" descr="Boy Cartoon Png - Boy Cartoon Characters Transparent PNG - 612x1060 - Free  Download on Nice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066" y="1434904"/>
            <a:ext cx="3897403" cy="5423095"/>
          </a:xfrm>
          <a:prstGeom prst="rect">
            <a:avLst/>
          </a:prstGeom>
          <a:noFill/>
        </p:spPr>
      </p:pic>
      <p:pic>
        <p:nvPicPr>
          <p:cNvPr id="9" name="Picture 8" descr="Наклейка Диалог PNG - AVATAN P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7345" y="267286"/>
            <a:ext cx="2990415" cy="23493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5236" y="1012874"/>
            <a:ext cx="237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План відкриття</a:t>
            </a:r>
          </a:p>
        </p:txBody>
      </p:sp>
      <p:pic>
        <p:nvPicPr>
          <p:cNvPr id="11" name="Picture 2" descr="Наклейка PNG - AVATAN P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655212" y="422030"/>
            <a:ext cx="2912013" cy="19694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64702" y="872197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Туристичної фірми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101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                                Успішний бізнес: відкриття туристичної фірми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Home</cp:lastModifiedBy>
  <cp:revision>71</cp:revision>
  <dcterms:created xsi:type="dcterms:W3CDTF">2021-02-01T18:24:39Z</dcterms:created>
  <dcterms:modified xsi:type="dcterms:W3CDTF">2022-02-09T20:41:58Z</dcterms:modified>
</cp:coreProperties>
</file>