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4" r:id="rId3"/>
    <p:sldId id="275" r:id="rId4"/>
    <p:sldId id="276" r:id="rId5"/>
    <p:sldId id="27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22FD5-05A5-4012-BB36-D97800A0BF1C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30305-0FA5-4B0E-87E8-9578278C8F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07975" y="277092"/>
            <a:ext cx="9144000" cy="2161308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 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uk-UA" b="1" dirty="0" smtClean="0"/>
              <a:t> 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uk-UA" b="1" dirty="0" smtClean="0"/>
              <a:t> 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uk-UA" b="1" dirty="0" smtClean="0"/>
              <a:t> 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uk-UA" b="1" dirty="0" smtClean="0"/>
              <a:t> 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uk-UA" sz="4000" b="1" dirty="0" smtClean="0"/>
              <a:t>Успішний </a:t>
            </a:r>
            <a:r>
              <a:rPr lang="uk-UA" sz="4000" b="1" dirty="0"/>
              <a:t>бізнес: відкриття туристичної фірми </a:t>
            </a:r>
            <a:r>
              <a:rPr lang="en-US" dirty="0"/>
              <a:t/>
            </a:r>
            <a:br>
              <a:rPr lang="en-US" dirty="0"/>
            </a:br>
            <a:r>
              <a:rPr lang="ru-RU" sz="4000" b="1" dirty="0" smtClean="0">
                <a:solidFill>
                  <a:srgbClr val="0070C0"/>
                </a:solidFill>
              </a:rPr>
              <a:t/>
            </a:r>
            <a:br>
              <a:rPr lang="ru-RU" sz="4000" b="1" dirty="0" smtClean="0">
                <a:solidFill>
                  <a:srgbClr val="0070C0"/>
                </a:solidFill>
              </a:rPr>
            </a:b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subTitle" idx="1"/>
          </p:nvPr>
        </p:nvSpPr>
        <p:spPr>
          <a:xfrm>
            <a:off x="1914057" y="1753971"/>
            <a:ext cx="5477022" cy="820120"/>
          </a:xfrm>
        </p:spPr>
        <p:txBody>
          <a:bodyPr/>
          <a:lstStyle/>
          <a:p>
            <a:r>
              <a:rPr lang="uk-UA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Циклова комісія економічних дисциплін , менеджменту та туризму</a:t>
            </a:r>
            <a:endParaRPr lang="ru-RU" b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412" name="AutoShape 4" descr="Цитаты о реч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Цитаты о реч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0" name="Picture 12" descr="Изображения Общественности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185" y="2886075"/>
            <a:ext cx="5962650" cy="3971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Стикер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9995" flipH="1">
            <a:off x="323340" y="3510823"/>
            <a:ext cx="2635705" cy="3082108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928295" y="379828"/>
            <a:ext cx="3263705" cy="1153551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all" spc="0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Мета курсу</a:t>
            </a:r>
            <a:endParaRPr kumimoji="0" lang="ru-RU" sz="3600" b="1" i="0" u="none" strike="noStrike" kern="1200" cap="all" spc="0" normalizeH="0" baseline="0" noProof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8" name="Picture 8" descr="Стикер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76022" flipH="1">
            <a:off x="3075433" y="3034461"/>
            <a:ext cx="2715762" cy="3082108"/>
          </a:xfrm>
          <a:prstGeom prst="rect">
            <a:avLst/>
          </a:prstGeom>
          <a:noFill/>
        </p:spPr>
      </p:pic>
      <p:pic>
        <p:nvPicPr>
          <p:cNvPr id="15362" name="Picture 2" descr="Цель и задачи курсовой рабо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252" y="186177"/>
            <a:ext cx="5147945" cy="3564952"/>
          </a:xfrm>
          <a:prstGeom prst="rect">
            <a:avLst/>
          </a:prstGeom>
          <a:noFill/>
        </p:spPr>
      </p:pic>
      <p:pic>
        <p:nvPicPr>
          <p:cNvPr id="13" name="Picture 8" descr="Стикер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918384" y="3488394"/>
            <a:ext cx="3240132" cy="3079320"/>
          </a:xfrm>
          <a:prstGeom prst="rect">
            <a:avLst/>
          </a:prstGeom>
          <a:noFill/>
        </p:spPr>
      </p:pic>
      <p:pic>
        <p:nvPicPr>
          <p:cNvPr id="15366" name="Picture 6" descr="Стикер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3406" y="-266843"/>
            <a:ext cx="4713514" cy="4708213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 rot="20666357">
            <a:off x="609598" y="4002967"/>
            <a:ext cx="22206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Ознайомлення з тонкощами відкриття започаткування власної справи</a:t>
            </a:r>
            <a:endParaRPr lang="ru-RU" sz="2000" i="1" dirty="0"/>
          </a:p>
        </p:txBody>
      </p:sp>
      <p:sp>
        <p:nvSpPr>
          <p:cNvPr id="15" name="TextBox 14"/>
          <p:cNvSpPr txBox="1"/>
          <p:nvPr/>
        </p:nvSpPr>
        <p:spPr>
          <a:xfrm rot="20690257">
            <a:off x="3294744" y="3361363"/>
            <a:ext cx="24674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Складання актуального переліку </a:t>
            </a:r>
            <a:r>
              <a:rPr lang="uk-UA" sz="2000" i="1" dirty="0" smtClean="0"/>
              <a:t>нормативної бази</a:t>
            </a:r>
            <a:endParaRPr lang="uk-UA" sz="2000" i="1" dirty="0" smtClean="0"/>
          </a:p>
          <a:p>
            <a:r>
              <a:rPr lang="uk-UA" sz="2000" i="1" dirty="0" smtClean="0"/>
              <a:t>та </a:t>
            </a:r>
            <a:r>
              <a:rPr lang="uk-UA" sz="2000" i="1" dirty="0" smtClean="0"/>
              <a:t>документації для відкриття фірми</a:t>
            </a:r>
            <a:endParaRPr lang="ru-RU" sz="20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44343" y="3701144"/>
            <a:ext cx="2043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Укладання угод необхідних для </a:t>
            </a:r>
          </a:p>
          <a:p>
            <a:r>
              <a:rPr lang="uk-UA" sz="2000" i="1" dirty="0" smtClean="0"/>
              <a:t>початку діяльності</a:t>
            </a:r>
            <a:endParaRPr lang="ru-RU" sz="2000" i="1" dirty="0"/>
          </a:p>
        </p:txBody>
      </p:sp>
      <p:sp>
        <p:nvSpPr>
          <p:cNvPr id="17" name="TextBox 16"/>
          <p:cNvSpPr txBox="1"/>
          <p:nvPr/>
        </p:nvSpPr>
        <p:spPr>
          <a:xfrm rot="186055">
            <a:off x="5907314" y="1516834"/>
            <a:ext cx="2307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Розробка бізнес-моделі </a:t>
            </a:r>
            <a:endParaRPr lang="ru-RU" sz="2000" i="1" dirty="0"/>
          </a:p>
        </p:txBody>
      </p:sp>
      <p:pic>
        <p:nvPicPr>
          <p:cNvPr id="18" name="Picture 6" descr="Стикер PNG"/>
          <p:cNvPicPr>
            <a:picLocks noChangeAspect="1" noChangeArrowheads="1"/>
          </p:cNvPicPr>
          <p:nvPr/>
        </p:nvPicPr>
        <p:blipFill>
          <a:blip r:embed="rId6" cstate="print"/>
          <a:srcRect l="8617" t="7453" r="12480" b="10483"/>
          <a:stretch>
            <a:fillRect/>
          </a:stretch>
        </p:blipFill>
        <p:spPr bwMode="auto">
          <a:xfrm>
            <a:off x="7919503" y="641285"/>
            <a:ext cx="4076907" cy="423551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 rot="173490">
            <a:off x="8665029" y="2122062"/>
            <a:ext cx="27577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Консультації фахівців</a:t>
            </a:r>
          </a:p>
          <a:p>
            <a:r>
              <a:rPr lang="uk-UA" sz="2000" i="1" dirty="0"/>
              <a:t>т</a:t>
            </a:r>
            <a:r>
              <a:rPr lang="uk-UA" sz="2000" i="1" dirty="0" smtClean="0"/>
              <a:t>а </a:t>
            </a:r>
            <a:r>
              <a:rPr lang="uk-UA" sz="2000" i="1" dirty="0" smtClean="0"/>
              <a:t>розгляд актуальних кейсів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8820443" y="211015"/>
            <a:ext cx="2236764" cy="1392702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all" spc="0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ЗАВДАННЯ КУРСУ</a:t>
            </a:r>
            <a:endParaRPr kumimoji="0" lang="ru-RU" sz="3600" b="1" i="0" u="none" strike="noStrike" kern="1200" cap="all" spc="0" normalizeH="0" baseline="0" noProof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356" name="Picture 20" descr="Public Speaking Or Elocution School Class Typographic Header. Voice Stock  Vector - Illustration of public, skill: 191845226"/>
          <p:cNvPicPr>
            <a:picLocks noChangeAspect="1" noChangeArrowheads="1"/>
          </p:cNvPicPr>
          <p:nvPr/>
        </p:nvPicPr>
        <p:blipFill>
          <a:blip r:embed="rId3" cstate="print"/>
          <a:srcRect r="845" b="10916"/>
          <a:stretch>
            <a:fillRect/>
          </a:stretch>
        </p:blipFill>
        <p:spPr bwMode="auto">
          <a:xfrm>
            <a:off x="1" y="0"/>
            <a:ext cx="6059294" cy="2926079"/>
          </a:xfrm>
          <a:prstGeom prst="rect">
            <a:avLst/>
          </a:prstGeom>
          <a:noFill/>
        </p:spPr>
      </p:pic>
      <p:pic>
        <p:nvPicPr>
          <p:cNvPr id="14358" name="Picture 22" descr="Sticky Note Png, Стикер На Кнопке Png, Transparent Png (#5276348), PNG  Images on PngAre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421" y="2574389"/>
            <a:ext cx="3655475" cy="3910817"/>
          </a:xfrm>
          <a:prstGeom prst="rect">
            <a:avLst/>
          </a:prstGeom>
          <a:noFill/>
        </p:spPr>
      </p:pic>
      <p:pic>
        <p:nvPicPr>
          <p:cNvPr id="14364" name="Picture 28" descr="Бумага,кнопки,скотч.Клипарт png.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31846" y="1371229"/>
            <a:ext cx="4360154" cy="5486771"/>
          </a:xfrm>
          <a:prstGeom prst="rect">
            <a:avLst/>
          </a:prstGeom>
          <a:noFill/>
        </p:spPr>
      </p:pic>
      <p:pic>
        <p:nvPicPr>
          <p:cNvPr id="23" name="Picture 28" descr="Бумага,кнопки,скотч.Клипарт png.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3857" y="-337625"/>
            <a:ext cx="4063613" cy="5113606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425994" y="3723589"/>
            <a:ext cx="29729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Заохочувати </a:t>
            </a:r>
            <a:r>
              <a:rPr lang="uk-UA" sz="2000" i="1" dirty="0" smtClean="0"/>
              <a:t>здобувачів освіти до самореалізації в сфері туризму</a:t>
            </a:r>
            <a:endParaRPr lang="ru-RU" sz="20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6147582" y="1237956"/>
            <a:ext cx="26447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000" i="1" dirty="0" smtClean="0"/>
              <a:t>Сформувати уявлення про власну професійну самореалізацію</a:t>
            </a:r>
            <a:endParaRPr lang="ru-RU" sz="2000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8820443" y="3760318"/>
            <a:ext cx="24477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Закласти основи до</a:t>
            </a:r>
          </a:p>
          <a:p>
            <a:r>
              <a:rPr lang="uk-UA" sz="2000" i="1" dirty="0" smtClean="0"/>
              <a:t>започаткування </a:t>
            </a:r>
            <a:r>
              <a:rPr lang="uk-UA" sz="2000" i="1" dirty="0" smtClean="0"/>
              <a:t>власної справи</a:t>
            </a:r>
            <a:endParaRPr lang="ru-RU" sz="2000" i="1" dirty="0"/>
          </a:p>
        </p:txBody>
      </p:sp>
      <p:pic>
        <p:nvPicPr>
          <p:cNvPr id="29" name="Picture 28" descr="Бумага,кнопки,скотч.Клипарт png.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6413" y="2083695"/>
            <a:ext cx="3793982" cy="4774305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600136" y="4346916"/>
            <a:ext cx="23633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Сприяння в започаткуванні власної справи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8820442" y="211015"/>
            <a:ext cx="2700997" cy="1392702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all" spc="0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програма КУРСУ</a:t>
            </a:r>
            <a:endParaRPr kumimoji="0" lang="ru-RU" sz="3600" b="1" i="0" u="none" strike="noStrike" kern="1200" cap="all" spc="0" normalizeH="0" baseline="0" noProof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Post-it Note Paper Stationery Sticker Document - Colorful Sticky Notes Png Clipart (750x750), Png Downlo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319" y="367568"/>
            <a:ext cx="5186786" cy="6131706"/>
          </a:xfrm>
          <a:prstGeom prst="rect">
            <a:avLst/>
          </a:prstGeom>
          <a:noFill/>
        </p:spPr>
      </p:pic>
      <p:pic>
        <p:nvPicPr>
          <p:cNvPr id="1030" name="Picture 6" descr="Бизнес-Презентации Бизнес - Бесплатное изображение на Pixab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6578" y="2403590"/>
            <a:ext cx="3439794" cy="4454410"/>
          </a:xfrm>
          <a:prstGeom prst="rect">
            <a:avLst/>
          </a:prstGeom>
          <a:noFill/>
        </p:spPr>
      </p:pic>
      <p:pic>
        <p:nvPicPr>
          <p:cNvPr id="1032" name="Picture 8" descr="Наклейка Диалог PNG - AVATAN PLU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8770" y="1132998"/>
            <a:ext cx="3376246" cy="265241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276109" y="1688124"/>
            <a:ext cx="2751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МОДУЛЬ </a:t>
            </a:r>
          </a:p>
          <a:p>
            <a:r>
              <a:rPr lang="uk-UA" sz="2400" dirty="0" smtClean="0"/>
              <a:t>Процес відкриття туристичної агенції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0843" y="590842"/>
            <a:ext cx="4783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Кроки </a:t>
            </a:r>
            <a:r>
              <a:rPr lang="ru-RU" b="1" dirty="0"/>
              <a:t>на шляху до </a:t>
            </a:r>
            <a:r>
              <a:rPr lang="uk-UA" b="1" dirty="0" smtClean="0"/>
              <a:t>успішної реалізації підприємництва в сфері </a:t>
            </a:r>
            <a:r>
              <a:rPr lang="ru-RU" b="1" dirty="0" smtClean="0"/>
              <a:t>туризму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15926" y="5303520"/>
            <a:ext cx="438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Бізнес-модель</a:t>
            </a:r>
            <a:endParaRPr lang="uk-UA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59655" y="2138289"/>
            <a:ext cx="4459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Основна</a:t>
            </a:r>
            <a:r>
              <a:rPr lang="ru-RU" b="1" dirty="0"/>
              <a:t> </a:t>
            </a:r>
            <a:r>
              <a:rPr lang="ru-RU" b="1" dirty="0" err="1"/>
              <a:t>законодавча</a:t>
            </a:r>
            <a:r>
              <a:rPr lang="ru-RU" b="1" dirty="0"/>
              <a:t> </a:t>
            </a:r>
            <a:r>
              <a:rPr lang="ru-RU" b="1" dirty="0" err="1"/>
              <a:t>інформація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45588" y="3699803"/>
            <a:ext cx="447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Відкриття</a:t>
            </a:r>
            <a:r>
              <a:rPr lang="ru-RU" b="1" dirty="0"/>
              <a:t> турагентства по </a:t>
            </a:r>
            <a:r>
              <a:rPr lang="ru-RU" b="1" dirty="0" err="1"/>
              <a:t>франшизі</a:t>
            </a:r>
            <a:r>
              <a:rPr lang="ru-RU" b="1" dirty="0"/>
              <a:t> і без</a:t>
            </a:r>
          </a:p>
        </p:txBody>
      </p:sp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8928295" y="267285"/>
            <a:ext cx="2888567" cy="1294229"/>
          </a:xfrm>
          <a:prstGeom prst="rect">
            <a:avLst/>
          </a:prstGeom>
        </p:spPr>
        <p:txBody>
          <a:bodyPr>
            <a:normAutofit fontScale="925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600" b="1" i="0" u="none" strike="noStrike" kern="1200" cap="all" spc="0" normalizeH="0" baseline="0" noProof="0" dirty="0" smtClean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all" spc="0" normalizeH="0" baseline="0" noProof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РЕЗУЛЬТАТ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Курсу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all" spc="0" normalizeH="0" baseline="0" noProof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Girl Bun Confused Png - Female Business Cartoon Characters, Cliparts &amp;  Cartoons - Jing.f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64038"/>
            <a:ext cx="4065563" cy="5393962"/>
          </a:xfrm>
          <a:prstGeom prst="rect">
            <a:avLst/>
          </a:prstGeom>
          <a:noFill/>
        </p:spPr>
      </p:pic>
      <p:pic>
        <p:nvPicPr>
          <p:cNvPr id="1030" name="Picture 6" descr="Boy Cartoon Png - Boy Cartoon Characters Transparent PNG - 612x1060 - Free  Download on Nice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2066" y="1434904"/>
            <a:ext cx="3897403" cy="5423095"/>
          </a:xfrm>
          <a:prstGeom prst="rect">
            <a:avLst/>
          </a:prstGeom>
          <a:noFill/>
        </p:spPr>
      </p:pic>
      <p:pic>
        <p:nvPicPr>
          <p:cNvPr id="9" name="Picture 8" descr="Наклейка Диалог PNG - AVATAN PLU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7345" y="267286"/>
            <a:ext cx="2990415" cy="234930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335236" y="1012874"/>
            <a:ext cx="2375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План відкриття</a:t>
            </a:r>
          </a:p>
        </p:txBody>
      </p:sp>
      <p:pic>
        <p:nvPicPr>
          <p:cNvPr id="11" name="Picture 2" descr="Наклейка PNG - AVATAN PLU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655212" y="422030"/>
            <a:ext cx="2912013" cy="196947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964702" y="872197"/>
            <a:ext cx="236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Туристичної фірми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101</Words>
  <Application>Microsoft Office PowerPoint</Application>
  <PresentationFormat>Широкоэкранный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                                Успішний бізнес: відкриття туристичної фірми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Home</cp:lastModifiedBy>
  <cp:revision>71</cp:revision>
  <dcterms:created xsi:type="dcterms:W3CDTF">2021-02-01T18:24:39Z</dcterms:created>
  <dcterms:modified xsi:type="dcterms:W3CDTF">2022-02-09T20:41:58Z</dcterms:modified>
</cp:coreProperties>
</file>