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7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8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3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19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6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8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6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1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114FF-D389-4820-81CC-A7F68CD6DA0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36794-6C51-4CA0-8278-38E6FB47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Практичне заняття Декоративне малювання в середній групі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2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75" y="757538"/>
            <a:ext cx="3048264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2" y="788083"/>
            <a:ext cx="6978289" cy="48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60" y="827918"/>
            <a:ext cx="4804064" cy="5029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85" y="827919"/>
            <a:ext cx="4644678" cy="49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97" y="849876"/>
            <a:ext cx="3249450" cy="395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509" y="904744"/>
            <a:ext cx="3420152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7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Практичне заняття Декоративне малювання в середній групі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Serg</cp:lastModifiedBy>
  <cp:revision>2</cp:revision>
  <dcterms:created xsi:type="dcterms:W3CDTF">2023-02-07T04:15:48Z</dcterms:created>
  <dcterms:modified xsi:type="dcterms:W3CDTF">2023-02-14T14:16:45Z</dcterms:modified>
</cp:coreProperties>
</file>