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9" r:id="rId3"/>
    <p:sldId id="263" r:id="rId4"/>
    <p:sldId id="266" r:id="rId5"/>
    <p:sldId id="267" r:id="rId6"/>
    <p:sldId id="257" r:id="rId7"/>
    <p:sldId id="261" r:id="rId8"/>
    <p:sldId id="268" r:id="rId9"/>
    <p:sldId id="258" r:id="rId10"/>
    <p:sldId id="269" r:id="rId11"/>
    <p:sldId id="262" r:id="rId12"/>
    <p:sldId id="265" r:id="rId13"/>
    <p:sldId id="270" r:id="rId14"/>
    <p:sldId id="271" r:id="rId15"/>
    <p:sldId id="264" r:id="rId16"/>
    <p:sldId id="272" r:id="rId17"/>
  </p:sldIdLst>
  <p:sldSz cx="18288000" cy="10287000"/>
  <p:notesSz cx="6858000" cy="9144000"/>
  <p:embeddedFontLst>
    <p:embeddedFont>
      <p:font typeface="Calistoga" panose="020B0604020202020204" charset="0"/>
      <p:regular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Public Sans" panose="020B0604020202020204" charset="0"/>
      <p:regular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3" d="100"/>
          <a:sy n="43" d="100"/>
        </p:scale>
        <p:origin x="740" y="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8.svg"/><Relationship Id="rId17" Type="http://schemas.openxmlformats.org/officeDocument/2006/relationships/image" Target="../media/image6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50.svg"/><Relationship Id="rId1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8.svg"/><Relationship Id="rId17" Type="http://schemas.openxmlformats.org/officeDocument/2006/relationships/image" Target="../media/image6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50.svg"/><Relationship Id="rId1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sv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1" Type="http://schemas.openxmlformats.org/officeDocument/2006/relationships/image" Target="../media/image44.svg"/><Relationship Id="rId2" Type="http://schemas.openxmlformats.org/officeDocument/2006/relationships/image" Target="../media/image4.png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15" Type="http://schemas.openxmlformats.org/officeDocument/2006/relationships/image" Target="../media/image40.svg"/><Relationship Id="rId10" Type="http://schemas.openxmlformats.org/officeDocument/2006/relationships/image" Target="../media/image5.png"/><Relationship Id="rId4" Type="http://schemas.openxmlformats.org/officeDocument/2006/relationships/image" Target="../media/image1.png"/><Relationship Id="rId9" Type="http://schemas.openxmlformats.org/officeDocument/2006/relationships/image" Target="../media/image2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1" Type="http://schemas.openxmlformats.org/officeDocument/2006/relationships/image" Target="../media/image44.svg"/><Relationship Id="rId2" Type="http://schemas.openxmlformats.org/officeDocument/2006/relationships/image" Target="../media/image4.png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15" Type="http://schemas.openxmlformats.org/officeDocument/2006/relationships/image" Target="../media/image40.svg"/><Relationship Id="rId10" Type="http://schemas.openxmlformats.org/officeDocument/2006/relationships/image" Target="../media/image5.png"/><Relationship Id="rId4" Type="http://schemas.openxmlformats.org/officeDocument/2006/relationships/image" Target="../media/image1.png"/><Relationship Id="rId9" Type="http://schemas.openxmlformats.org/officeDocument/2006/relationships/image" Target="../media/image2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1" Type="http://schemas.openxmlformats.org/officeDocument/2006/relationships/image" Target="../media/image44.svg"/><Relationship Id="rId2" Type="http://schemas.openxmlformats.org/officeDocument/2006/relationships/image" Target="../media/image4.png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15" Type="http://schemas.openxmlformats.org/officeDocument/2006/relationships/image" Target="../media/image40.svg"/><Relationship Id="rId10" Type="http://schemas.openxmlformats.org/officeDocument/2006/relationships/image" Target="../media/image5.png"/><Relationship Id="rId4" Type="http://schemas.openxmlformats.org/officeDocument/2006/relationships/image" Target="../media/image1.png"/><Relationship Id="rId9" Type="http://schemas.openxmlformats.org/officeDocument/2006/relationships/image" Target="../media/image2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8543305"/>
            <a:ext cx="18288000" cy="1743695"/>
          </a:xfrm>
          <a:prstGeom prst="rect">
            <a:avLst/>
          </a:prstGeom>
          <a:solidFill>
            <a:srgbClr val="BECCF1"/>
          </a:solidFill>
        </p:spPr>
      </p:sp>
      <p:sp>
        <p:nvSpPr>
          <p:cNvPr id="3" name="Freeform 3"/>
          <p:cNvSpPr/>
          <p:nvPr/>
        </p:nvSpPr>
        <p:spPr>
          <a:xfrm>
            <a:off x="9384384" y="2513863"/>
            <a:ext cx="7874916" cy="6901290"/>
          </a:xfrm>
          <a:custGeom>
            <a:avLst/>
            <a:gdLst/>
            <a:ahLst/>
            <a:cxnLst/>
            <a:rect l="l" t="t" r="r" b="b"/>
            <a:pathLst>
              <a:path w="7874916" h="6901290">
                <a:moveTo>
                  <a:pt x="0" y="0"/>
                </a:moveTo>
                <a:lnTo>
                  <a:pt x="7874916" y="0"/>
                </a:lnTo>
                <a:lnTo>
                  <a:pt x="7874916" y="6901290"/>
                </a:lnTo>
                <a:lnTo>
                  <a:pt x="0" y="690129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1028700" y="2671026"/>
            <a:ext cx="7642804" cy="16619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r>
              <a:rPr lang="uk-UA" sz="5400" b="1" dirty="0" smtClean="0">
                <a:solidFill>
                  <a:schemeClr val="tx2"/>
                </a:solidFill>
              </a:rPr>
              <a:t>Тема. </a:t>
            </a:r>
            <a:r>
              <a:rPr lang="uk-UA" sz="5400" b="1" dirty="0">
                <a:solidFill>
                  <a:schemeClr val="tx2"/>
                </a:solidFill>
              </a:rPr>
              <a:t>Співпраця з батьками</a:t>
            </a:r>
            <a:endParaRPr lang="ru-RU" sz="54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BE5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8543305"/>
            <a:ext cx="18288000" cy="1743695"/>
          </a:xfrm>
          <a:prstGeom prst="rect">
            <a:avLst/>
          </a:prstGeom>
          <a:solidFill>
            <a:srgbClr val="00BFA8"/>
          </a:solidFill>
        </p:spPr>
      </p:sp>
      <p:sp>
        <p:nvSpPr>
          <p:cNvPr id="3" name="Freeform 3"/>
          <p:cNvSpPr/>
          <p:nvPr/>
        </p:nvSpPr>
        <p:spPr>
          <a:xfrm>
            <a:off x="8826384" y="4014560"/>
            <a:ext cx="8432916" cy="5243740"/>
          </a:xfrm>
          <a:custGeom>
            <a:avLst/>
            <a:gdLst/>
            <a:ahLst/>
            <a:cxnLst/>
            <a:rect l="l" t="t" r="r" b="b"/>
            <a:pathLst>
              <a:path w="8432916" h="5243740">
                <a:moveTo>
                  <a:pt x="0" y="0"/>
                </a:moveTo>
                <a:lnTo>
                  <a:pt x="8432916" y="0"/>
                </a:lnTo>
                <a:lnTo>
                  <a:pt x="8432916" y="5243740"/>
                </a:lnTo>
                <a:lnTo>
                  <a:pt x="0" y="524374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6718998" y="1028700"/>
            <a:ext cx="540302" cy="135075"/>
          </a:xfrm>
          <a:custGeom>
            <a:avLst/>
            <a:gdLst/>
            <a:ahLst/>
            <a:cxnLst/>
            <a:rect l="l" t="t" r="r" b="b"/>
            <a:pathLst>
              <a:path w="540302" h="135075">
                <a:moveTo>
                  <a:pt x="0" y="0"/>
                </a:moveTo>
                <a:lnTo>
                  <a:pt x="540302" y="0"/>
                </a:lnTo>
                <a:lnTo>
                  <a:pt x="540302" y="135075"/>
                </a:lnTo>
                <a:lnTo>
                  <a:pt x="0" y="13507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1028700" y="942975"/>
            <a:ext cx="11277600" cy="6155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r>
              <a:rPr lang="ru-RU" sz="4000" b="1" dirty="0">
                <a:solidFill>
                  <a:schemeClr val="tx2"/>
                </a:solidFill>
              </a:rPr>
              <a:t>2. </a:t>
            </a:r>
            <a:r>
              <a:rPr lang="ru-RU" sz="4000" b="1" dirty="0" err="1">
                <a:solidFill>
                  <a:schemeClr val="tx2"/>
                </a:solidFill>
              </a:rPr>
              <a:t>Форми</a:t>
            </a:r>
            <a:r>
              <a:rPr lang="ru-RU" sz="4000" b="1" dirty="0">
                <a:solidFill>
                  <a:schemeClr val="tx2"/>
                </a:solidFill>
              </a:rPr>
              <a:t> </a:t>
            </a:r>
            <a:r>
              <a:rPr lang="uk-UA" sz="4000" b="1" dirty="0">
                <a:solidFill>
                  <a:schemeClr val="tx2"/>
                </a:solidFill>
              </a:rPr>
              <a:t>та методи </a:t>
            </a:r>
            <a:r>
              <a:rPr lang="ru-RU" sz="4000" b="1" dirty="0" err="1">
                <a:solidFill>
                  <a:schemeClr val="tx2"/>
                </a:solidFill>
              </a:rPr>
              <a:t>взаємодії</a:t>
            </a:r>
            <a:r>
              <a:rPr lang="ru-RU" sz="4000" b="1" dirty="0">
                <a:solidFill>
                  <a:schemeClr val="tx2"/>
                </a:solidFill>
              </a:rPr>
              <a:t> учителя з батьками</a:t>
            </a:r>
            <a:endParaRPr lang="ru-RU" sz="4000" dirty="0">
              <a:solidFill>
                <a:schemeClr val="tx2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997470" y="1680127"/>
            <a:ext cx="7797684" cy="66479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/>
            <a:r>
              <a:rPr lang="ru-RU" sz="3600" b="1" dirty="0" err="1">
                <a:solidFill>
                  <a:schemeClr val="tx2"/>
                </a:solidFill>
              </a:rPr>
              <a:t>Форми</a:t>
            </a:r>
            <a:r>
              <a:rPr lang="ru-RU" sz="3600" b="1" dirty="0">
                <a:solidFill>
                  <a:schemeClr val="tx2"/>
                </a:solidFill>
              </a:rPr>
              <a:t>  </a:t>
            </a:r>
            <a:r>
              <a:rPr lang="ru-RU" sz="3600" b="1" dirty="0" err="1">
                <a:solidFill>
                  <a:schemeClr val="tx2"/>
                </a:solidFill>
              </a:rPr>
              <a:t>роботи</a:t>
            </a:r>
            <a:r>
              <a:rPr lang="ru-RU" sz="3600" b="1" dirty="0">
                <a:solidFill>
                  <a:schemeClr val="tx2"/>
                </a:solidFill>
              </a:rPr>
              <a:t> </a:t>
            </a:r>
            <a:r>
              <a:rPr lang="ru-RU" sz="3600" b="1" dirty="0" err="1">
                <a:solidFill>
                  <a:schemeClr val="tx2"/>
                </a:solidFill>
              </a:rPr>
              <a:t>вчителя</a:t>
            </a:r>
            <a:r>
              <a:rPr lang="ru-RU" sz="3600" b="1" dirty="0">
                <a:solidFill>
                  <a:schemeClr val="tx2"/>
                </a:solidFill>
              </a:rPr>
              <a:t> з </a:t>
            </a:r>
            <a:r>
              <a:rPr lang="ru-RU" sz="3600" b="1" dirty="0" smtClean="0">
                <a:solidFill>
                  <a:schemeClr val="tx2"/>
                </a:solidFill>
              </a:rPr>
              <a:t>батьками</a:t>
            </a:r>
            <a:r>
              <a:rPr lang="ru-RU" sz="3600" dirty="0" smtClean="0">
                <a:solidFill>
                  <a:schemeClr val="tx2"/>
                </a:solidFill>
              </a:rPr>
              <a:t>:</a:t>
            </a:r>
          </a:p>
          <a:p>
            <a:pPr algn="just"/>
            <a:r>
              <a:rPr lang="ru-RU" b="1" dirty="0" smtClean="0">
                <a:solidFill>
                  <a:schemeClr val="tx2"/>
                </a:solidFill>
              </a:rPr>
              <a:t>1) </a:t>
            </a:r>
            <a:r>
              <a:rPr lang="ru-RU" b="1" dirty="0" err="1" smtClean="0">
                <a:solidFill>
                  <a:schemeClr val="tx2"/>
                </a:solidFill>
              </a:rPr>
              <a:t>Індивідуальні</a:t>
            </a:r>
            <a:endParaRPr lang="ru-RU" b="1" dirty="0" smtClean="0">
              <a:solidFill>
                <a:schemeClr val="tx2"/>
              </a:solidFill>
            </a:endParaRPr>
          </a:p>
          <a:p>
            <a:pPr algn="just"/>
            <a:r>
              <a:rPr lang="ru-RU" i="1" dirty="0" err="1">
                <a:solidFill>
                  <a:schemeClr val="tx2"/>
                </a:solidFill>
              </a:rPr>
              <a:t>Відвідування</a:t>
            </a:r>
            <a:r>
              <a:rPr lang="ru-RU" i="1" dirty="0">
                <a:solidFill>
                  <a:schemeClr val="tx2"/>
                </a:solidFill>
              </a:rPr>
              <a:t> </a:t>
            </a:r>
            <a:r>
              <a:rPr lang="ru-RU" i="1" dirty="0" err="1">
                <a:solidFill>
                  <a:schemeClr val="tx2"/>
                </a:solidFill>
              </a:rPr>
              <a:t>батьків</a:t>
            </a:r>
            <a:r>
              <a:rPr lang="ru-RU" i="1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удома</a:t>
            </a:r>
            <a:r>
              <a:rPr lang="ru-RU" dirty="0">
                <a:solidFill>
                  <a:schemeClr val="tx2"/>
                </a:solidFill>
              </a:rPr>
              <a:t> </a:t>
            </a:r>
            <a:endParaRPr lang="ru-RU" dirty="0" smtClean="0">
              <a:solidFill>
                <a:schemeClr val="tx2"/>
              </a:solidFill>
            </a:endParaRPr>
          </a:p>
          <a:p>
            <a:pPr algn="just"/>
            <a:r>
              <a:rPr lang="ru-RU" i="1" dirty="0" err="1">
                <a:solidFill>
                  <a:schemeClr val="tx2"/>
                </a:solidFill>
              </a:rPr>
              <a:t>Індивідуальні</a:t>
            </a:r>
            <a:r>
              <a:rPr lang="uk-UA" i="1" dirty="0">
                <a:solidFill>
                  <a:schemeClr val="tx2"/>
                </a:solidFill>
              </a:rPr>
              <a:t> (тематичні)</a:t>
            </a:r>
            <a:r>
              <a:rPr lang="ru-RU" i="1" dirty="0">
                <a:solidFill>
                  <a:schemeClr val="tx2"/>
                </a:solidFill>
              </a:rPr>
              <a:t> </a:t>
            </a:r>
            <a:r>
              <a:rPr lang="ru-RU" i="1" dirty="0" err="1">
                <a:solidFill>
                  <a:schemeClr val="tx2"/>
                </a:solidFill>
              </a:rPr>
              <a:t>консультації</a:t>
            </a:r>
            <a:r>
              <a:rPr lang="uk-UA" i="1" dirty="0">
                <a:solidFill>
                  <a:schemeClr val="tx2"/>
                </a:solidFill>
              </a:rPr>
              <a:t> та зустрічі </a:t>
            </a:r>
            <a:endParaRPr lang="ru-RU" dirty="0" smtClean="0">
              <a:solidFill>
                <a:schemeClr val="tx2"/>
              </a:solidFill>
            </a:endParaRPr>
          </a:p>
          <a:p>
            <a:pPr algn="just"/>
            <a:r>
              <a:rPr lang="ru-RU" b="1" dirty="0" smtClean="0">
                <a:solidFill>
                  <a:schemeClr val="tx2"/>
                </a:solidFill>
              </a:rPr>
              <a:t>2) </a:t>
            </a:r>
            <a:r>
              <a:rPr lang="ru-RU" b="1" dirty="0" err="1" smtClean="0">
                <a:solidFill>
                  <a:schemeClr val="tx2"/>
                </a:solidFill>
              </a:rPr>
              <a:t>Колективні</a:t>
            </a:r>
            <a:endParaRPr lang="ru-RU" b="1" dirty="0" smtClean="0">
              <a:solidFill>
                <a:schemeClr val="tx2"/>
              </a:solidFill>
            </a:endParaRPr>
          </a:p>
          <a:p>
            <a:pPr algn="just"/>
            <a:r>
              <a:rPr lang="uk-UA" dirty="0" smtClean="0">
                <a:solidFill>
                  <a:schemeClr val="tx2"/>
                </a:solidFill>
              </a:rPr>
              <a:t>Батьківський тренінг</a:t>
            </a:r>
          </a:p>
          <a:p>
            <a:pPr algn="just"/>
            <a:r>
              <a:rPr lang="ru-RU" i="1" dirty="0" err="1">
                <a:solidFill>
                  <a:schemeClr val="tx2"/>
                </a:solidFill>
              </a:rPr>
              <a:t>Педагогічний</a:t>
            </a:r>
            <a:r>
              <a:rPr lang="ru-RU" i="1" dirty="0">
                <a:solidFill>
                  <a:schemeClr val="tx2"/>
                </a:solidFill>
              </a:rPr>
              <a:t> </a:t>
            </a:r>
            <a:r>
              <a:rPr lang="ru-RU" i="1" dirty="0" smtClean="0">
                <a:solidFill>
                  <a:schemeClr val="tx2"/>
                </a:solidFill>
              </a:rPr>
              <a:t>практикум</a:t>
            </a:r>
          </a:p>
          <a:p>
            <a:pPr algn="just"/>
            <a:r>
              <a:rPr lang="uk-UA" i="1" dirty="0" smtClean="0">
                <a:solidFill>
                  <a:schemeClr val="tx2"/>
                </a:solidFill>
              </a:rPr>
              <a:t>Круглий стіл</a:t>
            </a:r>
          </a:p>
          <a:p>
            <a:pPr algn="just"/>
            <a:r>
              <a:rPr lang="uk-UA" i="1" dirty="0" smtClean="0">
                <a:solidFill>
                  <a:schemeClr val="tx2"/>
                </a:solidFill>
              </a:rPr>
              <a:t>Батьківські читання</a:t>
            </a:r>
          </a:p>
          <a:p>
            <a:pPr algn="just"/>
            <a:r>
              <a:rPr lang="uk-UA" i="1" dirty="0">
                <a:solidFill>
                  <a:schemeClr val="tx2"/>
                </a:solidFill>
              </a:rPr>
              <a:t>Д</a:t>
            </a:r>
            <a:r>
              <a:rPr lang="uk-UA" i="1" dirty="0" smtClean="0">
                <a:solidFill>
                  <a:schemeClr val="tx2"/>
                </a:solidFill>
              </a:rPr>
              <a:t>ілова гра</a:t>
            </a:r>
          </a:p>
          <a:p>
            <a:pPr algn="just"/>
            <a:r>
              <a:rPr lang="uk-UA" i="1" dirty="0" smtClean="0">
                <a:solidFill>
                  <a:schemeClr val="tx2"/>
                </a:solidFill>
              </a:rPr>
              <a:t>Дискусія</a:t>
            </a:r>
          </a:p>
          <a:p>
            <a:pPr algn="just"/>
            <a:r>
              <a:rPr lang="uk-UA" i="1" dirty="0" smtClean="0">
                <a:solidFill>
                  <a:schemeClr val="tx2"/>
                </a:solidFill>
              </a:rPr>
              <a:t>Педагогічний лекторій</a:t>
            </a:r>
          </a:p>
          <a:p>
            <a:pPr algn="just"/>
            <a:r>
              <a:rPr lang="uk-UA" i="1" dirty="0" smtClean="0">
                <a:solidFill>
                  <a:schemeClr val="tx2"/>
                </a:solidFill>
              </a:rPr>
              <a:t>Батьківські конференції</a:t>
            </a:r>
          </a:p>
          <a:p>
            <a:pPr algn="just"/>
            <a:r>
              <a:rPr lang="ru-RU" i="1" dirty="0" err="1">
                <a:solidFill>
                  <a:schemeClr val="tx2"/>
                </a:solidFill>
              </a:rPr>
              <a:t>Університет</a:t>
            </a:r>
            <a:r>
              <a:rPr lang="ru-RU" i="1" dirty="0">
                <a:solidFill>
                  <a:schemeClr val="tx2"/>
                </a:solidFill>
              </a:rPr>
              <a:t> </a:t>
            </a:r>
            <a:r>
              <a:rPr lang="ru-RU" i="1" dirty="0" err="1">
                <a:solidFill>
                  <a:schemeClr val="tx2"/>
                </a:solidFill>
              </a:rPr>
              <a:t>педагогічних</a:t>
            </a:r>
            <a:r>
              <a:rPr lang="ru-RU" i="1" dirty="0">
                <a:solidFill>
                  <a:schemeClr val="tx2"/>
                </a:solidFill>
              </a:rPr>
              <a:t> </a:t>
            </a:r>
            <a:r>
              <a:rPr lang="ru-RU" i="1" dirty="0" err="1" smtClean="0">
                <a:solidFill>
                  <a:schemeClr val="tx2"/>
                </a:solidFill>
              </a:rPr>
              <a:t>знань</a:t>
            </a:r>
            <a:endParaRPr lang="ru-RU" i="1" dirty="0" smtClean="0">
              <a:solidFill>
                <a:schemeClr val="tx2"/>
              </a:solidFill>
            </a:endParaRPr>
          </a:p>
          <a:p>
            <a:pPr algn="just"/>
            <a:r>
              <a:rPr lang="ru-RU" i="1" dirty="0">
                <a:solidFill>
                  <a:schemeClr val="tx2"/>
                </a:solidFill>
              </a:rPr>
              <a:t>День </a:t>
            </a:r>
            <a:r>
              <a:rPr lang="ru-RU" i="1" dirty="0" err="1">
                <a:solidFill>
                  <a:schemeClr val="tx2"/>
                </a:solidFill>
              </a:rPr>
              <a:t>відчинених</a:t>
            </a:r>
            <a:r>
              <a:rPr lang="ru-RU" i="1" dirty="0">
                <a:solidFill>
                  <a:schemeClr val="tx2"/>
                </a:solidFill>
              </a:rPr>
              <a:t> </a:t>
            </a:r>
            <a:r>
              <a:rPr lang="ru-RU" i="1" dirty="0" smtClean="0">
                <a:solidFill>
                  <a:schemeClr val="tx2"/>
                </a:solidFill>
              </a:rPr>
              <a:t>дверей</a:t>
            </a:r>
          </a:p>
          <a:p>
            <a:pPr algn="just"/>
            <a:r>
              <a:rPr lang="ru-RU" i="1" dirty="0" err="1">
                <a:solidFill>
                  <a:schemeClr val="tx2"/>
                </a:solidFill>
              </a:rPr>
              <a:t>Загальношкільні</a:t>
            </a:r>
            <a:r>
              <a:rPr lang="ru-RU" i="1" dirty="0">
                <a:solidFill>
                  <a:schemeClr val="tx2"/>
                </a:solidFill>
              </a:rPr>
              <a:t> </a:t>
            </a:r>
            <a:r>
              <a:rPr lang="ru-RU" i="1" dirty="0" err="1">
                <a:solidFill>
                  <a:schemeClr val="tx2"/>
                </a:solidFill>
              </a:rPr>
              <a:t>батьківські</a:t>
            </a:r>
            <a:r>
              <a:rPr lang="ru-RU" i="1" dirty="0">
                <a:solidFill>
                  <a:schemeClr val="tx2"/>
                </a:solidFill>
              </a:rPr>
              <a:t> </a:t>
            </a:r>
            <a:r>
              <a:rPr lang="ru-RU" i="1" dirty="0" err="1">
                <a:solidFill>
                  <a:schemeClr val="tx2"/>
                </a:solidFill>
              </a:rPr>
              <a:t>збори</a:t>
            </a:r>
            <a:r>
              <a:rPr lang="ru-RU" i="1" dirty="0">
                <a:solidFill>
                  <a:schemeClr val="tx2"/>
                </a:solidFill>
              </a:rPr>
              <a:t> </a:t>
            </a:r>
            <a:endParaRPr lang="ru-RU" i="1" dirty="0" smtClean="0">
              <a:solidFill>
                <a:schemeClr val="tx2"/>
              </a:solidFill>
            </a:endParaRPr>
          </a:p>
          <a:p>
            <a:pPr algn="just"/>
            <a:r>
              <a:rPr lang="ru-RU" i="1" dirty="0" err="1">
                <a:solidFill>
                  <a:schemeClr val="tx2"/>
                </a:solidFill>
              </a:rPr>
              <a:t>Класні</a:t>
            </a:r>
            <a:r>
              <a:rPr lang="ru-RU" i="1" dirty="0">
                <a:solidFill>
                  <a:schemeClr val="tx2"/>
                </a:solidFill>
              </a:rPr>
              <a:t> </a:t>
            </a:r>
            <a:r>
              <a:rPr lang="ru-RU" i="1" dirty="0" err="1">
                <a:solidFill>
                  <a:schemeClr val="tx2"/>
                </a:solidFill>
              </a:rPr>
              <a:t>батьківські</a:t>
            </a:r>
            <a:r>
              <a:rPr lang="ru-RU" i="1" dirty="0">
                <a:solidFill>
                  <a:schemeClr val="tx2"/>
                </a:solidFill>
              </a:rPr>
              <a:t> </a:t>
            </a:r>
            <a:r>
              <a:rPr lang="ru-RU" i="1" dirty="0" err="1" smtClean="0">
                <a:solidFill>
                  <a:schemeClr val="tx2"/>
                </a:solidFill>
              </a:rPr>
              <a:t>збори</a:t>
            </a:r>
            <a:endParaRPr lang="ru-RU" i="1" dirty="0" smtClean="0">
              <a:solidFill>
                <a:schemeClr val="tx2"/>
              </a:solidFill>
            </a:endParaRPr>
          </a:p>
          <a:p>
            <a:pPr algn="just"/>
            <a:r>
              <a:rPr lang="ru-RU" i="1" dirty="0" err="1">
                <a:solidFill>
                  <a:schemeClr val="tx2"/>
                </a:solidFill>
              </a:rPr>
              <a:t>Батьківські</a:t>
            </a:r>
            <a:r>
              <a:rPr lang="ru-RU" i="1" dirty="0">
                <a:solidFill>
                  <a:schemeClr val="tx2"/>
                </a:solidFill>
              </a:rPr>
              <a:t> </a:t>
            </a:r>
            <a:r>
              <a:rPr lang="ru-RU" i="1" dirty="0" err="1" smtClean="0">
                <a:solidFill>
                  <a:schemeClr val="tx2"/>
                </a:solidFill>
              </a:rPr>
              <a:t>збори-консультації</a:t>
            </a:r>
            <a:endParaRPr lang="ru-RU" i="1" dirty="0" smtClean="0">
              <a:solidFill>
                <a:schemeClr val="tx2"/>
              </a:solidFill>
            </a:endParaRPr>
          </a:p>
          <a:p>
            <a:pPr algn="just"/>
            <a:r>
              <a:rPr lang="ru-RU" i="1" dirty="0" err="1">
                <a:solidFill>
                  <a:schemeClr val="tx2"/>
                </a:solidFill>
              </a:rPr>
              <a:t>Відкриті</a:t>
            </a:r>
            <a:r>
              <a:rPr lang="ru-RU" i="1" dirty="0">
                <a:solidFill>
                  <a:schemeClr val="tx2"/>
                </a:solidFill>
              </a:rPr>
              <a:t> </a:t>
            </a:r>
            <a:r>
              <a:rPr lang="ru-RU" i="1" dirty="0" err="1">
                <a:solidFill>
                  <a:schemeClr val="tx2"/>
                </a:solidFill>
              </a:rPr>
              <a:t>заняття</a:t>
            </a:r>
            <a:r>
              <a:rPr lang="ru-RU" i="1" dirty="0">
                <a:solidFill>
                  <a:schemeClr val="tx2"/>
                </a:solidFill>
              </a:rPr>
              <a:t> для </a:t>
            </a:r>
            <a:r>
              <a:rPr lang="ru-RU" i="1" dirty="0" err="1" smtClean="0">
                <a:solidFill>
                  <a:schemeClr val="tx2"/>
                </a:solidFill>
              </a:rPr>
              <a:t>батьків</a:t>
            </a:r>
            <a:endParaRPr lang="ru-RU" i="1" dirty="0" smtClean="0">
              <a:solidFill>
                <a:schemeClr val="tx2"/>
              </a:solidFill>
            </a:endParaRPr>
          </a:p>
          <a:p>
            <a:pPr algn="just"/>
            <a:r>
              <a:rPr lang="ru-RU" i="1" dirty="0" err="1">
                <a:solidFill>
                  <a:schemeClr val="tx2"/>
                </a:solidFill>
              </a:rPr>
              <a:t>Спільні</a:t>
            </a:r>
            <a:r>
              <a:rPr lang="ru-RU" i="1" dirty="0">
                <a:solidFill>
                  <a:schemeClr val="tx2"/>
                </a:solidFill>
              </a:rPr>
              <a:t> уроки з </a:t>
            </a:r>
            <a:r>
              <a:rPr lang="ru-RU" i="1" dirty="0" smtClean="0">
                <a:solidFill>
                  <a:schemeClr val="tx2"/>
                </a:solidFill>
              </a:rPr>
              <a:t>батьками</a:t>
            </a:r>
          </a:p>
          <a:p>
            <a:pPr algn="just"/>
            <a:r>
              <a:rPr lang="uk-UA" i="1" dirty="0" smtClean="0">
                <a:solidFill>
                  <a:schemeClr val="tx2"/>
                </a:solidFill>
              </a:rPr>
              <a:t>Твори-відгуки</a:t>
            </a:r>
            <a:endParaRPr lang="uk-UA" i="1" dirty="0" smtClean="0">
              <a:solidFill>
                <a:schemeClr val="tx2"/>
              </a:solidFill>
            </a:endParaRPr>
          </a:p>
          <a:p>
            <a:pPr algn="just"/>
            <a:endParaRPr lang="ru-RU" sz="3600" dirty="0">
              <a:solidFill>
                <a:schemeClr val="tx2"/>
              </a:solidFill>
            </a:endParaRPr>
          </a:p>
        </p:txBody>
      </p:sp>
      <p:sp>
        <p:nvSpPr>
          <p:cNvPr id="7" name="TextBox 5"/>
          <p:cNvSpPr txBox="1"/>
          <p:nvPr/>
        </p:nvSpPr>
        <p:spPr>
          <a:xfrm>
            <a:off x="5441398" y="3619807"/>
            <a:ext cx="4845602" cy="15388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uk-UA" sz="2000" i="1" dirty="0" smtClean="0">
                <a:solidFill>
                  <a:schemeClr val="tx2"/>
                </a:solidFill>
              </a:rPr>
              <a:t>+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uk-UA" sz="2000" i="1" dirty="0" smtClean="0">
                <a:solidFill>
                  <a:schemeClr val="tx2"/>
                </a:solidFill>
              </a:rPr>
              <a:t>щотижневі </a:t>
            </a:r>
            <a:r>
              <a:rPr lang="uk-UA" sz="2000" i="1" dirty="0">
                <a:solidFill>
                  <a:schemeClr val="tx2"/>
                </a:solidFill>
              </a:rPr>
              <a:t>або щомісячні інформаційні </a:t>
            </a:r>
            <a:r>
              <a:rPr lang="uk-UA" sz="2000" i="1" dirty="0" smtClean="0">
                <a:solidFill>
                  <a:schemeClr val="tx2"/>
                </a:solidFill>
              </a:rPr>
              <a:t>бюлетені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uk-UA" sz="2000" i="1" dirty="0">
                <a:solidFill>
                  <a:schemeClr val="tx2"/>
                </a:solidFill>
              </a:rPr>
              <a:t>обмін книжками</a:t>
            </a:r>
            <a:r>
              <a:rPr lang="uk-UA" sz="2000" dirty="0">
                <a:solidFill>
                  <a:schemeClr val="tx2"/>
                </a:solidFill>
              </a:rPr>
              <a:t> </a:t>
            </a:r>
            <a:endParaRPr lang="uk-UA" sz="2000" dirty="0" smtClean="0">
              <a:solidFill>
                <a:schemeClr val="tx2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i="1" dirty="0" err="1">
                <a:solidFill>
                  <a:schemeClr val="tx2"/>
                </a:solidFill>
              </a:rPr>
              <a:t>святкові</a:t>
            </a:r>
            <a:r>
              <a:rPr lang="ru-RU" sz="2000" i="1" dirty="0">
                <a:solidFill>
                  <a:schemeClr val="tx2"/>
                </a:solidFill>
              </a:rPr>
              <a:t> заходи</a:t>
            </a:r>
            <a:endParaRPr lang="ru-RU" sz="2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82193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2014573" y="1030446"/>
            <a:ext cx="14258854" cy="21544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r>
              <a:rPr lang="uk-UA" sz="2800" b="1" dirty="0">
                <a:solidFill>
                  <a:schemeClr val="accent3"/>
                </a:solidFill>
              </a:rPr>
              <a:t>֍ </a:t>
            </a:r>
            <a:r>
              <a:rPr lang="uk-UA" sz="2800" b="1" dirty="0">
                <a:solidFill>
                  <a:schemeClr val="accent3"/>
                </a:solidFill>
                <a:sym typeface="Wingdings" panose="05000000000000000000" pitchFamily="2" charset="2"/>
              </a:rPr>
              <a:t></a:t>
            </a:r>
            <a:r>
              <a:rPr lang="uk-UA" sz="2800" dirty="0">
                <a:solidFill>
                  <a:schemeClr val="accent3"/>
                </a:solidFill>
              </a:rPr>
              <a:t> </a:t>
            </a:r>
            <a:r>
              <a:rPr lang="uk-UA" sz="2800" b="1" i="1" dirty="0">
                <a:solidFill>
                  <a:schemeClr val="accent3"/>
                </a:solidFill>
              </a:rPr>
              <a:t>Уявіть себе батьками молодших школярів. Запропонуйте </a:t>
            </a:r>
            <a:r>
              <a:rPr lang="ru-RU" sz="2800" b="1" i="1" dirty="0">
                <a:solidFill>
                  <a:schemeClr val="accent3"/>
                </a:solidFill>
              </a:rPr>
              <a:t>10 </a:t>
            </a:r>
            <a:r>
              <a:rPr lang="ru-RU" sz="2800" b="1" i="1" dirty="0" err="1">
                <a:solidFill>
                  <a:schemeClr val="accent3"/>
                </a:solidFill>
              </a:rPr>
              <a:t>способів</a:t>
            </a:r>
            <a:r>
              <a:rPr lang="ru-RU" sz="2800" b="1" i="1" dirty="0">
                <a:solidFill>
                  <a:schemeClr val="accent3"/>
                </a:solidFill>
              </a:rPr>
              <a:t> </a:t>
            </a:r>
            <a:r>
              <a:rPr lang="ru-RU" sz="2800" b="1" i="1" dirty="0" err="1">
                <a:solidFill>
                  <a:schemeClr val="accent3"/>
                </a:solidFill>
              </a:rPr>
              <a:t>запитати</a:t>
            </a:r>
            <a:r>
              <a:rPr lang="ru-RU" sz="2800" b="1" i="1" dirty="0">
                <a:solidFill>
                  <a:schemeClr val="accent3"/>
                </a:solidFill>
              </a:rPr>
              <a:t> про </a:t>
            </a:r>
            <a:r>
              <a:rPr lang="ru-RU" sz="2800" b="1" i="1" dirty="0" err="1">
                <a:solidFill>
                  <a:schemeClr val="accent3"/>
                </a:solidFill>
              </a:rPr>
              <a:t>справи</a:t>
            </a:r>
            <a:r>
              <a:rPr lang="ru-RU" sz="2800" b="1" i="1" dirty="0">
                <a:solidFill>
                  <a:schemeClr val="accent3"/>
                </a:solidFill>
              </a:rPr>
              <a:t> </a:t>
            </a:r>
            <a:r>
              <a:rPr lang="uk-UA" sz="2800" b="1" i="1" dirty="0">
                <a:solidFill>
                  <a:schemeClr val="accent3"/>
                </a:solidFill>
              </a:rPr>
              <a:t>дитини </a:t>
            </a:r>
            <a:r>
              <a:rPr lang="ru-RU" sz="2800" b="1" i="1" dirty="0">
                <a:solidFill>
                  <a:schemeClr val="accent3"/>
                </a:solidFill>
              </a:rPr>
              <a:t>в </a:t>
            </a:r>
            <a:r>
              <a:rPr lang="ru-RU" sz="2800" b="1" i="1" dirty="0" err="1">
                <a:solidFill>
                  <a:schemeClr val="accent3"/>
                </a:solidFill>
              </a:rPr>
              <a:t>школі</a:t>
            </a:r>
            <a:r>
              <a:rPr lang="ru-RU" sz="2800" b="1" i="1" dirty="0">
                <a:solidFill>
                  <a:schemeClr val="accent3"/>
                </a:solidFill>
              </a:rPr>
              <a:t>, </a:t>
            </a:r>
            <a:r>
              <a:rPr lang="ru-RU" sz="2800" b="1" i="1" dirty="0" err="1">
                <a:solidFill>
                  <a:schemeClr val="accent3"/>
                </a:solidFill>
              </a:rPr>
              <a:t>наприклад</a:t>
            </a:r>
            <a:r>
              <a:rPr lang="ru-RU" sz="2800" b="1" i="1" dirty="0">
                <a:solidFill>
                  <a:schemeClr val="accent3"/>
                </a:solidFill>
              </a:rPr>
              <a:t>: </a:t>
            </a:r>
            <a:endParaRPr lang="ru-RU" sz="2800" dirty="0">
              <a:solidFill>
                <a:schemeClr val="accent3"/>
              </a:solidFill>
            </a:endParaRPr>
          </a:p>
          <a:p>
            <a:r>
              <a:rPr lang="uk-UA" sz="2800" b="1" i="1" dirty="0">
                <a:solidFill>
                  <a:schemeClr val="accent3"/>
                </a:solidFill>
              </a:rPr>
              <a:t>-</a:t>
            </a:r>
            <a:r>
              <a:rPr lang="ru-RU" sz="2800" b="1" i="1" dirty="0">
                <a:solidFill>
                  <a:schemeClr val="accent3"/>
                </a:solidFill>
              </a:rPr>
              <a:t> </a:t>
            </a:r>
            <a:r>
              <a:rPr lang="ru-RU" sz="2800" b="1" i="1" dirty="0" err="1">
                <a:solidFill>
                  <a:schemeClr val="accent3"/>
                </a:solidFill>
              </a:rPr>
              <a:t>Розкажи</a:t>
            </a:r>
            <a:r>
              <a:rPr lang="ru-RU" sz="2800" b="1" i="1" dirty="0">
                <a:solidFill>
                  <a:schemeClr val="accent3"/>
                </a:solidFill>
              </a:rPr>
              <a:t> </a:t>
            </a:r>
            <a:r>
              <a:rPr lang="ru-RU" sz="2800" b="1" i="1" dirty="0" err="1">
                <a:solidFill>
                  <a:schemeClr val="accent3"/>
                </a:solidFill>
              </a:rPr>
              <a:t>мені</a:t>
            </a:r>
            <a:r>
              <a:rPr lang="ru-RU" sz="2800" b="1" i="1" dirty="0">
                <a:solidFill>
                  <a:schemeClr val="accent3"/>
                </a:solidFill>
              </a:rPr>
              <a:t> про те, над </a:t>
            </a:r>
            <a:r>
              <a:rPr lang="ru-RU" sz="2800" b="1" i="1" dirty="0" err="1">
                <a:solidFill>
                  <a:schemeClr val="accent3"/>
                </a:solidFill>
              </a:rPr>
              <a:t>чим</a:t>
            </a:r>
            <a:r>
              <a:rPr lang="ru-RU" sz="2800" b="1" i="1" dirty="0">
                <a:solidFill>
                  <a:schemeClr val="accent3"/>
                </a:solidFill>
              </a:rPr>
              <a:t> </a:t>
            </a:r>
            <a:r>
              <a:rPr lang="ru-RU" sz="2800" b="1" i="1" dirty="0" err="1">
                <a:solidFill>
                  <a:schemeClr val="accent3"/>
                </a:solidFill>
              </a:rPr>
              <a:t>ти</a:t>
            </a:r>
            <a:r>
              <a:rPr lang="ru-RU" sz="2800" b="1" i="1" dirty="0">
                <a:solidFill>
                  <a:schemeClr val="accent3"/>
                </a:solidFill>
              </a:rPr>
              <a:t> </a:t>
            </a:r>
            <a:r>
              <a:rPr lang="ru-RU" sz="2800" b="1" i="1" dirty="0" err="1">
                <a:solidFill>
                  <a:schemeClr val="accent3"/>
                </a:solidFill>
              </a:rPr>
              <a:t>сьогодні</a:t>
            </a:r>
            <a:r>
              <a:rPr lang="ru-RU" sz="2800" b="1" i="1" dirty="0">
                <a:solidFill>
                  <a:schemeClr val="accent3"/>
                </a:solidFill>
              </a:rPr>
              <a:t> </a:t>
            </a:r>
            <a:r>
              <a:rPr lang="ru-RU" sz="2800" b="1" i="1" dirty="0" err="1">
                <a:solidFill>
                  <a:schemeClr val="accent3"/>
                </a:solidFill>
              </a:rPr>
              <a:t>сміявся</a:t>
            </a:r>
            <a:r>
              <a:rPr lang="ru-RU" sz="2800" b="1" i="1" dirty="0">
                <a:solidFill>
                  <a:schemeClr val="accent3"/>
                </a:solidFill>
              </a:rPr>
              <a:t>. </a:t>
            </a:r>
            <a:endParaRPr lang="ru-RU" sz="2800" dirty="0">
              <a:solidFill>
                <a:schemeClr val="accent3"/>
              </a:solidFill>
            </a:endParaRPr>
          </a:p>
          <a:p>
            <a:r>
              <a:rPr lang="uk-UA" sz="2800" b="1" i="1" dirty="0">
                <a:solidFill>
                  <a:schemeClr val="accent3"/>
                </a:solidFill>
              </a:rPr>
              <a:t>- </a:t>
            </a:r>
            <a:r>
              <a:rPr lang="ru-RU" sz="2800" b="1" i="1" dirty="0">
                <a:solidFill>
                  <a:schemeClr val="accent3"/>
                </a:solidFill>
              </a:rPr>
              <a:t>Кому </a:t>
            </a:r>
            <a:r>
              <a:rPr lang="ru-RU" sz="2800" b="1" i="1" dirty="0" err="1">
                <a:solidFill>
                  <a:schemeClr val="accent3"/>
                </a:solidFill>
              </a:rPr>
              <a:t>ти</a:t>
            </a:r>
            <a:r>
              <a:rPr lang="ru-RU" sz="2800" b="1" i="1" dirty="0">
                <a:solidFill>
                  <a:schemeClr val="accent3"/>
                </a:solidFill>
              </a:rPr>
              <a:t> </a:t>
            </a:r>
            <a:r>
              <a:rPr lang="ru-RU" sz="2800" b="1" i="1" dirty="0" err="1">
                <a:solidFill>
                  <a:schemeClr val="accent3"/>
                </a:solidFill>
              </a:rPr>
              <a:t>сьогодні</a:t>
            </a:r>
            <a:r>
              <a:rPr lang="ru-RU" sz="2800" b="1" i="1" dirty="0">
                <a:solidFill>
                  <a:schemeClr val="accent3"/>
                </a:solidFill>
              </a:rPr>
              <a:t> </a:t>
            </a:r>
            <a:r>
              <a:rPr lang="ru-RU" sz="2800" b="1" i="1" dirty="0" err="1">
                <a:solidFill>
                  <a:schemeClr val="accent3"/>
                </a:solidFill>
              </a:rPr>
              <a:t>допоміг</a:t>
            </a:r>
            <a:r>
              <a:rPr lang="ru-RU" sz="2800" b="1" i="1" dirty="0">
                <a:solidFill>
                  <a:schemeClr val="accent3"/>
                </a:solidFill>
              </a:rPr>
              <a:t>?</a:t>
            </a:r>
            <a:endParaRPr lang="ru-RU" sz="2800" dirty="0">
              <a:solidFill>
                <a:schemeClr val="accent3"/>
              </a:solidFill>
            </a:endParaRPr>
          </a:p>
          <a:p>
            <a:r>
              <a:rPr lang="uk-UA" sz="2800" b="1" i="1" dirty="0">
                <a:solidFill>
                  <a:schemeClr val="accent3"/>
                </a:solidFill>
              </a:rPr>
              <a:t>- </a:t>
            </a:r>
            <a:r>
              <a:rPr lang="ru-RU" sz="2800" b="1" i="1" dirty="0" err="1">
                <a:solidFill>
                  <a:schemeClr val="accent3"/>
                </a:solidFill>
              </a:rPr>
              <a:t>Розкажи</a:t>
            </a:r>
            <a:r>
              <a:rPr lang="ru-RU" sz="2800" b="1" i="1" dirty="0">
                <a:solidFill>
                  <a:schemeClr val="accent3"/>
                </a:solidFill>
              </a:rPr>
              <a:t> </a:t>
            </a:r>
            <a:r>
              <a:rPr lang="ru-RU" sz="2800" b="1" i="1" dirty="0" err="1">
                <a:solidFill>
                  <a:schemeClr val="accent3"/>
                </a:solidFill>
              </a:rPr>
              <a:t>мені</a:t>
            </a:r>
            <a:r>
              <a:rPr lang="ru-RU" sz="2800" b="1" i="1" dirty="0">
                <a:solidFill>
                  <a:schemeClr val="accent3"/>
                </a:solidFill>
              </a:rPr>
              <a:t>, </a:t>
            </a:r>
            <a:r>
              <a:rPr lang="ru-RU" sz="2800" b="1" i="1" dirty="0" err="1">
                <a:solidFill>
                  <a:schemeClr val="accent3"/>
                </a:solidFill>
              </a:rPr>
              <a:t>що</a:t>
            </a:r>
            <a:r>
              <a:rPr lang="ru-RU" sz="2800" b="1" i="1" dirty="0">
                <a:solidFill>
                  <a:schemeClr val="accent3"/>
                </a:solidFill>
              </a:rPr>
              <a:t> </a:t>
            </a:r>
            <a:r>
              <a:rPr lang="ru-RU" sz="2800" b="1" i="1" dirty="0" err="1">
                <a:solidFill>
                  <a:schemeClr val="accent3"/>
                </a:solidFill>
              </a:rPr>
              <a:t>цікавого</a:t>
            </a:r>
            <a:r>
              <a:rPr lang="ru-RU" sz="2800" b="1" i="1" dirty="0">
                <a:solidFill>
                  <a:schemeClr val="accent3"/>
                </a:solidFill>
              </a:rPr>
              <a:t> </a:t>
            </a:r>
            <a:r>
              <a:rPr lang="ru-RU" sz="2800" b="1" i="1" dirty="0" err="1">
                <a:solidFill>
                  <a:schemeClr val="accent3"/>
                </a:solidFill>
              </a:rPr>
              <a:t>ти</a:t>
            </a:r>
            <a:r>
              <a:rPr lang="ru-RU" sz="2800" b="1" i="1" dirty="0">
                <a:solidFill>
                  <a:schemeClr val="accent3"/>
                </a:solidFill>
              </a:rPr>
              <a:t> </a:t>
            </a:r>
            <a:r>
              <a:rPr lang="ru-RU" sz="2800" b="1" i="1" dirty="0" err="1">
                <a:solidFill>
                  <a:schemeClr val="accent3"/>
                </a:solidFill>
              </a:rPr>
              <a:t>дізнався</a:t>
            </a:r>
            <a:r>
              <a:rPr lang="ru-RU" sz="2800" b="1" i="1" dirty="0">
                <a:solidFill>
                  <a:schemeClr val="accent3"/>
                </a:solidFill>
              </a:rPr>
              <a:t> </a:t>
            </a:r>
            <a:r>
              <a:rPr lang="ru-RU" sz="2800" b="1" i="1" dirty="0" err="1">
                <a:solidFill>
                  <a:schemeClr val="accent3"/>
                </a:solidFill>
              </a:rPr>
              <a:t>сьогодні</a:t>
            </a:r>
            <a:r>
              <a:rPr lang="ru-RU" sz="2800" b="1" i="1" dirty="0">
                <a:solidFill>
                  <a:schemeClr val="accent3"/>
                </a:solidFill>
              </a:rPr>
              <a:t>?</a:t>
            </a:r>
            <a:endParaRPr lang="ru-RU" sz="2800" dirty="0">
              <a:solidFill>
                <a:schemeClr val="accent3"/>
              </a:solidFill>
            </a:endParaRPr>
          </a:p>
        </p:txBody>
      </p:sp>
      <p:sp>
        <p:nvSpPr>
          <p:cNvPr id="5" name="AutoShape 5"/>
          <p:cNvSpPr/>
          <p:nvPr/>
        </p:nvSpPr>
        <p:spPr>
          <a:xfrm>
            <a:off x="482" y="8543305"/>
            <a:ext cx="18288000" cy="1743695"/>
          </a:xfrm>
          <a:prstGeom prst="rect">
            <a:avLst/>
          </a:prstGeom>
          <a:solidFill>
            <a:srgbClr val="BECCF1"/>
          </a:solidFill>
        </p:spPr>
      </p:sp>
      <p:sp>
        <p:nvSpPr>
          <p:cNvPr id="6" name="Freeform 6"/>
          <p:cNvSpPr/>
          <p:nvPr/>
        </p:nvSpPr>
        <p:spPr>
          <a:xfrm>
            <a:off x="4801999" y="3912643"/>
            <a:ext cx="8684002" cy="5999856"/>
          </a:xfrm>
          <a:custGeom>
            <a:avLst/>
            <a:gdLst/>
            <a:ahLst/>
            <a:cxnLst/>
            <a:rect l="l" t="t" r="r" b="b"/>
            <a:pathLst>
              <a:path w="8684002" h="5999856">
                <a:moveTo>
                  <a:pt x="0" y="0"/>
                </a:moveTo>
                <a:lnTo>
                  <a:pt x="8684002" y="0"/>
                </a:lnTo>
                <a:lnTo>
                  <a:pt x="8684002" y="5999856"/>
                </a:lnTo>
                <a:lnTo>
                  <a:pt x="0" y="599985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BE5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1019175"/>
            <a:ext cx="5059131" cy="18466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r>
              <a:rPr lang="uk-UA" sz="4000" b="1" dirty="0">
                <a:solidFill>
                  <a:schemeClr val="tx2"/>
                </a:solidFill>
              </a:rPr>
              <a:t>3. Методика проведення батьківських зборів</a:t>
            </a:r>
            <a:endParaRPr lang="ru-RU" sz="4000" dirty="0">
              <a:solidFill>
                <a:schemeClr val="tx2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028700" y="6268085"/>
            <a:ext cx="5243646" cy="36933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59"/>
              </a:lnSpc>
            </a:pPr>
            <a:r>
              <a:rPr lang="uk-UA" sz="3400" b="1" dirty="0" smtClean="0">
                <a:solidFill>
                  <a:srgbClr val="27407E"/>
                </a:solidFill>
                <a:latin typeface="Public Sans"/>
                <a:ea typeface="Public Sans"/>
                <a:cs typeface="Public Sans"/>
                <a:sym typeface="Public Sans"/>
              </a:rPr>
              <a:t>За змістом:</a:t>
            </a:r>
          </a:p>
          <a:p>
            <a:pPr marL="457200" indent="-457200" algn="l">
              <a:lnSpc>
                <a:spcPts val="4759"/>
              </a:lnSpc>
              <a:buFont typeface="Arial" panose="020B0604020202020204" pitchFamily="34" charset="0"/>
              <a:buChar char="•"/>
            </a:pPr>
            <a:r>
              <a:rPr lang="uk-UA" sz="3400" dirty="0" smtClean="0">
                <a:solidFill>
                  <a:srgbClr val="27407E"/>
                </a:solidFill>
                <a:latin typeface="Public Sans"/>
                <a:ea typeface="Public Sans"/>
                <a:cs typeface="Public Sans"/>
                <a:sym typeface="Public Sans"/>
              </a:rPr>
              <a:t>Організаційні</a:t>
            </a:r>
          </a:p>
          <a:p>
            <a:pPr marL="457200" indent="-457200" algn="l">
              <a:lnSpc>
                <a:spcPts val="4759"/>
              </a:lnSpc>
              <a:buFont typeface="Arial" panose="020B0604020202020204" pitchFamily="34" charset="0"/>
              <a:buChar char="•"/>
            </a:pPr>
            <a:r>
              <a:rPr lang="uk-UA" sz="3400" dirty="0" smtClean="0">
                <a:solidFill>
                  <a:srgbClr val="27407E"/>
                </a:solidFill>
                <a:latin typeface="Public Sans"/>
                <a:ea typeface="Public Sans"/>
                <a:cs typeface="Public Sans"/>
                <a:sym typeface="Public Sans"/>
              </a:rPr>
              <a:t>Тематичні</a:t>
            </a:r>
          </a:p>
          <a:p>
            <a:pPr marL="457200" indent="-457200" algn="l">
              <a:lnSpc>
                <a:spcPts val="4759"/>
              </a:lnSpc>
              <a:buFont typeface="Arial" panose="020B0604020202020204" pitchFamily="34" charset="0"/>
              <a:buChar char="•"/>
            </a:pPr>
            <a:r>
              <a:rPr lang="uk-UA" sz="3400" dirty="0" smtClean="0">
                <a:solidFill>
                  <a:srgbClr val="27407E"/>
                </a:solidFill>
                <a:latin typeface="Public Sans"/>
                <a:ea typeface="Public Sans"/>
                <a:cs typeface="Public Sans"/>
                <a:sym typeface="Public Sans"/>
              </a:rPr>
              <a:t>Поточні</a:t>
            </a:r>
          </a:p>
          <a:p>
            <a:pPr marL="457200" indent="-457200" algn="l">
              <a:lnSpc>
                <a:spcPts val="4759"/>
              </a:lnSpc>
              <a:buFont typeface="Arial" panose="020B0604020202020204" pitchFamily="34" charset="0"/>
              <a:buChar char="•"/>
            </a:pPr>
            <a:r>
              <a:rPr lang="uk-UA" sz="3400" dirty="0" smtClean="0">
                <a:solidFill>
                  <a:srgbClr val="27407E"/>
                </a:solidFill>
                <a:latin typeface="Public Sans"/>
                <a:ea typeface="Public Sans"/>
                <a:cs typeface="Public Sans"/>
                <a:sym typeface="Public Sans"/>
              </a:rPr>
              <a:t>Підсумкові</a:t>
            </a:r>
          </a:p>
          <a:p>
            <a:pPr algn="l">
              <a:lnSpc>
                <a:spcPts val="4759"/>
              </a:lnSpc>
            </a:pPr>
            <a:endParaRPr lang="en-US" sz="3400" dirty="0">
              <a:solidFill>
                <a:srgbClr val="27407E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  <p:grpSp>
        <p:nvGrpSpPr>
          <p:cNvPr id="4" name="Group 4"/>
          <p:cNvGrpSpPr/>
          <p:nvPr/>
        </p:nvGrpSpPr>
        <p:grpSpPr>
          <a:xfrm>
            <a:off x="7631575" y="6085301"/>
            <a:ext cx="9627725" cy="1182158"/>
            <a:chOff x="0" y="0"/>
            <a:chExt cx="12836967" cy="1576210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0"/>
              <a:ext cx="12836967" cy="1576210"/>
              <a:chOff x="0" y="0"/>
              <a:chExt cx="5599904" cy="687594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5599904" cy="687594"/>
              </a:xfrm>
              <a:custGeom>
                <a:avLst/>
                <a:gdLst/>
                <a:ahLst/>
                <a:cxnLst/>
                <a:rect l="l" t="t" r="r" b="b"/>
                <a:pathLst>
                  <a:path w="5599904" h="687594">
                    <a:moveTo>
                      <a:pt x="5475444" y="687594"/>
                    </a:moveTo>
                    <a:lnTo>
                      <a:pt x="124460" y="687594"/>
                    </a:lnTo>
                    <a:cubicBezTo>
                      <a:pt x="55880" y="687594"/>
                      <a:pt x="0" y="631714"/>
                      <a:pt x="0" y="563134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5475444" y="0"/>
                    </a:lnTo>
                    <a:cubicBezTo>
                      <a:pt x="5544024" y="0"/>
                      <a:pt x="5599904" y="55880"/>
                      <a:pt x="5599904" y="124460"/>
                    </a:cubicBezTo>
                    <a:lnTo>
                      <a:pt x="5599904" y="563134"/>
                    </a:lnTo>
                    <a:cubicBezTo>
                      <a:pt x="5599904" y="631714"/>
                      <a:pt x="5544024" y="687594"/>
                      <a:pt x="5475444" y="687594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sp>
          <p:nvSpPr>
            <p:cNvPr id="7" name="TextBox 7"/>
            <p:cNvSpPr txBox="1"/>
            <p:nvPr/>
          </p:nvSpPr>
          <p:spPr>
            <a:xfrm>
              <a:off x="1786283" y="411056"/>
              <a:ext cx="9264402" cy="61777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900"/>
                </a:lnSpc>
              </a:pPr>
              <a:r>
                <a:rPr lang="uk-UA" sz="3000" dirty="0" smtClean="0">
                  <a:solidFill>
                    <a:srgbClr val="27407E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Ігри для знайомства</a:t>
              </a:r>
              <a:endParaRPr lang="en-US" sz="3000" dirty="0">
                <a:solidFill>
                  <a:srgbClr val="27407E"/>
                </a:solidFill>
                <a:latin typeface="Public Sans"/>
                <a:ea typeface="Public Sans"/>
                <a:cs typeface="Public Sans"/>
                <a:sym typeface="Public Sans"/>
              </a:endParaRP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7631575" y="2824030"/>
            <a:ext cx="4561661" cy="1182158"/>
            <a:chOff x="0" y="0"/>
            <a:chExt cx="2653260" cy="687594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653260" cy="687594"/>
            </a:xfrm>
            <a:custGeom>
              <a:avLst/>
              <a:gdLst/>
              <a:ahLst/>
              <a:cxnLst/>
              <a:rect l="l" t="t" r="r" b="b"/>
              <a:pathLst>
                <a:path w="2653260" h="687594">
                  <a:moveTo>
                    <a:pt x="2528800" y="687594"/>
                  </a:moveTo>
                  <a:lnTo>
                    <a:pt x="124460" y="687594"/>
                  </a:lnTo>
                  <a:cubicBezTo>
                    <a:pt x="55880" y="687594"/>
                    <a:pt x="0" y="631714"/>
                    <a:pt x="0" y="56313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528800" y="0"/>
                  </a:lnTo>
                  <a:cubicBezTo>
                    <a:pt x="2597380" y="0"/>
                    <a:pt x="2653260" y="55880"/>
                    <a:pt x="2653260" y="124460"/>
                  </a:cubicBezTo>
                  <a:lnTo>
                    <a:pt x="2653260" y="563134"/>
                  </a:lnTo>
                  <a:cubicBezTo>
                    <a:pt x="2653260" y="631714"/>
                    <a:pt x="2597380" y="687594"/>
                    <a:pt x="2528800" y="687594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12697639" y="2824030"/>
            <a:ext cx="4561661" cy="1182158"/>
            <a:chOff x="0" y="0"/>
            <a:chExt cx="2653260" cy="687594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2653260" cy="687594"/>
            </a:xfrm>
            <a:custGeom>
              <a:avLst/>
              <a:gdLst/>
              <a:ahLst/>
              <a:cxnLst/>
              <a:rect l="l" t="t" r="r" b="b"/>
              <a:pathLst>
                <a:path w="2653260" h="687594">
                  <a:moveTo>
                    <a:pt x="2528800" y="687594"/>
                  </a:moveTo>
                  <a:lnTo>
                    <a:pt x="124460" y="687594"/>
                  </a:lnTo>
                  <a:cubicBezTo>
                    <a:pt x="55880" y="687594"/>
                    <a:pt x="0" y="631714"/>
                    <a:pt x="0" y="56313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528800" y="0"/>
                  </a:lnTo>
                  <a:cubicBezTo>
                    <a:pt x="2597380" y="0"/>
                    <a:pt x="2653260" y="55880"/>
                    <a:pt x="2653260" y="124460"/>
                  </a:cubicBezTo>
                  <a:lnTo>
                    <a:pt x="2653260" y="563134"/>
                  </a:lnTo>
                  <a:cubicBezTo>
                    <a:pt x="2653260" y="631714"/>
                    <a:pt x="2597380" y="687594"/>
                    <a:pt x="2528800" y="687594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2" name="TextBox 12"/>
          <p:cNvSpPr txBox="1"/>
          <p:nvPr/>
        </p:nvSpPr>
        <p:spPr>
          <a:xfrm>
            <a:off x="8080837" y="3138884"/>
            <a:ext cx="3663136" cy="4672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00"/>
              </a:lnSpc>
            </a:pPr>
            <a:r>
              <a:rPr lang="ru-RU" sz="2800" i="1" dirty="0">
                <a:solidFill>
                  <a:schemeClr val="tx2"/>
                </a:solidFill>
              </a:rPr>
              <a:t>«</a:t>
            </a:r>
            <a:r>
              <a:rPr lang="ru-RU" sz="2800" i="1" dirty="0" err="1">
                <a:solidFill>
                  <a:schemeClr val="tx2"/>
                </a:solidFill>
              </a:rPr>
              <a:t>Улюблені</a:t>
            </a:r>
            <a:r>
              <a:rPr lang="ru-RU" sz="2800" i="1" dirty="0">
                <a:solidFill>
                  <a:schemeClr val="tx2"/>
                </a:solidFill>
              </a:rPr>
              <a:t> </a:t>
            </a:r>
            <a:r>
              <a:rPr lang="ru-RU" sz="2800" i="1" dirty="0" err="1">
                <a:solidFill>
                  <a:schemeClr val="tx2"/>
                </a:solidFill>
              </a:rPr>
              <a:t>тварини</a:t>
            </a:r>
            <a:r>
              <a:rPr lang="ru-RU" sz="2800" i="1" dirty="0">
                <a:solidFill>
                  <a:schemeClr val="tx2"/>
                </a:solidFill>
              </a:rPr>
              <a:t>»</a:t>
            </a:r>
            <a:endParaRPr lang="en-US" sz="2800" dirty="0">
              <a:solidFill>
                <a:schemeClr val="tx2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3146902" y="3138884"/>
            <a:ext cx="3663136" cy="4672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00"/>
              </a:lnSpc>
            </a:pPr>
            <a:r>
              <a:rPr lang="ru-RU" sz="2800" i="1" dirty="0">
                <a:solidFill>
                  <a:schemeClr val="tx2"/>
                </a:solidFill>
              </a:rPr>
              <a:t>«</a:t>
            </a:r>
            <a:r>
              <a:rPr lang="ru-RU" sz="2800" i="1" dirty="0" err="1">
                <a:solidFill>
                  <a:schemeClr val="tx2"/>
                </a:solidFill>
              </a:rPr>
              <a:t>Хобі</a:t>
            </a:r>
            <a:r>
              <a:rPr lang="ru-RU" sz="2800" i="1" dirty="0">
                <a:solidFill>
                  <a:schemeClr val="tx2"/>
                </a:solidFill>
              </a:rPr>
              <a:t>»</a:t>
            </a:r>
            <a:endParaRPr lang="en-US" sz="2800" dirty="0">
              <a:solidFill>
                <a:schemeClr val="tx2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  <p:grpSp>
        <p:nvGrpSpPr>
          <p:cNvPr id="14" name="Group 14"/>
          <p:cNvGrpSpPr/>
          <p:nvPr/>
        </p:nvGrpSpPr>
        <p:grpSpPr>
          <a:xfrm>
            <a:off x="7631575" y="1190361"/>
            <a:ext cx="4561661" cy="1182158"/>
            <a:chOff x="0" y="0"/>
            <a:chExt cx="2653260" cy="687594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2653260" cy="687594"/>
            </a:xfrm>
            <a:custGeom>
              <a:avLst/>
              <a:gdLst/>
              <a:ahLst/>
              <a:cxnLst/>
              <a:rect l="l" t="t" r="r" b="b"/>
              <a:pathLst>
                <a:path w="2653260" h="687594">
                  <a:moveTo>
                    <a:pt x="2528800" y="687594"/>
                  </a:moveTo>
                  <a:lnTo>
                    <a:pt x="124460" y="687594"/>
                  </a:lnTo>
                  <a:cubicBezTo>
                    <a:pt x="55880" y="687594"/>
                    <a:pt x="0" y="631714"/>
                    <a:pt x="0" y="56313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528800" y="0"/>
                  </a:lnTo>
                  <a:cubicBezTo>
                    <a:pt x="2597380" y="0"/>
                    <a:pt x="2653260" y="55880"/>
                    <a:pt x="2653260" y="124460"/>
                  </a:cubicBezTo>
                  <a:lnTo>
                    <a:pt x="2653260" y="563134"/>
                  </a:lnTo>
                  <a:cubicBezTo>
                    <a:pt x="2653260" y="631714"/>
                    <a:pt x="2597380" y="687594"/>
                    <a:pt x="2528800" y="687594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6" name="Group 16"/>
          <p:cNvGrpSpPr/>
          <p:nvPr/>
        </p:nvGrpSpPr>
        <p:grpSpPr>
          <a:xfrm>
            <a:off x="12697639" y="1190361"/>
            <a:ext cx="4561661" cy="1182158"/>
            <a:chOff x="0" y="0"/>
            <a:chExt cx="2653260" cy="687594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2653260" cy="687594"/>
            </a:xfrm>
            <a:custGeom>
              <a:avLst/>
              <a:gdLst/>
              <a:ahLst/>
              <a:cxnLst/>
              <a:rect l="l" t="t" r="r" b="b"/>
              <a:pathLst>
                <a:path w="2653260" h="687594">
                  <a:moveTo>
                    <a:pt x="2528800" y="687594"/>
                  </a:moveTo>
                  <a:lnTo>
                    <a:pt x="124460" y="687594"/>
                  </a:lnTo>
                  <a:cubicBezTo>
                    <a:pt x="55880" y="687594"/>
                    <a:pt x="0" y="631714"/>
                    <a:pt x="0" y="56313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528800" y="0"/>
                  </a:lnTo>
                  <a:cubicBezTo>
                    <a:pt x="2597380" y="0"/>
                    <a:pt x="2653260" y="55880"/>
                    <a:pt x="2653260" y="124460"/>
                  </a:cubicBezTo>
                  <a:lnTo>
                    <a:pt x="2653260" y="563134"/>
                  </a:lnTo>
                  <a:cubicBezTo>
                    <a:pt x="2653260" y="631714"/>
                    <a:pt x="2597380" y="687594"/>
                    <a:pt x="2528800" y="687594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8" name="TextBox 18"/>
          <p:cNvSpPr txBox="1"/>
          <p:nvPr/>
        </p:nvSpPr>
        <p:spPr>
          <a:xfrm>
            <a:off x="13146902" y="1505214"/>
            <a:ext cx="3663136" cy="4409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00"/>
              </a:lnSpc>
            </a:pPr>
            <a:r>
              <a:rPr lang="ru-RU" sz="2000" i="1" dirty="0">
                <a:solidFill>
                  <a:schemeClr val="tx2"/>
                </a:solidFill>
              </a:rPr>
              <a:t>«Предмет </a:t>
            </a:r>
            <a:r>
              <a:rPr lang="ru-RU" sz="2000" i="1" dirty="0" err="1">
                <a:solidFill>
                  <a:schemeClr val="tx2"/>
                </a:solidFill>
              </a:rPr>
              <a:t>мого</a:t>
            </a:r>
            <a:r>
              <a:rPr lang="ru-RU" sz="2000" i="1" dirty="0">
                <a:solidFill>
                  <a:schemeClr val="tx2"/>
                </a:solidFill>
              </a:rPr>
              <a:t> </a:t>
            </a:r>
            <a:r>
              <a:rPr lang="ru-RU" sz="2000" i="1" dirty="0" err="1">
                <a:solidFill>
                  <a:schemeClr val="tx2"/>
                </a:solidFill>
              </a:rPr>
              <a:t>дитинства</a:t>
            </a:r>
            <a:r>
              <a:rPr lang="ru-RU" sz="2000" i="1" dirty="0">
                <a:solidFill>
                  <a:schemeClr val="tx2"/>
                </a:solidFill>
              </a:rPr>
              <a:t>»</a:t>
            </a:r>
            <a:endParaRPr lang="en-US" sz="2000" dirty="0">
              <a:solidFill>
                <a:schemeClr val="tx2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8080837" y="1505214"/>
            <a:ext cx="3663136" cy="4672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00"/>
              </a:lnSpc>
            </a:pPr>
            <a:r>
              <a:rPr lang="ru-RU" sz="2800" i="1" dirty="0">
                <a:solidFill>
                  <a:schemeClr val="tx2"/>
                </a:solidFill>
              </a:rPr>
              <a:t>«</a:t>
            </a:r>
            <a:r>
              <a:rPr lang="ru-RU" sz="2800" i="1" dirty="0" err="1">
                <a:solidFill>
                  <a:schemeClr val="tx2"/>
                </a:solidFill>
              </a:rPr>
              <a:t>Бінго</a:t>
            </a:r>
            <a:r>
              <a:rPr lang="ru-RU" sz="2800" i="1" dirty="0">
                <a:solidFill>
                  <a:schemeClr val="tx2"/>
                </a:solidFill>
              </a:rPr>
              <a:t>»</a:t>
            </a:r>
            <a:endParaRPr lang="en-US" sz="2800" dirty="0">
              <a:solidFill>
                <a:schemeClr val="tx2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  <p:grpSp>
        <p:nvGrpSpPr>
          <p:cNvPr id="20" name="Group 20"/>
          <p:cNvGrpSpPr/>
          <p:nvPr/>
        </p:nvGrpSpPr>
        <p:grpSpPr>
          <a:xfrm>
            <a:off x="7631575" y="4457700"/>
            <a:ext cx="4561661" cy="1182158"/>
            <a:chOff x="0" y="0"/>
            <a:chExt cx="2653260" cy="687594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2653260" cy="687594"/>
            </a:xfrm>
            <a:custGeom>
              <a:avLst/>
              <a:gdLst/>
              <a:ahLst/>
              <a:cxnLst/>
              <a:rect l="l" t="t" r="r" b="b"/>
              <a:pathLst>
                <a:path w="2653260" h="687594">
                  <a:moveTo>
                    <a:pt x="2528800" y="687594"/>
                  </a:moveTo>
                  <a:lnTo>
                    <a:pt x="124460" y="687594"/>
                  </a:lnTo>
                  <a:cubicBezTo>
                    <a:pt x="55880" y="687594"/>
                    <a:pt x="0" y="631714"/>
                    <a:pt x="0" y="56313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528800" y="0"/>
                  </a:lnTo>
                  <a:cubicBezTo>
                    <a:pt x="2597380" y="0"/>
                    <a:pt x="2653260" y="55880"/>
                    <a:pt x="2653260" y="124460"/>
                  </a:cubicBezTo>
                  <a:lnTo>
                    <a:pt x="2653260" y="563134"/>
                  </a:lnTo>
                  <a:cubicBezTo>
                    <a:pt x="2653260" y="631714"/>
                    <a:pt x="2597380" y="687594"/>
                    <a:pt x="2528800" y="687594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24" name="TextBox 24"/>
          <p:cNvSpPr txBox="1"/>
          <p:nvPr/>
        </p:nvSpPr>
        <p:spPr>
          <a:xfrm>
            <a:off x="8080837" y="4772554"/>
            <a:ext cx="3663136" cy="43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00"/>
              </a:lnSpc>
            </a:pPr>
            <a:r>
              <a:rPr lang="ru-RU" i="1" dirty="0">
                <a:solidFill>
                  <a:schemeClr val="tx2"/>
                </a:solidFill>
              </a:rPr>
              <a:t>«</a:t>
            </a:r>
            <a:r>
              <a:rPr lang="ru-RU" i="1" dirty="0" err="1">
                <a:solidFill>
                  <a:schemeClr val="tx2"/>
                </a:solidFill>
              </a:rPr>
              <a:t>Представити</a:t>
            </a:r>
            <a:r>
              <a:rPr lang="ru-RU" i="1" dirty="0">
                <a:solidFill>
                  <a:schemeClr val="tx2"/>
                </a:solidFill>
              </a:rPr>
              <a:t> себе й </a:t>
            </a:r>
            <a:r>
              <a:rPr lang="ru-RU" i="1" dirty="0" err="1">
                <a:solidFill>
                  <a:schemeClr val="tx2"/>
                </a:solidFill>
              </a:rPr>
              <a:t>свого</a:t>
            </a:r>
            <a:r>
              <a:rPr lang="ru-RU" i="1" dirty="0">
                <a:solidFill>
                  <a:schemeClr val="tx2"/>
                </a:solidFill>
              </a:rPr>
              <a:t> </a:t>
            </a:r>
            <a:r>
              <a:rPr lang="ru-RU" i="1" dirty="0" err="1">
                <a:solidFill>
                  <a:schemeClr val="tx2"/>
                </a:solidFill>
              </a:rPr>
              <a:t>сусіда</a:t>
            </a:r>
            <a:r>
              <a:rPr lang="ru-RU" i="1" dirty="0">
                <a:solidFill>
                  <a:schemeClr val="tx2"/>
                </a:solidFill>
              </a:rPr>
              <a:t>»</a:t>
            </a:r>
            <a:endParaRPr lang="en-US" dirty="0">
              <a:solidFill>
                <a:schemeClr val="tx2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23" name="TextBox 3"/>
          <p:cNvSpPr txBox="1"/>
          <p:nvPr/>
        </p:nvSpPr>
        <p:spPr>
          <a:xfrm>
            <a:off x="936442" y="2931940"/>
            <a:ext cx="5243646" cy="25853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/>
            <a:r>
              <a:rPr lang="uk-UA" sz="2800" b="1" dirty="0">
                <a:solidFill>
                  <a:schemeClr val="tx2"/>
                </a:solidFill>
              </a:rPr>
              <a:t>Батьківські збори </a:t>
            </a:r>
            <a:r>
              <a:rPr lang="uk-UA" sz="2800" dirty="0">
                <a:solidFill>
                  <a:schemeClr val="tx2"/>
                </a:solidFill>
              </a:rPr>
              <a:t>– це громадський орган, який своїми рішеннями визначає завдання, зміст, напрями роботи батьківського колективу, класу, освітнього закладу</a:t>
            </a:r>
            <a:endParaRPr lang="en-US" sz="2800" dirty="0">
              <a:solidFill>
                <a:schemeClr val="tx2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BE5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8543305"/>
            <a:ext cx="18288000" cy="1743695"/>
          </a:xfrm>
          <a:prstGeom prst="rect">
            <a:avLst/>
          </a:prstGeom>
          <a:solidFill>
            <a:srgbClr val="00BFA8"/>
          </a:solidFill>
        </p:spPr>
      </p:sp>
      <p:sp>
        <p:nvSpPr>
          <p:cNvPr id="3" name="Freeform 3"/>
          <p:cNvSpPr/>
          <p:nvPr/>
        </p:nvSpPr>
        <p:spPr>
          <a:xfrm>
            <a:off x="8826384" y="4014560"/>
            <a:ext cx="8432916" cy="5243740"/>
          </a:xfrm>
          <a:custGeom>
            <a:avLst/>
            <a:gdLst/>
            <a:ahLst/>
            <a:cxnLst/>
            <a:rect l="l" t="t" r="r" b="b"/>
            <a:pathLst>
              <a:path w="8432916" h="5243740">
                <a:moveTo>
                  <a:pt x="0" y="0"/>
                </a:moveTo>
                <a:lnTo>
                  <a:pt x="8432916" y="0"/>
                </a:lnTo>
                <a:lnTo>
                  <a:pt x="8432916" y="5243740"/>
                </a:lnTo>
                <a:lnTo>
                  <a:pt x="0" y="524374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6718998" y="1028700"/>
            <a:ext cx="540302" cy="135075"/>
          </a:xfrm>
          <a:custGeom>
            <a:avLst/>
            <a:gdLst/>
            <a:ahLst/>
            <a:cxnLst/>
            <a:rect l="l" t="t" r="r" b="b"/>
            <a:pathLst>
              <a:path w="540302" h="135075">
                <a:moveTo>
                  <a:pt x="0" y="0"/>
                </a:moveTo>
                <a:lnTo>
                  <a:pt x="540302" y="0"/>
                </a:lnTo>
                <a:lnTo>
                  <a:pt x="540302" y="135075"/>
                </a:lnTo>
                <a:lnTo>
                  <a:pt x="0" y="13507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1028700" y="942975"/>
            <a:ext cx="11277600" cy="8617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r>
              <a:rPr lang="uk-UA" sz="2800" b="1" dirty="0">
                <a:solidFill>
                  <a:schemeClr val="tx2"/>
                </a:solidFill>
              </a:rPr>
              <a:t>Для того щоб успішно провести батьківські збори </a:t>
            </a:r>
            <a:r>
              <a:rPr lang="ru-RU" sz="2800" b="1" dirty="0">
                <a:solidFill>
                  <a:schemeClr val="tx2"/>
                </a:solidFill>
              </a:rPr>
              <a:t> педагоги-практики </a:t>
            </a:r>
            <a:r>
              <a:rPr lang="ru-RU" sz="2800" b="1" dirty="0" err="1">
                <a:solidFill>
                  <a:schemeClr val="tx2"/>
                </a:solidFill>
              </a:rPr>
              <a:t>рекомендують</a:t>
            </a:r>
            <a:r>
              <a:rPr lang="ru-RU" sz="2800" b="1" dirty="0">
                <a:solidFill>
                  <a:schemeClr val="tx2"/>
                </a:solidFill>
              </a:rPr>
              <a:t>: 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997470" y="2525911"/>
            <a:ext cx="7797684" cy="59093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3200" dirty="0" smtClean="0">
                <a:solidFill>
                  <a:schemeClr val="tx2"/>
                </a:solidFill>
              </a:rPr>
              <a:t>1. Детально </a:t>
            </a:r>
            <a:r>
              <a:rPr lang="ru-RU" sz="3200" dirty="0" err="1">
                <a:solidFill>
                  <a:schemeClr val="tx2"/>
                </a:solidFill>
              </a:rPr>
              <a:t>спланувати</a:t>
            </a:r>
            <a:r>
              <a:rPr lang="ru-RU" sz="3200" dirty="0">
                <a:solidFill>
                  <a:schemeClr val="tx2"/>
                </a:solidFill>
              </a:rPr>
              <a:t> </a:t>
            </a:r>
            <a:r>
              <a:rPr lang="ru-RU" sz="3200" dirty="0" err="1">
                <a:solidFill>
                  <a:schemeClr val="tx2"/>
                </a:solidFill>
              </a:rPr>
              <a:t>зустріч</a:t>
            </a:r>
            <a:r>
              <a:rPr lang="ru-RU" sz="3200" dirty="0">
                <a:solidFill>
                  <a:schemeClr val="tx2"/>
                </a:solidFill>
              </a:rPr>
              <a:t>. </a:t>
            </a:r>
            <a:endParaRPr lang="ru-RU" sz="3200" dirty="0" smtClean="0">
              <a:solidFill>
                <a:schemeClr val="tx2"/>
              </a:solidFill>
            </a:endParaRPr>
          </a:p>
          <a:p>
            <a:r>
              <a:rPr lang="ru-RU" sz="3200" dirty="0" smtClean="0">
                <a:solidFill>
                  <a:schemeClr val="tx2"/>
                </a:solidFill>
              </a:rPr>
              <a:t>2</a:t>
            </a:r>
            <a:r>
              <a:rPr lang="ru-RU" sz="3200" dirty="0">
                <a:solidFill>
                  <a:schemeClr val="tx2"/>
                </a:solidFill>
              </a:rPr>
              <a:t>. </a:t>
            </a:r>
            <a:r>
              <a:rPr lang="ru-RU" sz="3200" dirty="0" err="1">
                <a:solidFill>
                  <a:schemeClr val="tx2"/>
                </a:solidFill>
              </a:rPr>
              <a:t>Дотримуватися</a:t>
            </a:r>
            <a:r>
              <a:rPr lang="ru-RU" sz="3200" dirty="0">
                <a:solidFill>
                  <a:schemeClr val="tx2"/>
                </a:solidFill>
              </a:rPr>
              <a:t> </a:t>
            </a:r>
            <a:r>
              <a:rPr lang="ru-RU" sz="3200" dirty="0" err="1">
                <a:solidFill>
                  <a:schemeClr val="tx2"/>
                </a:solidFill>
              </a:rPr>
              <a:t>установленого</a:t>
            </a:r>
            <a:r>
              <a:rPr lang="ru-RU" sz="3200" dirty="0">
                <a:solidFill>
                  <a:schemeClr val="tx2"/>
                </a:solidFill>
              </a:rPr>
              <a:t> регламенту. </a:t>
            </a:r>
            <a:endParaRPr lang="ru-RU" sz="3200" dirty="0" smtClean="0">
              <a:solidFill>
                <a:schemeClr val="tx2"/>
              </a:solidFill>
            </a:endParaRPr>
          </a:p>
          <a:p>
            <a:r>
              <a:rPr lang="ru-RU" sz="3200" dirty="0" smtClean="0">
                <a:solidFill>
                  <a:schemeClr val="tx2"/>
                </a:solidFill>
              </a:rPr>
              <a:t>3</a:t>
            </a:r>
            <a:r>
              <a:rPr lang="ru-RU" sz="3200" dirty="0">
                <a:solidFill>
                  <a:schemeClr val="tx2"/>
                </a:solidFill>
              </a:rPr>
              <a:t>. </a:t>
            </a:r>
            <a:r>
              <a:rPr lang="ru-RU" sz="3200" dirty="0" err="1">
                <a:solidFill>
                  <a:schemeClr val="tx2"/>
                </a:solidFill>
              </a:rPr>
              <a:t>Поводитися</a:t>
            </a:r>
            <a:r>
              <a:rPr lang="ru-RU" sz="3200" dirty="0">
                <a:solidFill>
                  <a:schemeClr val="tx2"/>
                </a:solidFill>
              </a:rPr>
              <a:t> </a:t>
            </a:r>
            <a:r>
              <a:rPr lang="ru-RU" sz="3200" dirty="0" err="1">
                <a:solidFill>
                  <a:schemeClr val="tx2"/>
                </a:solidFill>
              </a:rPr>
              <a:t>коректно</a:t>
            </a:r>
            <a:r>
              <a:rPr lang="ru-RU" sz="3200" dirty="0">
                <a:solidFill>
                  <a:schemeClr val="tx2"/>
                </a:solidFill>
              </a:rPr>
              <a:t>. </a:t>
            </a:r>
            <a:endParaRPr lang="ru-RU" sz="3200" dirty="0" smtClean="0">
              <a:solidFill>
                <a:schemeClr val="tx2"/>
              </a:solidFill>
            </a:endParaRPr>
          </a:p>
          <a:p>
            <a:r>
              <a:rPr lang="ru-RU" sz="3200" dirty="0" smtClean="0">
                <a:solidFill>
                  <a:schemeClr val="tx2"/>
                </a:solidFill>
              </a:rPr>
              <a:t>4</a:t>
            </a:r>
            <a:r>
              <a:rPr lang="ru-RU" sz="3200" dirty="0">
                <a:solidFill>
                  <a:schemeClr val="tx2"/>
                </a:solidFill>
              </a:rPr>
              <a:t>. </a:t>
            </a:r>
            <a:r>
              <a:rPr lang="ru-RU" sz="3200" dirty="0" err="1">
                <a:solidFill>
                  <a:schemeClr val="tx2"/>
                </a:solidFill>
              </a:rPr>
              <a:t>Будувати</a:t>
            </a:r>
            <a:r>
              <a:rPr lang="ru-RU" sz="3200" dirty="0">
                <a:solidFill>
                  <a:schemeClr val="tx2"/>
                </a:solidFill>
              </a:rPr>
              <a:t> </a:t>
            </a:r>
            <a:r>
              <a:rPr lang="ru-RU" sz="3200" dirty="0" err="1">
                <a:solidFill>
                  <a:schemeClr val="tx2"/>
                </a:solidFill>
              </a:rPr>
              <a:t>діалог</a:t>
            </a:r>
            <a:r>
              <a:rPr lang="ru-RU" sz="3200" dirty="0">
                <a:solidFill>
                  <a:schemeClr val="tx2"/>
                </a:solidFill>
              </a:rPr>
              <a:t> з батьками «на </a:t>
            </a:r>
            <a:r>
              <a:rPr lang="ru-RU" sz="3200" dirty="0" err="1">
                <a:solidFill>
                  <a:schemeClr val="tx2"/>
                </a:solidFill>
              </a:rPr>
              <a:t>рівних</a:t>
            </a:r>
            <a:r>
              <a:rPr lang="ru-RU" sz="3200" dirty="0">
                <a:solidFill>
                  <a:schemeClr val="tx2"/>
                </a:solidFill>
              </a:rPr>
              <a:t>». </a:t>
            </a:r>
            <a:endParaRPr lang="ru-RU" sz="3200" dirty="0" smtClean="0">
              <a:solidFill>
                <a:schemeClr val="tx2"/>
              </a:solidFill>
            </a:endParaRPr>
          </a:p>
          <a:p>
            <a:r>
              <a:rPr lang="ru-RU" sz="3200" dirty="0" smtClean="0">
                <a:solidFill>
                  <a:schemeClr val="tx2"/>
                </a:solidFill>
              </a:rPr>
              <a:t>5</a:t>
            </a:r>
            <a:r>
              <a:rPr lang="ru-RU" sz="3200" dirty="0">
                <a:solidFill>
                  <a:schemeClr val="tx2"/>
                </a:solidFill>
              </a:rPr>
              <a:t>. </a:t>
            </a:r>
            <a:r>
              <a:rPr lang="uk-UA" sz="3200" dirty="0">
                <a:solidFill>
                  <a:schemeClr val="tx2"/>
                </a:solidFill>
              </a:rPr>
              <a:t>Створити </a:t>
            </a:r>
            <a:r>
              <a:rPr lang="ru-RU" sz="3200" dirty="0" err="1">
                <a:solidFill>
                  <a:schemeClr val="tx2"/>
                </a:solidFill>
              </a:rPr>
              <a:t>сприятливу</a:t>
            </a:r>
            <a:r>
              <a:rPr lang="ru-RU" sz="3200" dirty="0">
                <a:solidFill>
                  <a:schemeClr val="tx2"/>
                </a:solidFill>
              </a:rPr>
              <a:t> атмосферу. </a:t>
            </a:r>
            <a:endParaRPr lang="ru-RU" sz="3200" dirty="0" smtClean="0">
              <a:solidFill>
                <a:schemeClr val="tx2"/>
              </a:solidFill>
            </a:endParaRPr>
          </a:p>
          <a:p>
            <a:r>
              <a:rPr lang="ru-RU" sz="3200" dirty="0" smtClean="0">
                <a:solidFill>
                  <a:schemeClr val="tx2"/>
                </a:solidFill>
              </a:rPr>
              <a:t>6</a:t>
            </a:r>
            <a:r>
              <a:rPr lang="ru-RU" sz="3200" dirty="0">
                <a:solidFill>
                  <a:schemeClr val="tx2"/>
                </a:solidFill>
              </a:rPr>
              <a:t>. </a:t>
            </a:r>
            <a:r>
              <a:rPr lang="ru-RU" sz="3200" dirty="0" err="1">
                <a:solidFill>
                  <a:schemeClr val="tx2"/>
                </a:solidFill>
              </a:rPr>
              <a:t>Добирати</a:t>
            </a:r>
            <a:r>
              <a:rPr lang="ru-RU" sz="3200" dirty="0">
                <a:solidFill>
                  <a:schemeClr val="tx2"/>
                </a:solidFill>
              </a:rPr>
              <a:t> </a:t>
            </a:r>
            <a:r>
              <a:rPr lang="ru-RU" sz="3200" dirty="0" err="1">
                <a:solidFill>
                  <a:schemeClr val="tx2"/>
                </a:solidFill>
              </a:rPr>
              <a:t>цікаві</a:t>
            </a:r>
            <a:r>
              <a:rPr lang="ru-RU" sz="3200" dirty="0">
                <a:solidFill>
                  <a:schemeClr val="tx2"/>
                </a:solidFill>
              </a:rPr>
              <a:t> теми. </a:t>
            </a:r>
            <a:endParaRPr lang="ru-RU" sz="3200" dirty="0" smtClean="0">
              <a:solidFill>
                <a:schemeClr val="tx2"/>
              </a:solidFill>
            </a:endParaRPr>
          </a:p>
          <a:p>
            <a:r>
              <a:rPr lang="ru-RU" sz="3200" dirty="0" smtClean="0">
                <a:solidFill>
                  <a:schemeClr val="tx2"/>
                </a:solidFill>
              </a:rPr>
              <a:t>7</a:t>
            </a:r>
            <a:r>
              <a:rPr lang="ru-RU" sz="3200" dirty="0">
                <a:solidFill>
                  <a:schemeClr val="tx2"/>
                </a:solidFill>
              </a:rPr>
              <a:t>. </a:t>
            </a:r>
            <a:r>
              <a:rPr lang="ru-RU" sz="3200" dirty="0" err="1">
                <a:solidFill>
                  <a:schemeClr val="tx2"/>
                </a:solidFill>
              </a:rPr>
              <a:t>Використовувати</a:t>
            </a:r>
            <a:r>
              <a:rPr lang="ru-RU" sz="3200" dirty="0">
                <a:solidFill>
                  <a:schemeClr val="tx2"/>
                </a:solidFill>
              </a:rPr>
              <a:t> </a:t>
            </a:r>
            <a:r>
              <a:rPr lang="ru-RU" sz="3200" dirty="0" err="1">
                <a:solidFill>
                  <a:schemeClr val="tx2"/>
                </a:solidFill>
              </a:rPr>
              <a:t>сучасні</a:t>
            </a:r>
            <a:r>
              <a:rPr lang="ru-RU" sz="3200" dirty="0">
                <a:solidFill>
                  <a:schemeClr val="tx2"/>
                </a:solidFill>
              </a:rPr>
              <a:t> </a:t>
            </a:r>
            <a:r>
              <a:rPr lang="ru-RU" sz="3200" dirty="0" err="1" smtClean="0">
                <a:solidFill>
                  <a:schemeClr val="tx2"/>
                </a:solidFill>
              </a:rPr>
              <a:t>медіа</a:t>
            </a:r>
            <a:endParaRPr lang="ru-RU" sz="3200" dirty="0">
              <a:solidFill>
                <a:schemeClr val="tx2"/>
              </a:solidFill>
            </a:endParaRPr>
          </a:p>
          <a:p>
            <a:r>
              <a:rPr lang="ru-RU" sz="3200" dirty="0">
                <a:solidFill>
                  <a:schemeClr val="tx2"/>
                </a:solidFill>
              </a:rPr>
              <a:t>8. </a:t>
            </a:r>
            <a:r>
              <a:rPr lang="ru-RU" sz="3200" dirty="0" err="1">
                <a:solidFill>
                  <a:schemeClr val="tx2"/>
                </a:solidFill>
              </a:rPr>
              <a:t>Підготувати</a:t>
            </a:r>
            <a:r>
              <a:rPr lang="ru-RU" sz="3200" dirty="0">
                <a:solidFill>
                  <a:schemeClr val="tx2"/>
                </a:solidFill>
              </a:rPr>
              <a:t> </a:t>
            </a:r>
            <a:r>
              <a:rPr lang="ru-RU" sz="3200" dirty="0" err="1">
                <a:solidFill>
                  <a:schemeClr val="tx2"/>
                </a:solidFill>
              </a:rPr>
              <a:t>клас</a:t>
            </a:r>
            <a:r>
              <a:rPr lang="ru-RU" sz="3200" dirty="0">
                <a:solidFill>
                  <a:schemeClr val="tx2"/>
                </a:solidFill>
              </a:rPr>
              <a:t>. </a:t>
            </a:r>
            <a:endParaRPr lang="ru-RU" sz="3200" dirty="0" smtClean="0">
              <a:solidFill>
                <a:schemeClr val="tx2"/>
              </a:solidFill>
            </a:endParaRPr>
          </a:p>
          <a:p>
            <a:r>
              <a:rPr lang="ru-RU" sz="3200" dirty="0" smtClean="0">
                <a:solidFill>
                  <a:schemeClr val="tx2"/>
                </a:solidFill>
              </a:rPr>
              <a:t>9</a:t>
            </a:r>
            <a:r>
              <a:rPr lang="ru-RU" sz="3200" dirty="0">
                <a:solidFill>
                  <a:schemeClr val="tx2"/>
                </a:solidFill>
              </a:rPr>
              <a:t>. </a:t>
            </a:r>
            <a:r>
              <a:rPr lang="ru-RU" sz="3200" dirty="0" err="1">
                <a:solidFill>
                  <a:schemeClr val="tx2"/>
                </a:solidFill>
              </a:rPr>
              <a:t>Залучати</a:t>
            </a:r>
            <a:r>
              <a:rPr lang="ru-RU" sz="3200" dirty="0">
                <a:solidFill>
                  <a:schemeClr val="tx2"/>
                </a:solidFill>
              </a:rPr>
              <a:t> </a:t>
            </a:r>
            <a:r>
              <a:rPr lang="ru-RU" sz="3200" dirty="0" err="1">
                <a:solidFill>
                  <a:schemeClr val="tx2"/>
                </a:solidFill>
              </a:rPr>
              <a:t>батьків</a:t>
            </a:r>
            <a:r>
              <a:rPr lang="ru-RU" sz="3200" dirty="0">
                <a:solidFill>
                  <a:schemeClr val="tx2"/>
                </a:solidFill>
              </a:rPr>
              <a:t> до </a:t>
            </a:r>
            <a:r>
              <a:rPr lang="ru-RU" sz="3200" dirty="0" err="1">
                <a:solidFill>
                  <a:schemeClr val="tx2"/>
                </a:solidFill>
              </a:rPr>
              <a:t>процесу</a:t>
            </a:r>
            <a:r>
              <a:rPr lang="ru-RU" sz="3200" dirty="0">
                <a:solidFill>
                  <a:schemeClr val="tx2"/>
                </a:solidFill>
              </a:rPr>
              <a:t> </a:t>
            </a:r>
            <a:r>
              <a:rPr lang="ru-RU" sz="3200" dirty="0" err="1" smtClean="0">
                <a:solidFill>
                  <a:schemeClr val="tx2"/>
                </a:solidFill>
              </a:rPr>
              <a:t>підготовки</a:t>
            </a:r>
            <a:endParaRPr lang="ru-RU" sz="3200" dirty="0" smtClean="0">
              <a:solidFill>
                <a:schemeClr val="tx2"/>
              </a:solidFill>
            </a:endParaRPr>
          </a:p>
          <a:p>
            <a:r>
              <a:rPr lang="ru-RU" sz="3200" dirty="0" smtClean="0">
                <a:solidFill>
                  <a:schemeClr val="tx2"/>
                </a:solidFill>
              </a:rPr>
              <a:t>10</a:t>
            </a:r>
            <a:r>
              <a:rPr lang="ru-RU" sz="3200" dirty="0">
                <a:solidFill>
                  <a:schemeClr val="tx2"/>
                </a:solidFill>
              </a:rPr>
              <a:t>. </a:t>
            </a:r>
            <a:r>
              <a:rPr lang="ru-RU" sz="3200" dirty="0" err="1">
                <a:solidFill>
                  <a:schemeClr val="tx2"/>
                </a:solidFill>
              </a:rPr>
              <a:t>Використовувати</a:t>
            </a:r>
            <a:r>
              <a:rPr lang="ru-RU" sz="3200" dirty="0">
                <a:solidFill>
                  <a:schemeClr val="tx2"/>
                </a:solidFill>
              </a:rPr>
              <a:t> </a:t>
            </a:r>
            <a:r>
              <a:rPr lang="ru-RU" sz="3200" dirty="0" err="1">
                <a:solidFill>
                  <a:schemeClr val="tx2"/>
                </a:solidFill>
              </a:rPr>
              <a:t>нестандартні</a:t>
            </a:r>
            <a:r>
              <a:rPr lang="ru-RU" sz="3200" dirty="0">
                <a:solidFill>
                  <a:schemeClr val="tx2"/>
                </a:solidFill>
              </a:rPr>
              <a:t> </a:t>
            </a:r>
            <a:r>
              <a:rPr lang="ru-RU" sz="3200" dirty="0" err="1">
                <a:solidFill>
                  <a:schemeClr val="tx2"/>
                </a:solidFill>
              </a:rPr>
              <a:t>форми</a:t>
            </a:r>
            <a:r>
              <a:rPr lang="ru-RU" sz="3200" dirty="0">
                <a:solidFill>
                  <a:schemeClr val="tx2"/>
                </a:solidFill>
              </a:rPr>
              <a:t> </a:t>
            </a:r>
            <a:r>
              <a:rPr lang="ru-RU" sz="3200" dirty="0" err="1">
                <a:solidFill>
                  <a:schemeClr val="tx2"/>
                </a:solidFill>
              </a:rPr>
              <a:t>взаємодії</a:t>
            </a:r>
            <a:r>
              <a:rPr lang="ru-RU" sz="3200" dirty="0">
                <a:solidFill>
                  <a:schemeClr val="tx2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1755810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2014573" y="1030446"/>
            <a:ext cx="14258854" cy="11079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r>
              <a:rPr lang="uk-UA" sz="3600" dirty="0">
                <a:solidFill>
                  <a:schemeClr val="accent3"/>
                </a:solidFill>
              </a:rPr>
              <a:t>֍  ☺☺ </a:t>
            </a:r>
            <a:r>
              <a:rPr lang="ru-RU" sz="3600" b="1" i="1" dirty="0" err="1">
                <a:solidFill>
                  <a:schemeClr val="accent3"/>
                </a:solidFill>
              </a:rPr>
              <a:t>Поєднати</a:t>
            </a:r>
            <a:r>
              <a:rPr lang="ru-RU" sz="3600" b="1" i="1" dirty="0">
                <a:solidFill>
                  <a:schemeClr val="accent3"/>
                </a:solidFill>
              </a:rPr>
              <a:t> </a:t>
            </a:r>
            <a:r>
              <a:rPr lang="ru-RU" sz="3600" b="1" i="1" dirty="0" err="1">
                <a:solidFill>
                  <a:schemeClr val="accent3"/>
                </a:solidFill>
              </a:rPr>
              <a:t>розрізані</a:t>
            </a:r>
            <a:r>
              <a:rPr lang="ru-RU" sz="3600" b="1" i="1" dirty="0">
                <a:solidFill>
                  <a:schemeClr val="accent3"/>
                </a:solidFill>
              </a:rPr>
              <a:t> </a:t>
            </a:r>
            <a:r>
              <a:rPr lang="ru-RU" sz="3600" b="1" i="1" dirty="0" err="1">
                <a:solidFill>
                  <a:schemeClr val="accent3"/>
                </a:solidFill>
              </a:rPr>
              <a:t>частини</a:t>
            </a:r>
            <a:r>
              <a:rPr lang="ru-RU" sz="3600" b="1" i="1" dirty="0">
                <a:solidFill>
                  <a:schemeClr val="accent3"/>
                </a:solidFill>
              </a:rPr>
              <a:t> </a:t>
            </a:r>
            <a:r>
              <a:rPr lang="ru-RU" sz="3600" b="1" i="1" dirty="0" err="1">
                <a:solidFill>
                  <a:schemeClr val="accent3"/>
                </a:solidFill>
              </a:rPr>
              <a:t>висловів</a:t>
            </a:r>
            <a:r>
              <a:rPr lang="ru-RU" sz="3600" b="1" i="1" dirty="0">
                <a:solidFill>
                  <a:schemeClr val="accent3"/>
                </a:solidFill>
              </a:rPr>
              <a:t> «Кодекс</a:t>
            </a:r>
            <a:r>
              <a:rPr lang="uk-UA" sz="3600" b="1" i="1" dirty="0">
                <a:solidFill>
                  <a:schemeClr val="accent3"/>
                </a:solidFill>
              </a:rPr>
              <a:t>у</a:t>
            </a:r>
            <a:r>
              <a:rPr lang="ru-RU" sz="3600" b="1" i="1" dirty="0">
                <a:solidFill>
                  <a:schemeClr val="accent3"/>
                </a:solidFill>
              </a:rPr>
              <a:t> </a:t>
            </a:r>
            <a:r>
              <a:rPr lang="ru-RU" sz="3600" b="1" i="1" dirty="0" err="1">
                <a:solidFill>
                  <a:schemeClr val="accent3"/>
                </a:solidFill>
              </a:rPr>
              <a:t>родинного</a:t>
            </a:r>
            <a:r>
              <a:rPr lang="ru-RU" sz="3600" b="1" i="1" dirty="0">
                <a:solidFill>
                  <a:schemeClr val="accent3"/>
                </a:solidFill>
              </a:rPr>
              <a:t> </a:t>
            </a:r>
            <a:r>
              <a:rPr lang="ru-RU" sz="3600" b="1" i="1" dirty="0" err="1">
                <a:solidFill>
                  <a:schemeClr val="accent3"/>
                </a:solidFill>
              </a:rPr>
              <a:t>середовища</a:t>
            </a:r>
            <a:r>
              <a:rPr lang="ru-RU" sz="3600" b="1" i="1" dirty="0">
                <a:solidFill>
                  <a:schemeClr val="accent3"/>
                </a:solidFill>
              </a:rPr>
              <a:t>» </a:t>
            </a:r>
            <a:r>
              <a:rPr lang="ru-RU" sz="3600" b="1" i="1" dirty="0" err="1">
                <a:solidFill>
                  <a:schemeClr val="accent3"/>
                </a:solidFill>
              </a:rPr>
              <a:t>дитини</a:t>
            </a:r>
            <a:r>
              <a:rPr lang="ru-RU" sz="3600" b="1" i="1" dirty="0">
                <a:solidFill>
                  <a:schemeClr val="accent3"/>
                </a:solidFill>
              </a:rPr>
              <a:t> (автор – </a:t>
            </a:r>
            <a:r>
              <a:rPr lang="ru-RU" sz="3600" b="1" i="1" dirty="0" err="1">
                <a:solidFill>
                  <a:schemeClr val="accent3"/>
                </a:solidFill>
              </a:rPr>
              <a:t>Дороті</a:t>
            </a:r>
            <a:r>
              <a:rPr lang="ru-RU" sz="3600" b="1" i="1" dirty="0">
                <a:solidFill>
                  <a:schemeClr val="accent3"/>
                </a:solidFill>
              </a:rPr>
              <a:t> </a:t>
            </a:r>
            <a:r>
              <a:rPr lang="ru-RU" sz="3600" b="1" i="1" dirty="0" err="1">
                <a:solidFill>
                  <a:schemeClr val="accent3"/>
                </a:solidFill>
              </a:rPr>
              <a:t>Нольте</a:t>
            </a:r>
            <a:r>
              <a:rPr lang="ru-RU" sz="3600" b="1" i="1" dirty="0">
                <a:solidFill>
                  <a:schemeClr val="accent3"/>
                </a:solidFill>
              </a:rPr>
              <a:t>).</a:t>
            </a:r>
            <a:endParaRPr lang="ru-RU" sz="3600" dirty="0">
              <a:solidFill>
                <a:schemeClr val="accent3"/>
              </a:solidFill>
            </a:endParaRPr>
          </a:p>
        </p:txBody>
      </p:sp>
      <p:sp>
        <p:nvSpPr>
          <p:cNvPr id="5" name="AutoShape 5"/>
          <p:cNvSpPr/>
          <p:nvPr/>
        </p:nvSpPr>
        <p:spPr>
          <a:xfrm>
            <a:off x="482" y="8543305"/>
            <a:ext cx="18288000" cy="1743695"/>
          </a:xfrm>
          <a:prstGeom prst="rect">
            <a:avLst/>
          </a:prstGeom>
          <a:solidFill>
            <a:srgbClr val="BECCF1"/>
          </a:solidFill>
        </p:spPr>
      </p:sp>
      <p:sp>
        <p:nvSpPr>
          <p:cNvPr id="6" name="Freeform 6"/>
          <p:cNvSpPr/>
          <p:nvPr/>
        </p:nvSpPr>
        <p:spPr>
          <a:xfrm>
            <a:off x="4801999" y="3912643"/>
            <a:ext cx="8684002" cy="5999856"/>
          </a:xfrm>
          <a:custGeom>
            <a:avLst/>
            <a:gdLst/>
            <a:ahLst/>
            <a:cxnLst/>
            <a:rect l="l" t="t" r="r" b="b"/>
            <a:pathLst>
              <a:path w="8684002" h="5999856">
                <a:moveTo>
                  <a:pt x="0" y="0"/>
                </a:moveTo>
                <a:lnTo>
                  <a:pt x="8684002" y="0"/>
                </a:lnTo>
                <a:lnTo>
                  <a:pt x="8684002" y="5999856"/>
                </a:lnTo>
                <a:lnTo>
                  <a:pt x="0" y="599985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35882160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120957" y="1019175"/>
            <a:ext cx="5059131" cy="27084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r>
              <a:rPr lang="uk-UA" sz="4400" b="1" dirty="0">
                <a:solidFill>
                  <a:schemeClr val="tx2"/>
                </a:solidFill>
              </a:rPr>
              <a:t>4. Методика проведення індивідуальної зустрічі з батьками</a:t>
            </a:r>
            <a:endParaRPr lang="ru-RU" sz="4400" dirty="0">
              <a:solidFill>
                <a:schemeClr val="tx2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295400" y="4024053"/>
            <a:ext cx="9753600" cy="60324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/>
            <a:r>
              <a:rPr lang="uk-UA" sz="2800" b="1" dirty="0">
                <a:solidFill>
                  <a:schemeClr val="tx2"/>
                </a:solidFill>
              </a:rPr>
              <a:t>П</a:t>
            </a:r>
            <a:r>
              <a:rPr lang="ru-RU" sz="2800" b="1" dirty="0" err="1">
                <a:solidFill>
                  <a:schemeClr val="tx2"/>
                </a:solidFill>
              </a:rPr>
              <a:t>ерелік</a:t>
            </a:r>
            <a:r>
              <a:rPr lang="ru-RU" sz="2800" b="1" dirty="0">
                <a:solidFill>
                  <a:schemeClr val="tx2"/>
                </a:solidFill>
              </a:rPr>
              <a:t> </a:t>
            </a:r>
            <a:r>
              <a:rPr lang="ru-RU" sz="2800" b="1" dirty="0" err="1">
                <a:solidFill>
                  <a:schemeClr val="tx2"/>
                </a:solidFill>
              </a:rPr>
              <a:t>запитань</a:t>
            </a:r>
            <a:r>
              <a:rPr lang="ru-RU" sz="2800" b="1" dirty="0">
                <a:solidFill>
                  <a:schemeClr val="tx2"/>
                </a:solidFill>
              </a:rPr>
              <a:t>, </a:t>
            </a:r>
            <a:r>
              <a:rPr lang="ru-RU" sz="2800" b="1" dirty="0" err="1">
                <a:solidFill>
                  <a:schemeClr val="tx2"/>
                </a:solidFill>
              </a:rPr>
              <a:t>які</a:t>
            </a:r>
            <a:r>
              <a:rPr lang="ru-RU" sz="2800" b="1" dirty="0">
                <a:solidFill>
                  <a:schemeClr val="tx2"/>
                </a:solidFill>
              </a:rPr>
              <a:t> </a:t>
            </a:r>
            <a:r>
              <a:rPr lang="ru-RU" sz="2800" b="1" dirty="0" err="1">
                <a:solidFill>
                  <a:schemeClr val="tx2"/>
                </a:solidFill>
              </a:rPr>
              <a:t>може</a:t>
            </a:r>
            <a:r>
              <a:rPr lang="ru-RU" sz="2800" b="1" dirty="0">
                <a:solidFill>
                  <a:schemeClr val="tx2"/>
                </a:solidFill>
              </a:rPr>
              <a:t> </a:t>
            </a:r>
            <a:r>
              <a:rPr lang="ru-RU" sz="2800" b="1" dirty="0" err="1">
                <a:solidFill>
                  <a:schemeClr val="tx2"/>
                </a:solidFill>
              </a:rPr>
              <a:t>поставити</a:t>
            </a:r>
            <a:r>
              <a:rPr lang="ru-RU" sz="2800" b="1" dirty="0">
                <a:solidFill>
                  <a:schemeClr val="tx2"/>
                </a:solidFill>
              </a:rPr>
              <a:t> батькам учитель </a:t>
            </a:r>
            <a:r>
              <a:rPr lang="ru-RU" sz="2800" b="1" dirty="0" err="1">
                <a:solidFill>
                  <a:schemeClr val="tx2"/>
                </a:solidFill>
              </a:rPr>
              <a:t>під</a:t>
            </a:r>
            <a:r>
              <a:rPr lang="ru-RU" sz="2800" b="1" dirty="0">
                <a:solidFill>
                  <a:schemeClr val="tx2"/>
                </a:solidFill>
              </a:rPr>
              <a:t> час </a:t>
            </a:r>
            <a:r>
              <a:rPr lang="ru-RU" sz="2800" b="1" dirty="0" err="1">
                <a:solidFill>
                  <a:schemeClr val="tx2"/>
                </a:solidFill>
              </a:rPr>
              <a:t>першої</a:t>
            </a:r>
            <a:r>
              <a:rPr lang="ru-RU" sz="2800" b="1" dirty="0">
                <a:solidFill>
                  <a:schemeClr val="tx2"/>
                </a:solidFill>
              </a:rPr>
              <a:t> </a:t>
            </a:r>
            <a:r>
              <a:rPr lang="ru-RU" sz="2800" b="1" dirty="0" err="1">
                <a:solidFill>
                  <a:schemeClr val="tx2"/>
                </a:solidFill>
              </a:rPr>
              <a:t>зустрічі</a:t>
            </a:r>
            <a:endParaRPr lang="ru-RU" sz="2800" dirty="0">
              <a:solidFill>
                <a:schemeClr val="tx2"/>
              </a:solidFill>
            </a:endParaRPr>
          </a:p>
          <a:p>
            <a:pPr lvl="0" algn="just" fontAlgn="base"/>
            <a:r>
              <a:rPr lang="ru-RU" sz="2800" dirty="0" err="1">
                <a:solidFill>
                  <a:schemeClr val="tx2"/>
                </a:solidFill>
              </a:rPr>
              <a:t>Що</a:t>
            </a:r>
            <a:r>
              <a:rPr lang="ru-RU" sz="2800" dirty="0">
                <a:solidFill>
                  <a:schemeClr val="tx2"/>
                </a:solidFill>
              </a:rPr>
              <a:t>, на вашу думку, ваша </a:t>
            </a:r>
            <a:r>
              <a:rPr lang="ru-RU" sz="2800" dirty="0" err="1">
                <a:solidFill>
                  <a:schemeClr val="tx2"/>
                </a:solidFill>
              </a:rPr>
              <a:t>дитина</a:t>
            </a:r>
            <a:r>
              <a:rPr lang="ru-RU" sz="2800" dirty="0">
                <a:solidFill>
                  <a:schemeClr val="tx2"/>
                </a:solidFill>
              </a:rPr>
              <a:t> </a:t>
            </a:r>
            <a:r>
              <a:rPr lang="ru-RU" sz="2800" dirty="0" err="1">
                <a:solidFill>
                  <a:schemeClr val="tx2"/>
                </a:solidFill>
              </a:rPr>
              <a:t>має</a:t>
            </a:r>
            <a:r>
              <a:rPr lang="ru-RU" sz="2800" dirty="0">
                <a:solidFill>
                  <a:schemeClr val="tx2"/>
                </a:solidFill>
              </a:rPr>
              <a:t> </a:t>
            </a:r>
            <a:r>
              <a:rPr lang="ru-RU" sz="2800" dirty="0" err="1">
                <a:solidFill>
                  <a:schemeClr val="tx2"/>
                </a:solidFill>
              </a:rPr>
              <a:t>отримати</a:t>
            </a:r>
            <a:r>
              <a:rPr lang="ru-RU" sz="2800" dirty="0">
                <a:solidFill>
                  <a:schemeClr val="tx2"/>
                </a:solidFill>
              </a:rPr>
              <a:t> з </a:t>
            </a:r>
            <a:r>
              <a:rPr lang="ru-RU" sz="2800" dirty="0" err="1">
                <a:solidFill>
                  <a:schemeClr val="tx2"/>
                </a:solidFill>
              </a:rPr>
              <a:t>цьогорічного</a:t>
            </a:r>
            <a:r>
              <a:rPr lang="ru-RU" sz="2800" dirty="0">
                <a:solidFill>
                  <a:schemeClr val="tx2"/>
                </a:solidFill>
              </a:rPr>
              <a:t> </a:t>
            </a:r>
            <a:r>
              <a:rPr lang="ru-RU" sz="2800" dirty="0" err="1">
                <a:solidFill>
                  <a:schemeClr val="tx2"/>
                </a:solidFill>
              </a:rPr>
              <a:t>шкільного</a:t>
            </a:r>
            <a:r>
              <a:rPr lang="ru-RU" sz="2800" dirty="0">
                <a:solidFill>
                  <a:schemeClr val="tx2"/>
                </a:solidFill>
              </a:rPr>
              <a:t> </a:t>
            </a:r>
            <a:r>
              <a:rPr lang="ru-RU" sz="2800" dirty="0" err="1">
                <a:solidFill>
                  <a:schemeClr val="tx2"/>
                </a:solidFill>
              </a:rPr>
              <a:t>досвіду</a:t>
            </a:r>
            <a:r>
              <a:rPr lang="ru-RU" sz="2800" dirty="0">
                <a:solidFill>
                  <a:schemeClr val="tx2"/>
                </a:solidFill>
              </a:rPr>
              <a:t>?</a:t>
            </a:r>
          </a:p>
          <a:p>
            <a:pPr lvl="0" algn="just" fontAlgn="base"/>
            <a:r>
              <a:rPr lang="ru-RU" sz="2800" dirty="0" err="1">
                <a:solidFill>
                  <a:schemeClr val="tx2"/>
                </a:solidFill>
              </a:rPr>
              <a:t>Що</a:t>
            </a:r>
            <a:r>
              <a:rPr lang="ru-RU" sz="2800" dirty="0">
                <a:solidFill>
                  <a:schemeClr val="tx2"/>
                </a:solidFill>
              </a:rPr>
              <a:t> б </a:t>
            </a:r>
            <a:r>
              <a:rPr lang="ru-RU" sz="2800" dirty="0" err="1">
                <a:solidFill>
                  <a:schemeClr val="tx2"/>
                </a:solidFill>
              </a:rPr>
              <a:t>ви</a:t>
            </a:r>
            <a:r>
              <a:rPr lang="ru-RU" sz="2800" dirty="0">
                <a:solidFill>
                  <a:schemeClr val="tx2"/>
                </a:solidFill>
              </a:rPr>
              <a:t> могли </a:t>
            </a:r>
            <a:r>
              <a:rPr lang="ru-RU" sz="2800" dirty="0" err="1">
                <a:solidFill>
                  <a:schemeClr val="tx2"/>
                </a:solidFill>
              </a:rPr>
              <a:t>робити</a:t>
            </a:r>
            <a:r>
              <a:rPr lang="ru-RU" sz="2800" dirty="0">
                <a:solidFill>
                  <a:schemeClr val="tx2"/>
                </a:solidFill>
              </a:rPr>
              <a:t> разом </a:t>
            </a:r>
            <a:r>
              <a:rPr lang="ru-RU" sz="2800" dirty="0" err="1">
                <a:solidFill>
                  <a:schemeClr val="tx2"/>
                </a:solidFill>
              </a:rPr>
              <a:t>із</a:t>
            </a:r>
            <a:r>
              <a:rPr lang="ru-RU" sz="2800" dirty="0">
                <a:solidFill>
                  <a:schemeClr val="tx2"/>
                </a:solidFill>
              </a:rPr>
              <a:t> </a:t>
            </a:r>
            <a:r>
              <a:rPr lang="ru-RU" sz="2800" dirty="0" err="1">
                <a:solidFill>
                  <a:schemeClr val="tx2"/>
                </a:solidFill>
              </a:rPr>
              <a:t>вашою</a:t>
            </a:r>
            <a:r>
              <a:rPr lang="ru-RU" sz="2800" dirty="0">
                <a:solidFill>
                  <a:schemeClr val="tx2"/>
                </a:solidFill>
              </a:rPr>
              <a:t> </a:t>
            </a:r>
            <a:r>
              <a:rPr lang="ru-RU" sz="2800" dirty="0" err="1">
                <a:solidFill>
                  <a:schemeClr val="tx2"/>
                </a:solidFill>
              </a:rPr>
              <a:t>дитиною</a:t>
            </a:r>
            <a:r>
              <a:rPr lang="ru-RU" sz="2800" dirty="0">
                <a:solidFill>
                  <a:schemeClr val="tx2"/>
                </a:solidFill>
              </a:rPr>
              <a:t>?</a:t>
            </a:r>
          </a:p>
          <a:p>
            <a:pPr lvl="0" algn="just" fontAlgn="base"/>
            <a:r>
              <a:rPr lang="ru-RU" sz="2800" dirty="0" err="1">
                <a:solidFill>
                  <a:schemeClr val="tx2"/>
                </a:solidFill>
              </a:rPr>
              <a:t>Чи</a:t>
            </a:r>
            <a:r>
              <a:rPr lang="ru-RU" sz="2800" dirty="0">
                <a:solidFill>
                  <a:schemeClr val="tx2"/>
                </a:solidFill>
              </a:rPr>
              <a:t> </a:t>
            </a:r>
            <a:r>
              <a:rPr lang="ru-RU" sz="2800" dirty="0" err="1">
                <a:solidFill>
                  <a:schemeClr val="tx2"/>
                </a:solidFill>
              </a:rPr>
              <a:t>були</a:t>
            </a:r>
            <a:r>
              <a:rPr lang="ru-RU" sz="2800" dirty="0">
                <a:solidFill>
                  <a:schemeClr val="tx2"/>
                </a:solidFill>
              </a:rPr>
              <a:t> у </a:t>
            </a:r>
            <a:r>
              <a:rPr lang="ru-RU" sz="2800" dirty="0" err="1">
                <a:solidFill>
                  <a:schemeClr val="tx2"/>
                </a:solidFill>
              </a:rPr>
              <a:t>житті</a:t>
            </a:r>
            <a:r>
              <a:rPr lang="ru-RU" sz="2800" dirty="0">
                <a:solidFill>
                  <a:schemeClr val="tx2"/>
                </a:solidFill>
              </a:rPr>
              <a:t> </a:t>
            </a:r>
            <a:r>
              <a:rPr lang="ru-RU" sz="2800" dirty="0" err="1">
                <a:solidFill>
                  <a:schemeClr val="tx2"/>
                </a:solidFill>
              </a:rPr>
              <a:t>вашої</a:t>
            </a:r>
            <a:r>
              <a:rPr lang="ru-RU" sz="2800" dirty="0">
                <a:solidFill>
                  <a:schemeClr val="tx2"/>
                </a:solidFill>
              </a:rPr>
              <a:t> </a:t>
            </a:r>
            <a:r>
              <a:rPr lang="ru-RU" sz="2800" dirty="0" err="1">
                <a:solidFill>
                  <a:schemeClr val="tx2"/>
                </a:solidFill>
              </a:rPr>
              <a:t>дитини</a:t>
            </a:r>
            <a:r>
              <a:rPr lang="ru-RU" sz="2800" dirty="0">
                <a:solidFill>
                  <a:schemeClr val="tx2"/>
                </a:solidFill>
              </a:rPr>
              <a:t> </a:t>
            </a:r>
            <a:r>
              <a:rPr lang="ru-RU" sz="2800" dirty="0" err="1">
                <a:solidFill>
                  <a:schemeClr val="tx2"/>
                </a:solidFill>
              </a:rPr>
              <a:t>якісь</a:t>
            </a:r>
            <a:r>
              <a:rPr lang="ru-RU" sz="2800" dirty="0">
                <a:solidFill>
                  <a:schemeClr val="tx2"/>
                </a:solidFill>
              </a:rPr>
              <a:t> </a:t>
            </a:r>
            <a:r>
              <a:rPr lang="ru-RU" sz="2800" dirty="0" err="1">
                <a:solidFill>
                  <a:schemeClr val="tx2"/>
                </a:solidFill>
              </a:rPr>
              <a:t>особливі</a:t>
            </a:r>
            <a:r>
              <a:rPr lang="ru-RU" sz="2800" dirty="0">
                <a:solidFill>
                  <a:schemeClr val="tx2"/>
                </a:solidFill>
              </a:rPr>
              <a:t> </a:t>
            </a:r>
            <a:r>
              <a:rPr lang="ru-RU" sz="2800" dirty="0" err="1">
                <a:solidFill>
                  <a:schemeClr val="tx2"/>
                </a:solidFill>
              </a:rPr>
              <a:t>події</a:t>
            </a:r>
            <a:r>
              <a:rPr lang="ru-RU" sz="2800" dirty="0">
                <a:solidFill>
                  <a:schemeClr val="tx2"/>
                </a:solidFill>
              </a:rPr>
              <a:t>, про </a:t>
            </a:r>
            <a:r>
              <a:rPr lang="ru-RU" sz="2800" dirty="0" err="1">
                <a:solidFill>
                  <a:schemeClr val="tx2"/>
                </a:solidFill>
              </a:rPr>
              <a:t>які</a:t>
            </a:r>
            <a:r>
              <a:rPr lang="ru-RU" sz="2800" dirty="0">
                <a:solidFill>
                  <a:schemeClr val="tx2"/>
                </a:solidFill>
              </a:rPr>
              <a:t> </a:t>
            </a:r>
            <a:r>
              <a:rPr lang="ru-RU" sz="2800" dirty="0" err="1">
                <a:solidFill>
                  <a:schemeClr val="tx2"/>
                </a:solidFill>
              </a:rPr>
              <a:t>ви</a:t>
            </a:r>
            <a:r>
              <a:rPr lang="ru-RU" sz="2800" dirty="0">
                <a:solidFill>
                  <a:schemeClr val="tx2"/>
                </a:solidFill>
              </a:rPr>
              <a:t> б </a:t>
            </a:r>
            <a:r>
              <a:rPr lang="ru-RU" sz="2800" dirty="0" err="1">
                <a:solidFill>
                  <a:schemeClr val="tx2"/>
                </a:solidFill>
              </a:rPr>
              <a:t>хотіли</a:t>
            </a:r>
            <a:r>
              <a:rPr lang="ru-RU" sz="2800" dirty="0">
                <a:solidFill>
                  <a:schemeClr val="tx2"/>
                </a:solidFill>
              </a:rPr>
              <a:t> нас </a:t>
            </a:r>
            <a:r>
              <a:rPr lang="ru-RU" sz="2800" dirty="0" err="1">
                <a:solidFill>
                  <a:schemeClr val="tx2"/>
                </a:solidFill>
              </a:rPr>
              <a:t>поінформувати</a:t>
            </a:r>
            <a:r>
              <a:rPr lang="ru-RU" sz="2800" dirty="0">
                <a:solidFill>
                  <a:schemeClr val="tx2"/>
                </a:solidFill>
              </a:rPr>
              <a:t>?</a:t>
            </a:r>
          </a:p>
          <a:p>
            <a:pPr lvl="0" algn="just" fontAlgn="base"/>
            <a:r>
              <a:rPr lang="ru-RU" sz="2800" dirty="0">
                <a:solidFill>
                  <a:schemeClr val="tx2"/>
                </a:solidFill>
              </a:rPr>
              <a:t>Чим </a:t>
            </a:r>
            <a:r>
              <a:rPr lang="ru-RU" sz="2800" dirty="0" err="1">
                <a:solidFill>
                  <a:schemeClr val="tx2"/>
                </a:solidFill>
              </a:rPr>
              <a:t>ви</a:t>
            </a:r>
            <a:r>
              <a:rPr lang="ru-RU" sz="2800" dirty="0">
                <a:solidFill>
                  <a:schemeClr val="tx2"/>
                </a:solidFill>
              </a:rPr>
              <a:t> </a:t>
            </a:r>
            <a:r>
              <a:rPr lang="ru-RU" sz="2800" dirty="0" err="1">
                <a:solidFill>
                  <a:schemeClr val="tx2"/>
                </a:solidFill>
              </a:rPr>
              <a:t>найбільше</a:t>
            </a:r>
            <a:r>
              <a:rPr lang="ru-RU" sz="2800" dirty="0">
                <a:solidFill>
                  <a:schemeClr val="tx2"/>
                </a:solidFill>
              </a:rPr>
              <a:t> </a:t>
            </a:r>
            <a:r>
              <a:rPr lang="ru-RU" sz="2800" dirty="0" err="1">
                <a:solidFill>
                  <a:schemeClr val="tx2"/>
                </a:solidFill>
              </a:rPr>
              <a:t>пишаєтеся</a:t>
            </a:r>
            <a:r>
              <a:rPr lang="ru-RU" sz="2800" dirty="0">
                <a:solidFill>
                  <a:schemeClr val="tx2"/>
                </a:solidFill>
              </a:rPr>
              <a:t> у </a:t>
            </a:r>
            <a:r>
              <a:rPr lang="ru-RU" sz="2800" dirty="0" err="1">
                <a:solidFill>
                  <a:schemeClr val="tx2"/>
                </a:solidFill>
              </a:rPr>
              <a:t>вашій</a:t>
            </a:r>
            <a:r>
              <a:rPr lang="ru-RU" sz="2800" dirty="0">
                <a:solidFill>
                  <a:schemeClr val="tx2"/>
                </a:solidFill>
              </a:rPr>
              <a:t> </a:t>
            </a:r>
            <a:r>
              <a:rPr lang="ru-RU" sz="2800" dirty="0" err="1">
                <a:solidFill>
                  <a:schemeClr val="tx2"/>
                </a:solidFill>
              </a:rPr>
              <a:t>дитині</a:t>
            </a:r>
            <a:r>
              <a:rPr lang="ru-RU" sz="2800" dirty="0">
                <a:solidFill>
                  <a:schemeClr val="tx2"/>
                </a:solidFill>
              </a:rPr>
              <a:t>?</a:t>
            </a:r>
          </a:p>
          <a:p>
            <a:pPr lvl="0" algn="just" fontAlgn="base"/>
            <a:r>
              <a:rPr lang="ru-RU" sz="2800" dirty="0" err="1">
                <a:solidFill>
                  <a:schemeClr val="tx2"/>
                </a:solidFill>
              </a:rPr>
              <a:t>Які</a:t>
            </a:r>
            <a:r>
              <a:rPr lang="ru-RU" sz="2800" dirty="0">
                <a:solidFill>
                  <a:schemeClr val="tx2"/>
                </a:solidFill>
              </a:rPr>
              <a:t> у </a:t>
            </a:r>
            <a:r>
              <a:rPr lang="ru-RU" sz="2800" dirty="0" err="1">
                <a:solidFill>
                  <a:schemeClr val="tx2"/>
                </a:solidFill>
              </a:rPr>
              <a:t>вашої</a:t>
            </a:r>
            <a:r>
              <a:rPr lang="ru-RU" sz="2800" dirty="0">
                <a:solidFill>
                  <a:schemeClr val="tx2"/>
                </a:solidFill>
              </a:rPr>
              <a:t> </a:t>
            </a:r>
            <a:r>
              <a:rPr lang="ru-RU" sz="2800" dirty="0" err="1">
                <a:solidFill>
                  <a:schemeClr val="tx2"/>
                </a:solidFill>
              </a:rPr>
              <a:t>дитини</a:t>
            </a:r>
            <a:r>
              <a:rPr lang="ru-RU" sz="2800" dirty="0">
                <a:solidFill>
                  <a:schemeClr val="tx2"/>
                </a:solidFill>
              </a:rPr>
              <a:t> </a:t>
            </a:r>
            <a:r>
              <a:rPr lang="ru-RU" sz="2800" dirty="0" err="1">
                <a:solidFill>
                  <a:schemeClr val="tx2"/>
                </a:solidFill>
              </a:rPr>
              <a:t>улюблені</a:t>
            </a:r>
            <a:r>
              <a:rPr lang="ru-RU" sz="2800" dirty="0">
                <a:solidFill>
                  <a:schemeClr val="tx2"/>
                </a:solidFill>
              </a:rPr>
              <a:t> </a:t>
            </a:r>
            <a:r>
              <a:rPr lang="ru-RU" sz="2800" dirty="0" err="1">
                <a:solidFill>
                  <a:schemeClr val="tx2"/>
                </a:solidFill>
              </a:rPr>
              <a:t>ігри</a:t>
            </a:r>
            <a:r>
              <a:rPr lang="ru-RU" sz="2800" dirty="0">
                <a:solidFill>
                  <a:schemeClr val="tx2"/>
                </a:solidFill>
              </a:rPr>
              <a:t> й </a:t>
            </a:r>
            <a:r>
              <a:rPr lang="ru-RU" sz="2800" dirty="0" err="1">
                <a:solidFill>
                  <a:schemeClr val="tx2"/>
                </a:solidFill>
              </a:rPr>
              <a:t>заняття</a:t>
            </a:r>
            <a:r>
              <a:rPr lang="ru-RU" sz="2800" dirty="0">
                <a:solidFill>
                  <a:schemeClr val="tx2"/>
                </a:solidFill>
              </a:rPr>
              <a:t>?</a:t>
            </a:r>
          </a:p>
          <a:p>
            <a:pPr lvl="0" algn="just" fontAlgn="base"/>
            <a:r>
              <a:rPr lang="ru-RU" sz="2800" dirty="0" err="1">
                <a:solidFill>
                  <a:schemeClr val="tx2"/>
                </a:solidFill>
              </a:rPr>
              <a:t>Що</a:t>
            </a:r>
            <a:r>
              <a:rPr lang="ru-RU" sz="2800" dirty="0">
                <a:solidFill>
                  <a:schemeClr val="tx2"/>
                </a:solidFill>
              </a:rPr>
              <a:t> </a:t>
            </a:r>
            <a:r>
              <a:rPr lang="ru-RU" sz="2800" dirty="0" err="1">
                <a:solidFill>
                  <a:schemeClr val="tx2"/>
                </a:solidFill>
              </a:rPr>
              <a:t>робить</a:t>
            </a:r>
            <a:r>
              <a:rPr lang="ru-RU" sz="2800" dirty="0">
                <a:solidFill>
                  <a:schemeClr val="tx2"/>
                </a:solidFill>
              </a:rPr>
              <a:t> ваша </a:t>
            </a:r>
            <a:r>
              <a:rPr lang="ru-RU" sz="2800" dirty="0" err="1">
                <a:solidFill>
                  <a:schemeClr val="tx2"/>
                </a:solidFill>
              </a:rPr>
              <a:t>дитина</a:t>
            </a:r>
            <a:r>
              <a:rPr lang="ru-RU" sz="2800" dirty="0">
                <a:solidFill>
                  <a:schemeClr val="tx2"/>
                </a:solidFill>
              </a:rPr>
              <a:t>, коли вона </a:t>
            </a:r>
            <a:r>
              <a:rPr lang="ru-RU" sz="2800" dirty="0" err="1">
                <a:solidFill>
                  <a:schemeClr val="tx2"/>
                </a:solidFill>
              </a:rPr>
              <a:t>засмучена</a:t>
            </a:r>
            <a:r>
              <a:rPr lang="ru-RU" sz="2800" dirty="0">
                <a:solidFill>
                  <a:schemeClr val="tx2"/>
                </a:solidFill>
              </a:rPr>
              <a:t>? Як </a:t>
            </a:r>
            <a:r>
              <a:rPr lang="ru-RU" sz="2800" dirty="0" err="1">
                <a:solidFill>
                  <a:schemeClr val="tx2"/>
                </a:solidFill>
              </a:rPr>
              <a:t>найкраще</a:t>
            </a:r>
            <a:r>
              <a:rPr lang="ru-RU" sz="2800" dirty="0">
                <a:solidFill>
                  <a:schemeClr val="tx2"/>
                </a:solidFill>
              </a:rPr>
              <a:t> </a:t>
            </a:r>
            <a:r>
              <a:rPr lang="ru-RU" sz="2800" dirty="0" err="1">
                <a:solidFill>
                  <a:schemeClr val="tx2"/>
                </a:solidFill>
              </a:rPr>
              <a:t>її</a:t>
            </a:r>
            <a:r>
              <a:rPr lang="ru-RU" sz="2800" dirty="0">
                <a:solidFill>
                  <a:schemeClr val="tx2"/>
                </a:solidFill>
              </a:rPr>
              <a:t> </a:t>
            </a:r>
            <a:r>
              <a:rPr lang="ru-RU" sz="2800" dirty="0" err="1">
                <a:solidFill>
                  <a:schemeClr val="tx2"/>
                </a:solidFill>
              </a:rPr>
              <a:t>заспокоїти</a:t>
            </a:r>
            <a:r>
              <a:rPr lang="ru-RU" sz="2800" dirty="0">
                <a:solidFill>
                  <a:schemeClr val="tx2"/>
                </a:solidFill>
              </a:rPr>
              <a:t>?</a:t>
            </a:r>
          </a:p>
          <a:p>
            <a:pPr lvl="0" algn="just" fontAlgn="base"/>
            <a:r>
              <a:rPr lang="ru-RU" sz="2800" dirty="0" err="1">
                <a:solidFill>
                  <a:schemeClr val="tx2"/>
                </a:solidFill>
              </a:rPr>
              <a:t>Що</a:t>
            </a:r>
            <a:r>
              <a:rPr lang="ru-RU" sz="2800" dirty="0">
                <a:solidFill>
                  <a:schemeClr val="tx2"/>
                </a:solidFill>
              </a:rPr>
              <a:t> </a:t>
            </a:r>
            <a:r>
              <a:rPr lang="ru-RU" sz="2800" dirty="0" err="1">
                <a:solidFill>
                  <a:schemeClr val="tx2"/>
                </a:solidFill>
              </a:rPr>
              <a:t>ще</a:t>
            </a:r>
            <a:r>
              <a:rPr lang="ru-RU" sz="2800" dirty="0">
                <a:solidFill>
                  <a:schemeClr val="tx2"/>
                </a:solidFill>
              </a:rPr>
              <a:t> </a:t>
            </a:r>
            <a:r>
              <a:rPr lang="ru-RU" sz="2800" dirty="0" err="1">
                <a:solidFill>
                  <a:schemeClr val="tx2"/>
                </a:solidFill>
              </a:rPr>
              <a:t>ви</a:t>
            </a:r>
            <a:r>
              <a:rPr lang="ru-RU" sz="2800" dirty="0">
                <a:solidFill>
                  <a:schemeClr val="tx2"/>
                </a:solidFill>
              </a:rPr>
              <a:t> б </a:t>
            </a:r>
            <a:r>
              <a:rPr lang="ru-RU" sz="2800" dirty="0" err="1">
                <a:solidFill>
                  <a:schemeClr val="tx2"/>
                </a:solidFill>
              </a:rPr>
              <a:t>хотіли</a:t>
            </a:r>
            <a:r>
              <a:rPr lang="ru-RU" sz="2800" dirty="0">
                <a:solidFill>
                  <a:schemeClr val="tx2"/>
                </a:solidFill>
              </a:rPr>
              <a:t> </a:t>
            </a:r>
            <a:r>
              <a:rPr lang="ru-RU" sz="2800" dirty="0" err="1">
                <a:solidFill>
                  <a:schemeClr val="tx2"/>
                </a:solidFill>
              </a:rPr>
              <a:t>розповісти</a:t>
            </a:r>
            <a:r>
              <a:rPr lang="ru-RU" sz="2800" dirty="0">
                <a:solidFill>
                  <a:schemeClr val="tx2"/>
                </a:solidFill>
              </a:rPr>
              <a:t> про вашу </a:t>
            </a:r>
            <a:r>
              <a:rPr lang="ru-RU" sz="2800" dirty="0" err="1">
                <a:solidFill>
                  <a:schemeClr val="tx2"/>
                </a:solidFill>
              </a:rPr>
              <a:t>дитину</a:t>
            </a:r>
            <a:r>
              <a:rPr lang="ru-RU" sz="2800" dirty="0">
                <a:solidFill>
                  <a:schemeClr val="tx2"/>
                </a:solidFill>
              </a:rPr>
              <a:t>?</a:t>
            </a:r>
          </a:p>
          <a:p>
            <a:pPr lvl="0" algn="just"/>
            <a:r>
              <a:rPr lang="ru-RU" sz="2800" dirty="0" err="1">
                <a:solidFill>
                  <a:schemeClr val="tx2"/>
                </a:solidFill>
              </a:rPr>
              <a:t>Яким</a:t>
            </a:r>
            <a:r>
              <a:rPr lang="ru-RU" sz="2800" dirty="0">
                <a:solidFill>
                  <a:schemeClr val="tx2"/>
                </a:solidFill>
              </a:rPr>
              <a:t> чином </a:t>
            </a:r>
            <a:r>
              <a:rPr lang="ru-RU" sz="2800" dirty="0" err="1">
                <a:solidFill>
                  <a:schemeClr val="tx2"/>
                </a:solidFill>
              </a:rPr>
              <a:t>ви</a:t>
            </a:r>
            <a:r>
              <a:rPr lang="ru-RU" sz="2800" dirty="0">
                <a:solidFill>
                  <a:schemeClr val="tx2"/>
                </a:solidFill>
              </a:rPr>
              <a:t> б </a:t>
            </a:r>
            <a:r>
              <a:rPr lang="ru-RU" sz="2800" dirty="0" err="1">
                <a:solidFill>
                  <a:schemeClr val="tx2"/>
                </a:solidFill>
              </a:rPr>
              <a:t>хотіли</a:t>
            </a:r>
            <a:r>
              <a:rPr lang="ru-RU" sz="2800" dirty="0">
                <a:solidFill>
                  <a:schemeClr val="tx2"/>
                </a:solidFill>
              </a:rPr>
              <a:t> бути </a:t>
            </a:r>
            <a:r>
              <a:rPr lang="ru-RU" sz="2800" dirty="0" err="1">
                <a:solidFill>
                  <a:schemeClr val="tx2"/>
                </a:solidFill>
              </a:rPr>
              <a:t>залучені</a:t>
            </a:r>
            <a:r>
              <a:rPr lang="ru-RU" sz="2800" dirty="0">
                <a:solidFill>
                  <a:schemeClr val="tx2"/>
                </a:solidFill>
              </a:rPr>
              <a:t> до </a:t>
            </a:r>
            <a:r>
              <a:rPr lang="ru-RU" sz="2800" dirty="0" err="1">
                <a:solidFill>
                  <a:schemeClr val="tx2"/>
                </a:solidFill>
              </a:rPr>
              <a:t>життя</a:t>
            </a:r>
            <a:r>
              <a:rPr lang="ru-RU" sz="2800" dirty="0">
                <a:solidFill>
                  <a:schemeClr val="tx2"/>
                </a:solidFill>
              </a:rPr>
              <a:t> </a:t>
            </a:r>
            <a:r>
              <a:rPr lang="ru-RU" sz="2800" dirty="0" err="1">
                <a:solidFill>
                  <a:schemeClr val="tx2"/>
                </a:solidFill>
              </a:rPr>
              <a:t>класу</a:t>
            </a:r>
            <a:r>
              <a:rPr lang="ru-RU" sz="2800" dirty="0">
                <a:solidFill>
                  <a:schemeClr val="tx2"/>
                </a:solidFill>
              </a:rPr>
              <a:t> </a:t>
            </a:r>
            <a:r>
              <a:rPr lang="ru-RU" sz="2800" dirty="0" err="1">
                <a:solidFill>
                  <a:schemeClr val="tx2"/>
                </a:solidFill>
              </a:rPr>
              <a:t>цього</a:t>
            </a:r>
            <a:r>
              <a:rPr lang="ru-RU" sz="2800" dirty="0">
                <a:solidFill>
                  <a:schemeClr val="tx2"/>
                </a:solidFill>
              </a:rPr>
              <a:t> року?</a:t>
            </a:r>
          </a:p>
        </p:txBody>
      </p:sp>
      <p:sp>
        <p:nvSpPr>
          <p:cNvPr id="5" name="Freeform 5"/>
          <p:cNvSpPr/>
          <p:nvPr/>
        </p:nvSpPr>
        <p:spPr>
          <a:xfrm>
            <a:off x="14818578" y="6788514"/>
            <a:ext cx="3216413" cy="1859672"/>
          </a:xfrm>
          <a:custGeom>
            <a:avLst/>
            <a:gdLst/>
            <a:ahLst/>
            <a:cxnLst/>
            <a:rect l="l" t="t" r="r" b="b"/>
            <a:pathLst>
              <a:path w="3216413" h="1859672">
                <a:moveTo>
                  <a:pt x="0" y="0"/>
                </a:moveTo>
                <a:lnTo>
                  <a:pt x="3216413" y="0"/>
                </a:lnTo>
                <a:lnTo>
                  <a:pt x="3216413" y="1859672"/>
                </a:lnTo>
                <a:lnTo>
                  <a:pt x="0" y="185967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4779284" y="4101034"/>
            <a:ext cx="2430729" cy="1732447"/>
          </a:xfrm>
          <a:custGeom>
            <a:avLst/>
            <a:gdLst/>
            <a:ahLst/>
            <a:cxnLst/>
            <a:rect l="l" t="t" r="r" b="b"/>
            <a:pathLst>
              <a:path w="2430729" h="1732447">
                <a:moveTo>
                  <a:pt x="0" y="0"/>
                </a:moveTo>
                <a:lnTo>
                  <a:pt x="2430729" y="0"/>
                </a:lnTo>
                <a:lnTo>
                  <a:pt x="2430729" y="1732446"/>
                </a:lnTo>
                <a:lnTo>
                  <a:pt x="0" y="173244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4828571" y="1953406"/>
            <a:ext cx="2430729" cy="1188847"/>
          </a:xfrm>
          <a:custGeom>
            <a:avLst/>
            <a:gdLst/>
            <a:ahLst/>
            <a:cxnLst/>
            <a:rect l="l" t="t" r="r" b="b"/>
            <a:pathLst>
              <a:path w="2430729" h="1188847">
                <a:moveTo>
                  <a:pt x="0" y="0"/>
                </a:moveTo>
                <a:lnTo>
                  <a:pt x="2430729" y="0"/>
                </a:lnTo>
                <a:lnTo>
                  <a:pt x="2430729" y="1188848"/>
                </a:lnTo>
                <a:lnTo>
                  <a:pt x="0" y="1188848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=""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120957" y="1019175"/>
            <a:ext cx="5059131" cy="27084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r>
              <a:rPr lang="uk-UA" sz="4400" b="1" dirty="0">
                <a:solidFill>
                  <a:schemeClr val="tx2"/>
                </a:solidFill>
              </a:rPr>
              <a:t>4. Методика проведення індивідуальної зустрічі з батьками</a:t>
            </a:r>
            <a:endParaRPr lang="ru-RU" sz="4400" dirty="0">
              <a:solidFill>
                <a:schemeClr val="tx2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295400" y="4024053"/>
            <a:ext cx="9753600" cy="44319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3200" b="1" dirty="0" err="1">
                <a:solidFill>
                  <a:schemeClr val="tx2"/>
                </a:solidFill>
              </a:rPr>
              <a:t>Готуючись</a:t>
            </a:r>
            <a:r>
              <a:rPr lang="ru-RU" sz="3200" b="1" dirty="0">
                <a:solidFill>
                  <a:schemeClr val="tx2"/>
                </a:solidFill>
              </a:rPr>
              <a:t> до </a:t>
            </a:r>
            <a:r>
              <a:rPr lang="ru-RU" sz="3200" b="1" dirty="0" err="1">
                <a:solidFill>
                  <a:schemeClr val="tx2"/>
                </a:solidFill>
              </a:rPr>
              <a:t>зустрічі</a:t>
            </a:r>
            <a:r>
              <a:rPr lang="ru-RU" sz="3200" b="1" dirty="0">
                <a:solidFill>
                  <a:schemeClr val="tx2"/>
                </a:solidFill>
              </a:rPr>
              <a:t> з батьками, </a:t>
            </a:r>
            <a:r>
              <a:rPr lang="ru-RU" sz="3200" b="1" dirty="0" err="1">
                <a:solidFill>
                  <a:schemeClr val="tx2"/>
                </a:solidFill>
              </a:rPr>
              <a:t>вчитель</a:t>
            </a:r>
            <a:r>
              <a:rPr lang="ru-RU" sz="3200" b="1" dirty="0">
                <a:solidFill>
                  <a:schemeClr val="tx2"/>
                </a:solidFill>
              </a:rPr>
              <a:t> </a:t>
            </a:r>
            <a:r>
              <a:rPr lang="ru-RU" sz="3200" b="1" dirty="0" err="1">
                <a:solidFill>
                  <a:schemeClr val="tx2"/>
                </a:solidFill>
              </a:rPr>
              <a:t>має</a:t>
            </a:r>
            <a:r>
              <a:rPr lang="ru-RU" sz="3200" b="1" dirty="0">
                <a:solidFill>
                  <a:schemeClr val="tx2"/>
                </a:solidFill>
              </a:rPr>
              <a:t> </a:t>
            </a:r>
            <a:r>
              <a:rPr lang="ru-RU" sz="3200" b="1" dirty="0" err="1">
                <a:solidFill>
                  <a:schemeClr val="tx2"/>
                </a:solidFill>
              </a:rPr>
              <a:t>дати</a:t>
            </a:r>
            <a:r>
              <a:rPr lang="ru-RU" sz="3200" b="1" dirty="0">
                <a:solidFill>
                  <a:schemeClr val="tx2"/>
                </a:solidFill>
              </a:rPr>
              <a:t> </a:t>
            </a:r>
            <a:r>
              <a:rPr lang="ru-RU" sz="3200" b="1" dirty="0" err="1">
                <a:solidFill>
                  <a:schemeClr val="tx2"/>
                </a:solidFill>
              </a:rPr>
              <a:t>відповіді</a:t>
            </a:r>
            <a:r>
              <a:rPr lang="ru-RU" sz="3200" b="1" dirty="0">
                <a:solidFill>
                  <a:schemeClr val="tx2"/>
                </a:solidFill>
              </a:rPr>
              <a:t> на </a:t>
            </a:r>
            <a:r>
              <a:rPr lang="ru-RU" sz="3200" b="1" dirty="0" err="1">
                <a:solidFill>
                  <a:schemeClr val="tx2"/>
                </a:solidFill>
              </a:rPr>
              <a:t>такі</a:t>
            </a:r>
            <a:r>
              <a:rPr lang="ru-RU" sz="3200" b="1" dirty="0">
                <a:solidFill>
                  <a:schemeClr val="tx2"/>
                </a:solidFill>
              </a:rPr>
              <a:t> </a:t>
            </a:r>
            <a:r>
              <a:rPr lang="ru-RU" sz="3200" b="1" dirty="0" err="1">
                <a:solidFill>
                  <a:schemeClr val="tx2"/>
                </a:solidFill>
              </a:rPr>
              <a:t>запитання</a:t>
            </a:r>
            <a:r>
              <a:rPr lang="ru-RU" sz="3200" b="1" dirty="0">
                <a:solidFill>
                  <a:schemeClr val="tx2"/>
                </a:solidFill>
              </a:rPr>
              <a:t>:</a:t>
            </a:r>
          </a:p>
          <a:p>
            <a:pPr lvl="0" fontAlgn="base"/>
            <a:r>
              <a:rPr lang="ru-RU" sz="3200" dirty="0">
                <a:solidFill>
                  <a:schemeClr val="tx2"/>
                </a:solidFill>
              </a:rPr>
              <a:t>Яка мета </a:t>
            </a:r>
            <a:r>
              <a:rPr lang="ru-RU" sz="3200" dirty="0" err="1">
                <a:solidFill>
                  <a:schemeClr val="tx2"/>
                </a:solidFill>
              </a:rPr>
              <a:t>розмови</a:t>
            </a:r>
            <a:r>
              <a:rPr lang="ru-RU" sz="3200" dirty="0">
                <a:solidFill>
                  <a:schemeClr val="tx2"/>
                </a:solidFill>
              </a:rPr>
              <a:t>?</a:t>
            </a:r>
          </a:p>
          <a:p>
            <a:pPr lvl="0" fontAlgn="base"/>
            <a:r>
              <a:rPr lang="ru-RU" sz="3200" dirty="0">
                <a:solidFill>
                  <a:schemeClr val="tx2"/>
                </a:solidFill>
              </a:rPr>
              <a:t>Коли і де </a:t>
            </a:r>
            <a:r>
              <a:rPr lang="ru-RU" sz="3200" dirty="0" err="1">
                <a:solidFill>
                  <a:schemeClr val="tx2"/>
                </a:solidFill>
              </a:rPr>
              <a:t>відбуватиметься</a:t>
            </a:r>
            <a:r>
              <a:rPr lang="ru-RU" sz="3200" dirty="0">
                <a:solidFill>
                  <a:schemeClr val="tx2"/>
                </a:solidFill>
              </a:rPr>
              <a:t> </a:t>
            </a:r>
            <a:r>
              <a:rPr lang="ru-RU" sz="3200" dirty="0" err="1">
                <a:solidFill>
                  <a:schemeClr val="tx2"/>
                </a:solidFill>
              </a:rPr>
              <a:t>розмова</a:t>
            </a:r>
            <a:r>
              <a:rPr lang="ru-RU" sz="3200" dirty="0">
                <a:solidFill>
                  <a:schemeClr val="tx2"/>
                </a:solidFill>
              </a:rPr>
              <a:t>?</a:t>
            </a:r>
          </a:p>
          <a:p>
            <a:pPr lvl="0" fontAlgn="base"/>
            <a:r>
              <a:rPr lang="ru-RU" sz="3200" dirty="0">
                <a:solidFill>
                  <a:schemeClr val="tx2"/>
                </a:solidFill>
              </a:rPr>
              <a:t>Як </a:t>
            </a:r>
            <a:r>
              <a:rPr lang="ru-RU" sz="3200" dirty="0" err="1">
                <a:solidFill>
                  <a:schemeClr val="tx2"/>
                </a:solidFill>
              </a:rPr>
              <a:t>довго</a:t>
            </a:r>
            <a:r>
              <a:rPr lang="ru-RU" sz="3200" dirty="0">
                <a:solidFill>
                  <a:schemeClr val="tx2"/>
                </a:solidFill>
              </a:rPr>
              <a:t> вона </a:t>
            </a:r>
            <a:r>
              <a:rPr lang="ru-RU" sz="3200" dirty="0" err="1">
                <a:solidFill>
                  <a:schemeClr val="tx2"/>
                </a:solidFill>
              </a:rPr>
              <a:t>триватиме</a:t>
            </a:r>
            <a:r>
              <a:rPr lang="ru-RU" sz="3200" dirty="0">
                <a:solidFill>
                  <a:schemeClr val="tx2"/>
                </a:solidFill>
              </a:rPr>
              <a:t>?</a:t>
            </a:r>
          </a:p>
          <a:p>
            <a:pPr lvl="0" fontAlgn="base"/>
            <a:r>
              <a:rPr lang="ru-RU" sz="3200" dirty="0" err="1">
                <a:solidFill>
                  <a:schemeClr val="tx2"/>
                </a:solidFill>
              </a:rPr>
              <a:t>Хто</a:t>
            </a:r>
            <a:r>
              <a:rPr lang="ru-RU" sz="3200" dirty="0">
                <a:solidFill>
                  <a:schemeClr val="tx2"/>
                </a:solidFill>
              </a:rPr>
              <a:t> буде </a:t>
            </a:r>
            <a:r>
              <a:rPr lang="ru-RU" sz="3200" dirty="0" err="1">
                <a:solidFill>
                  <a:schemeClr val="tx2"/>
                </a:solidFill>
              </a:rPr>
              <a:t>присутній</a:t>
            </a:r>
            <a:r>
              <a:rPr lang="ru-RU" sz="3200" dirty="0">
                <a:solidFill>
                  <a:schemeClr val="tx2"/>
                </a:solidFill>
              </a:rPr>
              <a:t> </a:t>
            </a:r>
            <a:r>
              <a:rPr lang="ru-RU" sz="3200" dirty="0" err="1">
                <a:solidFill>
                  <a:schemeClr val="tx2"/>
                </a:solidFill>
              </a:rPr>
              <a:t>під</a:t>
            </a:r>
            <a:r>
              <a:rPr lang="ru-RU" sz="3200" dirty="0">
                <a:solidFill>
                  <a:schemeClr val="tx2"/>
                </a:solidFill>
              </a:rPr>
              <a:t> час </a:t>
            </a:r>
            <a:r>
              <a:rPr lang="ru-RU" sz="3200" dirty="0" err="1">
                <a:solidFill>
                  <a:schemeClr val="tx2"/>
                </a:solidFill>
              </a:rPr>
              <a:t>зустрічі</a:t>
            </a:r>
            <a:r>
              <a:rPr lang="ru-RU" sz="3200" dirty="0">
                <a:solidFill>
                  <a:schemeClr val="tx2"/>
                </a:solidFill>
              </a:rPr>
              <a:t>?</a:t>
            </a:r>
          </a:p>
          <a:p>
            <a:pPr lvl="0" fontAlgn="base"/>
            <a:r>
              <a:rPr lang="ru-RU" sz="3200" dirty="0">
                <a:solidFill>
                  <a:schemeClr val="tx2"/>
                </a:solidFill>
              </a:rPr>
              <a:t>Яка моя роль і роль </a:t>
            </a:r>
            <a:r>
              <a:rPr lang="ru-RU" sz="3200" dirty="0" err="1">
                <a:solidFill>
                  <a:schemeClr val="tx2"/>
                </a:solidFill>
              </a:rPr>
              <a:t>інших</a:t>
            </a:r>
            <a:r>
              <a:rPr lang="ru-RU" sz="3200" dirty="0">
                <a:solidFill>
                  <a:schemeClr val="tx2"/>
                </a:solidFill>
              </a:rPr>
              <a:t> </a:t>
            </a:r>
            <a:r>
              <a:rPr lang="ru-RU" sz="3200" dirty="0" err="1">
                <a:solidFill>
                  <a:schemeClr val="tx2"/>
                </a:solidFill>
              </a:rPr>
              <a:t>учасників</a:t>
            </a:r>
            <a:r>
              <a:rPr lang="ru-RU" sz="3200" dirty="0">
                <a:solidFill>
                  <a:schemeClr val="tx2"/>
                </a:solidFill>
              </a:rPr>
              <a:t> </a:t>
            </a:r>
            <a:r>
              <a:rPr lang="ru-RU" sz="3200" dirty="0" err="1">
                <a:solidFill>
                  <a:schemeClr val="tx2"/>
                </a:solidFill>
              </a:rPr>
              <a:t>зустрічі</a:t>
            </a:r>
            <a:r>
              <a:rPr lang="ru-RU" sz="3200" dirty="0">
                <a:solidFill>
                  <a:schemeClr val="tx2"/>
                </a:solidFill>
              </a:rPr>
              <a:t>?</a:t>
            </a:r>
          </a:p>
          <a:p>
            <a:pPr lvl="0" fontAlgn="base"/>
            <a:r>
              <a:rPr lang="ru-RU" sz="3200" dirty="0" err="1">
                <a:solidFill>
                  <a:schemeClr val="tx2"/>
                </a:solidFill>
              </a:rPr>
              <a:t>Що</a:t>
            </a:r>
            <a:r>
              <a:rPr lang="ru-RU" sz="3200" dirty="0">
                <a:solidFill>
                  <a:schemeClr val="tx2"/>
                </a:solidFill>
              </a:rPr>
              <a:t> я </a:t>
            </a:r>
            <a:r>
              <a:rPr lang="ru-RU" sz="3200" dirty="0" err="1">
                <a:solidFill>
                  <a:schemeClr val="tx2"/>
                </a:solidFill>
              </a:rPr>
              <a:t>очікую</a:t>
            </a:r>
            <a:r>
              <a:rPr lang="ru-RU" sz="3200" dirty="0">
                <a:solidFill>
                  <a:schemeClr val="tx2"/>
                </a:solidFill>
              </a:rPr>
              <a:t> </a:t>
            </a:r>
            <a:r>
              <a:rPr lang="ru-RU" sz="3200" dirty="0" err="1">
                <a:solidFill>
                  <a:schemeClr val="tx2"/>
                </a:solidFill>
              </a:rPr>
              <a:t>від</a:t>
            </a:r>
            <a:r>
              <a:rPr lang="ru-RU" sz="3200" dirty="0">
                <a:solidFill>
                  <a:schemeClr val="tx2"/>
                </a:solidFill>
              </a:rPr>
              <a:t> </a:t>
            </a:r>
            <a:r>
              <a:rPr lang="ru-RU" sz="3200" dirty="0" err="1">
                <a:solidFill>
                  <a:schemeClr val="tx2"/>
                </a:solidFill>
              </a:rPr>
              <a:t>розмови</a:t>
            </a:r>
            <a:r>
              <a:rPr lang="ru-RU" sz="3200" dirty="0">
                <a:solidFill>
                  <a:schemeClr val="tx2"/>
                </a:solidFill>
              </a:rPr>
              <a:t>?</a:t>
            </a:r>
          </a:p>
          <a:p>
            <a:pPr lvl="0" fontAlgn="base"/>
            <a:r>
              <a:rPr lang="ru-RU" sz="3200" dirty="0">
                <a:solidFill>
                  <a:schemeClr val="tx2"/>
                </a:solidFill>
              </a:rPr>
              <a:t>Яка </a:t>
            </a:r>
            <a:r>
              <a:rPr lang="ru-RU" sz="3200" dirty="0" err="1">
                <a:solidFill>
                  <a:schemeClr val="tx2"/>
                </a:solidFill>
              </a:rPr>
              <a:t>інформація</a:t>
            </a:r>
            <a:r>
              <a:rPr lang="ru-RU" sz="3200" dirty="0">
                <a:solidFill>
                  <a:schemeClr val="tx2"/>
                </a:solidFill>
              </a:rPr>
              <a:t> </a:t>
            </a:r>
            <a:r>
              <a:rPr lang="ru-RU" sz="3200" dirty="0" err="1">
                <a:solidFill>
                  <a:schemeClr val="tx2"/>
                </a:solidFill>
              </a:rPr>
              <a:t>мені</a:t>
            </a:r>
            <a:r>
              <a:rPr lang="ru-RU" sz="3200" dirty="0">
                <a:solidFill>
                  <a:schemeClr val="tx2"/>
                </a:solidFill>
              </a:rPr>
              <a:t> </a:t>
            </a:r>
            <a:r>
              <a:rPr lang="ru-RU" sz="3200" dirty="0" err="1">
                <a:solidFill>
                  <a:schemeClr val="tx2"/>
                </a:solidFill>
              </a:rPr>
              <a:t>потрібна</a:t>
            </a:r>
            <a:r>
              <a:rPr lang="ru-RU" dirty="0"/>
              <a:t>?</a:t>
            </a:r>
          </a:p>
        </p:txBody>
      </p:sp>
      <p:sp>
        <p:nvSpPr>
          <p:cNvPr id="5" name="Freeform 5"/>
          <p:cNvSpPr/>
          <p:nvPr/>
        </p:nvSpPr>
        <p:spPr>
          <a:xfrm>
            <a:off x="14818578" y="6788514"/>
            <a:ext cx="3216413" cy="1859672"/>
          </a:xfrm>
          <a:custGeom>
            <a:avLst/>
            <a:gdLst/>
            <a:ahLst/>
            <a:cxnLst/>
            <a:rect l="l" t="t" r="r" b="b"/>
            <a:pathLst>
              <a:path w="3216413" h="1859672">
                <a:moveTo>
                  <a:pt x="0" y="0"/>
                </a:moveTo>
                <a:lnTo>
                  <a:pt x="3216413" y="0"/>
                </a:lnTo>
                <a:lnTo>
                  <a:pt x="3216413" y="1859672"/>
                </a:lnTo>
                <a:lnTo>
                  <a:pt x="0" y="185967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4779284" y="4101034"/>
            <a:ext cx="2430729" cy="1732447"/>
          </a:xfrm>
          <a:custGeom>
            <a:avLst/>
            <a:gdLst/>
            <a:ahLst/>
            <a:cxnLst/>
            <a:rect l="l" t="t" r="r" b="b"/>
            <a:pathLst>
              <a:path w="2430729" h="1732447">
                <a:moveTo>
                  <a:pt x="0" y="0"/>
                </a:moveTo>
                <a:lnTo>
                  <a:pt x="2430729" y="0"/>
                </a:lnTo>
                <a:lnTo>
                  <a:pt x="2430729" y="1732446"/>
                </a:lnTo>
                <a:lnTo>
                  <a:pt x="0" y="173244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4828571" y="1953406"/>
            <a:ext cx="2430729" cy="1188847"/>
          </a:xfrm>
          <a:custGeom>
            <a:avLst/>
            <a:gdLst/>
            <a:ahLst/>
            <a:cxnLst/>
            <a:rect l="l" t="t" r="r" b="b"/>
            <a:pathLst>
              <a:path w="2430729" h="1188847">
                <a:moveTo>
                  <a:pt x="0" y="0"/>
                </a:moveTo>
                <a:lnTo>
                  <a:pt x="2430729" y="0"/>
                </a:lnTo>
                <a:lnTo>
                  <a:pt x="2430729" y="1188848"/>
                </a:lnTo>
                <a:lnTo>
                  <a:pt x="0" y="1188848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=""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3219282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FA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5104342"/>
            <a:ext cx="12611100" cy="1182158"/>
            <a:chOff x="0" y="0"/>
            <a:chExt cx="16814800" cy="1576210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16814800" cy="1576210"/>
              <a:chOff x="0" y="0"/>
              <a:chExt cx="7335164" cy="687594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7335165" cy="687594"/>
              </a:xfrm>
              <a:custGeom>
                <a:avLst/>
                <a:gdLst/>
                <a:ahLst/>
                <a:cxnLst/>
                <a:rect l="l" t="t" r="r" b="b"/>
                <a:pathLst>
                  <a:path w="7335165" h="687594">
                    <a:moveTo>
                      <a:pt x="7210704" y="687594"/>
                    </a:moveTo>
                    <a:lnTo>
                      <a:pt x="124460" y="687594"/>
                    </a:lnTo>
                    <a:cubicBezTo>
                      <a:pt x="55880" y="687594"/>
                      <a:pt x="0" y="631714"/>
                      <a:pt x="0" y="563134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7210704" y="0"/>
                    </a:lnTo>
                    <a:cubicBezTo>
                      <a:pt x="7279284" y="0"/>
                      <a:pt x="7335165" y="55880"/>
                      <a:pt x="7335165" y="124460"/>
                    </a:cubicBezTo>
                    <a:lnTo>
                      <a:pt x="7335165" y="563134"/>
                    </a:lnTo>
                    <a:cubicBezTo>
                      <a:pt x="7335165" y="631714"/>
                      <a:pt x="7279284" y="687594"/>
                      <a:pt x="7210704" y="687594"/>
                    </a:cubicBezTo>
                    <a:close/>
                  </a:path>
                </a:pathLst>
              </a:custGeom>
              <a:solidFill>
                <a:srgbClr val="F6F6F6"/>
              </a:solidFill>
            </p:spPr>
          </p:sp>
        </p:grpSp>
        <p:sp>
          <p:nvSpPr>
            <p:cNvPr id="5" name="TextBox 5"/>
            <p:cNvSpPr txBox="1"/>
            <p:nvPr/>
          </p:nvSpPr>
          <p:spPr>
            <a:xfrm>
              <a:off x="1026400" y="324863"/>
              <a:ext cx="14762000" cy="73866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r>
                <a:rPr lang="ru-RU" sz="3600" dirty="0">
                  <a:solidFill>
                    <a:schemeClr val="tx2"/>
                  </a:solidFill>
                </a:rPr>
                <a:t>2. </a:t>
              </a:r>
              <a:r>
                <a:rPr lang="ru-RU" sz="3600" dirty="0" err="1">
                  <a:solidFill>
                    <a:schemeClr val="tx2"/>
                  </a:solidFill>
                </a:rPr>
                <a:t>Форми</a:t>
              </a:r>
              <a:r>
                <a:rPr lang="ru-RU" sz="3600" dirty="0">
                  <a:solidFill>
                    <a:schemeClr val="tx2"/>
                  </a:solidFill>
                </a:rPr>
                <a:t> </a:t>
              </a:r>
              <a:r>
                <a:rPr lang="uk-UA" sz="3600" dirty="0">
                  <a:solidFill>
                    <a:schemeClr val="tx2"/>
                  </a:solidFill>
                </a:rPr>
                <a:t>та методи </a:t>
              </a:r>
              <a:r>
                <a:rPr lang="ru-RU" sz="3600" dirty="0" err="1">
                  <a:solidFill>
                    <a:schemeClr val="tx2"/>
                  </a:solidFill>
                </a:rPr>
                <a:t>взаємодії</a:t>
              </a:r>
              <a:r>
                <a:rPr lang="ru-RU" sz="3600" dirty="0">
                  <a:solidFill>
                    <a:schemeClr val="tx2"/>
                  </a:solidFill>
                </a:rPr>
                <a:t> учителя з батьками</a:t>
              </a: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028700" y="3618442"/>
            <a:ext cx="12611100" cy="1182158"/>
            <a:chOff x="0" y="0"/>
            <a:chExt cx="16814800" cy="1576210"/>
          </a:xfrm>
        </p:grpSpPr>
        <p:grpSp>
          <p:nvGrpSpPr>
            <p:cNvPr id="7" name="Group 7"/>
            <p:cNvGrpSpPr/>
            <p:nvPr/>
          </p:nvGrpSpPr>
          <p:grpSpPr>
            <a:xfrm>
              <a:off x="0" y="0"/>
              <a:ext cx="16814800" cy="1576210"/>
              <a:chOff x="0" y="0"/>
              <a:chExt cx="7335164" cy="687594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7335165" cy="687594"/>
              </a:xfrm>
              <a:custGeom>
                <a:avLst/>
                <a:gdLst/>
                <a:ahLst/>
                <a:cxnLst/>
                <a:rect l="l" t="t" r="r" b="b"/>
                <a:pathLst>
                  <a:path w="7335165" h="687594">
                    <a:moveTo>
                      <a:pt x="7210704" y="687594"/>
                    </a:moveTo>
                    <a:lnTo>
                      <a:pt x="124460" y="687594"/>
                    </a:lnTo>
                    <a:cubicBezTo>
                      <a:pt x="55880" y="687594"/>
                      <a:pt x="0" y="631714"/>
                      <a:pt x="0" y="563134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7210704" y="0"/>
                    </a:lnTo>
                    <a:cubicBezTo>
                      <a:pt x="7279284" y="0"/>
                      <a:pt x="7335165" y="55880"/>
                      <a:pt x="7335165" y="124460"/>
                    </a:cubicBezTo>
                    <a:lnTo>
                      <a:pt x="7335165" y="563134"/>
                    </a:lnTo>
                    <a:cubicBezTo>
                      <a:pt x="7335165" y="631714"/>
                      <a:pt x="7279284" y="687594"/>
                      <a:pt x="7210704" y="687594"/>
                    </a:cubicBezTo>
                    <a:close/>
                  </a:path>
                </a:pathLst>
              </a:custGeom>
              <a:solidFill>
                <a:srgbClr val="F6F6F6"/>
              </a:solidFill>
            </p:spPr>
          </p:sp>
        </p:grpSp>
        <p:sp>
          <p:nvSpPr>
            <p:cNvPr id="9" name="TextBox 9"/>
            <p:cNvSpPr txBox="1"/>
            <p:nvPr/>
          </p:nvSpPr>
          <p:spPr>
            <a:xfrm>
              <a:off x="1026400" y="330905"/>
              <a:ext cx="14762000" cy="73866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r>
                <a:rPr lang="uk-UA" sz="3600" dirty="0">
                  <a:solidFill>
                    <a:schemeClr val="tx2"/>
                  </a:solidFill>
                </a:rPr>
                <a:t>1. </a:t>
              </a:r>
              <a:r>
                <a:rPr lang="ru-RU" sz="3600" dirty="0" err="1">
                  <a:solidFill>
                    <a:schemeClr val="tx2"/>
                  </a:solidFill>
                </a:rPr>
                <a:t>Організація</a:t>
              </a:r>
              <a:r>
                <a:rPr lang="ru-RU" sz="3600" dirty="0">
                  <a:solidFill>
                    <a:schemeClr val="tx2"/>
                  </a:solidFill>
                </a:rPr>
                <a:t> партнерства закладу </a:t>
              </a:r>
              <a:r>
                <a:rPr lang="ru-RU" sz="3600" dirty="0" err="1">
                  <a:solidFill>
                    <a:schemeClr val="tx2"/>
                  </a:solidFill>
                </a:rPr>
                <a:t>освіти</a:t>
              </a:r>
              <a:r>
                <a:rPr lang="ru-RU" sz="3600" dirty="0">
                  <a:solidFill>
                    <a:schemeClr val="tx2"/>
                  </a:solidFill>
                </a:rPr>
                <a:t> та </a:t>
              </a:r>
              <a:r>
                <a:rPr lang="ru-RU" sz="3600" dirty="0" err="1">
                  <a:solidFill>
                    <a:schemeClr val="tx2"/>
                  </a:solidFill>
                </a:rPr>
                <a:t>сім’ї</a:t>
              </a:r>
              <a:endParaRPr lang="ru-RU" sz="3600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028700" y="6590242"/>
            <a:ext cx="12611100" cy="1182158"/>
            <a:chOff x="0" y="0"/>
            <a:chExt cx="16814800" cy="1576210"/>
          </a:xfrm>
        </p:grpSpPr>
        <p:grpSp>
          <p:nvGrpSpPr>
            <p:cNvPr id="11" name="Group 11"/>
            <p:cNvGrpSpPr/>
            <p:nvPr/>
          </p:nvGrpSpPr>
          <p:grpSpPr>
            <a:xfrm>
              <a:off x="0" y="0"/>
              <a:ext cx="16814800" cy="1576210"/>
              <a:chOff x="0" y="0"/>
              <a:chExt cx="7335164" cy="687594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7335165" cy="687594"/>
              </a:xfrm>
              <a:custGeom>
                <a:avLst/>
                <a:gdLst/>
                <a:ahLst/>
                <a:cxnLst/>
                <a:rect l="l" t="t" r="r" b="b"/>
                <a:pathLst>
                  <a:path w="7335165" h="687594">
                    <a:moveTo>
                      <a:pt x="7210704" y="687594"/>
                    </a:moveTo>
                    <a:lnTo>
                      <a:pt x="124460" y="687594"/>
                    </a:lnTo>
                    <a:cubicBezTo>
                      <a:pt x="55880" y="687594"/>
                      <a:pt x="0" y="631714"/>
                      <a:pt x="0" y="563134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7210704" y="0"/>
                    </a:lnTo>
                    <a:cubicBezTo>
                      <a:pt x="7279284" y="0"/>
                      <a:pt x="7335165" y="55880"/>
                      <a:pt x="7335165" y="124460"/>
                    </a:cubicBezTo>
                    <a:lnTo>
                      <a:pt x="7335165" y="563134"/>
                    </a:lnTo>
                    <a:cubicBezTo>
                      <a:pt x="7335165" y="631714"/>
                      <a:pt x="7279284" y="687594"/>
                      <a:pt x="7210704" y="687594"/>
                    </a:cubicBezTo>
                    <a:close/>
                  </a:path>
                </a:pathLst>
              </a:custGeom>
              <a:solidFill>
                <a:srgbClr val="F6F6F6"/>
              </a:solidFill>
            </p:spPr>
          </p:sp>
        </p:grpSp>
        <p:sp>
          <p:nvSpPr>
            <p:cNvPr id="13" name="TextBox 13"/>
            <p:cNvSpPr txBox="1"/>
            <p:nvPr/>
          </p:nvSpPr>
          <p:spPr>
            <a:xfrm>
              <a:off x="1026400" y="369428"/>
              <a:ext cx="14762000" cy="73866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r>
                <a:rPr lang="uk-UA" sz="3600" dirty="0">
                  <a:solidFill>
                    <a:schemeClr val="tx2"/>
                  </a:solidFill>
                </a:rPr>
                <a:t>3. Методика проведення батьківських зборів</a:t>
              </a:r>
              <a:endParaRPr lang="ru-RU" sz="3600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028700" y="8076142"/>
            <a:ext cx="12611100" cy="1182158"/>
            <a:chOff x="0" y="0"/>
            <a:chExt cx="16814800" cy="1576210"/>
          </a:xfrm>
        </p:grpSpPr>
        <p:grpSp>
          <p:nvGrpSpPr>
            <p:cNvPr id="15" name="Group 15"/>
            <p:cNvGrpSpPr/>
            <p:nvPr/>
          </p:nvGrpSpPr>
          <p:grpSpPr>
            <a:xfrm>
              <a:off x="0" y="0"/>
              <a:ext cx="16814800" cy="1576210"/>
              <a:chOff x="0" y="0"/>
              <a:chExt cx="7335164" cy="687594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7335165" cy="687594"/>
              </a:xfrm>
              <a:custGeom>
                <a:avLst/>
                <a:gdLst/>
                <a:ahLst/>
                <a:cxnLst/>
                <a:rect l="l" t="t" r="r" b="b"/>
                <a:pathLst>
                  <a:path w="7335165" h="687594">
                    <a:moveTo>
                      <a:pt x="7210704" y="687594"/>
                    </a:moveTo>
                    <a:lnTo>
                      <a:pt x="124460" y="687594"/>
                    </a:lnTo>
                    <a:cubicBezTo>
                      <a:pt x="55880" y="687594"/>
                      <a:pt x="0" y="631714"/>
                      <a:pt x="0" y="563134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7210704" y="0"/>
                    </a:lnTo>
                    <a:cubicBezTo>
                      <a:pt x="7279284" y="0"/>
                      <a:pt x="7335165" y="55880"/>
                      <a:pt x="7335165" y="124460"/>
                    </a:cubicBezTo>
                    <a:lnTo>
                      <a:pt x="7335165" y="563134"/>
                    </a:lnTo>
                    <a:cubicBezTo>
                      <a:pt x="7335165" y="631714"/>
                      <a:pt x="7279284" y="687594"/>
                      <a:pt x="7210704" y="687594"/>
                    </a:cubicBezTo>
                    <a:close/>
                  </a:path>
                </a:pathLst>
              </a:custGeom>
              <a:solidFill>
                <a:srgbClr val="F6F6F6"/>
              </a:solidFill>
            </p:spPr>
          </p:sp>
        </p:grpSp>
        <p:sp>
          <p:nvSpPr>
            <p:cNvPr id="17" name="TextBox 17"/>
            <p:cNvSpPr txBox="1"/>
            <p:nvPr/>
          </p:nvSpPr>
          <p:spPr>
            <a:xfrm>
              <a:off x="1026400" y="330905"/>
              <a:ext cx="14762000" cy="65659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r>
                <a:rPr lang="uk-UA" sz="3200" dirty="0">
                  <a:solidFill>
                    <a:schemeClr val="tx2"/>
                  </a:solidFill>
                </a:rPr>
                <a:t>4. Методика проведення індивідуальної зустрічі з батьками</a:t>
              </a:r>
              <a:endParaRPr lang="ru-RU" sz="3200" dirty="0">
                <a:solidFill>
                  <a:schemeClr val="tx2"/>
                </a:solidFill>
              </a:endParaRPr>
            </a:p>
          </p:txBody>
        </p:sp>
      </p:grpSp>
      <p:sp>
        <p:nvSpPr>
          <p:cNvPr id="18" name="Freeform 18"/>
          <p:cNvSpPr/>
          <p:nvPr/>
        </p:nvSpPr>
        <p:spPr>
          <a:xfrm>
            <a:off x="16718998" y="1028700"/>
            <a:ext cx="540302" cy="135075"/>
          </a:xfrm>
          <a:custGeom>
            <a:avLst/>
            <a:gdLst/>
            <a:ahLst/>
            <a:cxnLst/>
            <a:rect l="l" t="t" r="r" b="b"/>
            <a:pathLst>
              <a:path w="540302" h="135075">
                <a:moveTo>
                  <a:pt x="0" y="0"/>
                </a:moveTo>
                <a:lnTo>
                  <a:pt x="540302" y="0"/>
                </a:lnTo>
                <a:lnTo>
                  <a:pt x="540302" y="135075"/>
                </a:lnTo>
                <a:lnTo>
                  <a:pt x="0" y="13507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>
            <a:off x="14789601" y="5143500"/>
            <a:ext cx="2199548" cy="4114800"/>
          </a:xfrm>
          <a:custGeom>
            <a:avLst/>
            <a:gdLst/>
            <a:ahLst/>
            <a:cxnLst/>
            <a:rect l="l" t="t" r="r" b="b"/>
            <a:pathLst>
              <a:path w="2199548" h="4114800">
                <a:moveTo>
                  <a:pt x="0" y="0"/>
                </a:moveTo>
                <a:lnTo>
                  <a:pt x="2199548" y="0"/>
                </a:lnTo>
                <a:lnTo>
                  <a:pt x="219954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20" name="TextBox 20"/>
          <p:cNvSpPr txBox="1"/>
          <p:nvPr/>
        </p:nvSpPr>
        <p:spPr>
          <a:xfrm>
            <a:off x="1028700" y="1019175"/>
            <a:ext cx="12611100" cy="1228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600"/>
              </a:lnSpc>
            </a:pPr>
            <a:r>
              <a:rPr lang="uk-UA" sz="8000" b="1" dirty="0" smtClean="0">
                <a:solidFill>
                  <a:srgbClr val="FFFFFF"/>
                </a:solidFill>
                <a:latin typeface="Calistoga"/>
                <a:ea typeface="Calistoga"/>
                <a:cs typeface="Calistoga"/>
                <a:sym typeface="Calistoga"/>
              </a:rPr>
              <a:t>План</a:t>
            </a:r>
            <a:r>
              <a:rPr lang="en-US" sz="8000" dirty="0" smtClean="0">
                <a:solidFill>
                  <a:srgbClr val="FFFFFF"/>
                </a:solidFill>
                <a:latin typeface="Calistoga"/>
                <a:ea typeface="Calistoga"/>
                <a:cs typeface="Calistoga"/>
                <a:sym typeface="Calistoga"/>
              </a:rPr>
              <a:t>: </a:t>
            </a:r>
            <a:endParaRPr lang="en-US" sz="8000" dirty="0">
              <a:solidFill>
                <a:srgbClr val="FFFFFF"/>
              </a:solidFill>
              <a:latin typeface="Calistoga"/>
              <a:ea typeface="Calistoga"/>
              <a:cs typeface="Calistoga"/>
              <a:sym typeface="Calistog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120957" y="1019175"/>
            <a:ext cx="5059131" cy="16619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r>
              <a:rPr lang="uk-UA" sz="3600" b="1" dirty="0">
                <a:solidFill>
                  <a:schemeClr val="tx2"/>
                </a:solidFill>
              </a:rPr>
              <a:t>1. </a:t>
            </a:r>
            <a:r>
              <a:rPr lang="ru-RU" sz="3600" b="1" dirty="0" err="1">
                <a:solidFill>
                  <a:schemeClr val="tx2"/>
                </a:solidFill>
              </a:rPr>
              <a:t>Організація</a:t>
            </a:r>
            <a:r>
              <a:rPr lang="ru-RU" sz="3600" b="1" dirty="0">
                <a:solidFill>
                  <a:schemeClr val="tx2"/>
                </a:solidFill>
              </a:rPr>
              <a:t> партнерства закладу </a:t>
            </a:r>
            <a:r>
              <a:rPr lang="ru-RU" sz="3600" b="1" dirty="0" err="1">
                <a:solidFill>
                  <a:schemeClr val="tx2"/>
                </a:solidFill>
              </a:rPr>
              <a:t>освіти</a:t>
            </a:r>
            <a:r>
              <a:rPr lang="ru-RU" sz="3600" b="1" dirty="0">
                <a:solidFill>
                  <a:schemeClr val="tx2"/>
                </a:solidFill>
              </a:rPr>
              <a:t> та </a:t>
            </a:r>
            <a:r>
              <a:rPr lang="ru-RU" sz="3600" b="1" dirty="0" err="1">
                <a:solidFill>
                  <a:schemeClr val="tx2"/>
                </a:solidFill>
              </a:rPr>
              <a:t>сім’ї</a:t>
            </a:r>
            <a:endParaRPr lang="ru-RU" sz="3600" dirty="0">
              <a:solidFill>
                <a:schemeClr val="tx2"/>
              </a:solidFill>
            </a:endParaRPr>
          </a:p>
        </p:txBody>
      </p:sp>
      <p:sp>
        <p:nvSpPr>
          <p:cNvPr id="4" name="Freeform 4"/>
          <p:cNvSpPr/>
          <p:nvPr/>
        </p:nvSpPr>
        <p:spPr>
          <a:xfrm>
            <a:off x="14859000" y="5522646"/>
            <a:ext cx="2215952" cy="1575341"/>
          </a:xfrm>
          <a:custGeom>
            <a:avLst/>
            <a:gdLst/>
            <a:ahLst/>
            <a:cxnLst/>
            <a:rect l="l" t="t" r="r" b="b"/>
            <a:pathLst>
              <a:path w="2215952" h="1575341">
                <a:moveTo>
                  <a:pt x="0" y="0"/>
                </a:moveTo>
                <a:lnTo>
                  <a:pt x="2215953" y="0"/>
                </a:lnTo>
                <a:lnTo>
                  <a:pt x="2215953" y="1575340"/>
                </a:lnTo>
                <a:lnTo>
                  <a:pt x="0" y="157534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5043348" y="910757"/>
            <a:ext cx="2215952" cy="1941980"/>
          </a:xfrm>
          <a:custGeom>
            <a:avLst/>
            <a:gdLst/>
            <a:ahLst/>
            <a:cxnLst/>
            <a:rect l="l" t="t" r="r" b="b"/>
            <a:pathLst>
              <a:path w="2215952" h="1941980">
                <a:moveTo>
                  <a:pt x="0" y="0"/>
                </a:moveTo>
                <a:lnTo>
                  <a:pt x="2215952" y="0"/>
                </a:lnTo>
                <a:lnTo>
                  <a:pt x="2215952" y="1941980"/>
                </a:lnTo>
                <a:lnTo>
                  <a:pt x="0" y="194198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5043348" y="3303192"/>
            <a:ext cx="2215952" cy="1946009"/>
          </a:xfrm>
          <a:custGeom>
            <a:avLst/>
            <a:gdLst/>
            <a:ahLst/>
            <a:cxnLst/>
            <a:rect l="l" t="t" r="r" b="b"/>
            <a:pathLst>
              <a:path w="2215952" h="1946009">
                <a:moveTo>
                  <a:pt x="0" y="0"/>
                </a:moveTo>
                <a:lnTo>
                  <a:pt x="2215952" y="0"/>
                </a:lnTo>
                <a:lnTo>
                  <a:pt x="2215952" y="1946009"/>
                </a:lnTo>
                <a:lnTo>
                  <a:pt x="0" y="194600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5043348" y="7388842"/>
            <a:ext cx="2215952" cy="1869458"/>
          </a:xfrm>
          <a:custGeom>
            <a:avLst/>
            <a:gdLst/>
            <a:ahLst/>
            <a:cxnLst/>
            <a:rect l="l" t="t" r="r" b="b"/>
            <a:pathLst>
              <a:path w="2215952" h="1869458">
                <a:moveTo>
                  <a:pt x="0" y="0"/>
                </a:moveTo>
                <a:lnTo>
                  <a:pt x="2215952" y="0"/>
                </a:lnTo>
                <a:lnTo>
                  <a:pt x="2215952" y="1869458"/>
                </a:lnTo>
                <a:lnTo>
                  <a:pt x="0" y="1869458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=""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16" name="TextBox 3"/>
          <p:cNvSpPr txBox="1"/>
          <p:nvPr/>
        </p:nvSpPr>
        <p:spPr>
          <a:xfrm>
            <a:off x="1028700" y="3162300"/>
            <a:ext cx="7734300" cy="29546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/>
            <a:r>
              <a:rPr lang="ru-RU" sz="3200" b="1" dirty="0">
                <a:solidFill>
                  <a:schemeClr val="tx2"/>
                </a:solidFill>
              </a:rPr>
              <a:t>Метою </a:t>
            </a:r>
            <a:r>
              <a:rPr lang="ru-RU" sz="3200" b="1" dirty="0" err="1">
                <a:solidFill>
                  <a:schemeClr val="tx2"/>
                </a:solidFill>
              </a:rPr>
              <a:t>соціально-педагогічного</a:t>
            </a:r>
            <a:r>
              <a:rPr lang="ru-RU" sz="3200" b="1" dirty="0">
                <a:solidFill>
                  <a:schemeClr val="tx2"/>
                </a:solidFill>
              </a:rPr>
              <a:t> партнерства</a:t>
            </a:r>
            <a:r>
              <a:rPr lang="uk-UA" sz="3200" b="1" dirty="0">
                <a:solidFill>
                  <a:schemeClr val="tx2"/>
                </a:solidFill>
              </a:rPr>
              <a:t> закладу освіти та сім</a:t>
            </a:r>
            <a:r>
              <a:rPr lang="ru-RU" sz="3200" b="1" dirty="0">
                <a:solidFill>
                  <a:schemeClr val="tx2"/>
                </a:solidFill>
              </a:rPr>
              <a:t>’</a:t>
            </a:r>
            <a:r>
              <a:rPr lang="uk-UA" sz="3200" b="1" dirty="0">
                <a:solidFill>
                  <a:schemeClr val="tx2"/>
                </a:solidFill>
              </a:rPr>
              <a:t>ї</a:t>
            </a:r>
            <a:r>
              <a:rPr lang="uk-UA" sz="3200" i="1" dirty="0">
                <a:solidFill>
                  <a:schemeClr val="tx2"/>
                </a:solidFill>
              </a:rPr>
              <a:t> </a:t>
            </a:r>
            <a:r>
              <a:rPr lang="ru-RU" sz="3200" dirty="0">
                <a:solidFill>
                  <a:schemeClr val="tx2"/>
                </a:solidFill>
              </a:rPr>
              <a:t>є </a:t>
            </a:r>
            <a:r>
              <a:rPr lang="ru-RU" sz="3200" dirty="0" err="1">
                <a:solidFill>
                  <a:schemeClr val="tx2"/>
                </a:solidFill>
              </a:rPr>
              <a:t>інтеграція</a:t>
            </a:r>
            <a:r>
              <a:rPr lang="ru-RU" sz="3200" dirty="0">
                <a:solidFill>
                  <a:schemeClr val="tx2"/>
                </a:solidFill>
              </a:rPr>
              <a:t> </a:t>
            </a:r>
            <a:r>
              <a:rPr lang="ru-RU" sz="3200" dirty="0" err="1">
                <a:solidFill>
                  <a:schemeClr val="tx2"/>
                </a:solidFill>
              </a:rPr>
              <a:t>батьків</a:t>
            </a:r>
            <a:r>
              <a:rPr lang="ru-RU" sz="3200" dirty="0">
                <a:solidFill>
                  <a:schemeClr val="tx2"/>
                </a:solidFill>
              </a:rPr>
              <a:t> в </a:t>
            </a:r>
            <a:r>
              <a:rPr lang="ru-RU" sz="3200" dirty="0" err="1">
                <a:solidFill>
                  <a:schemeClr val="tx2"/>
                </a:solidFill>
              </a:rPr>
              <a:t>освітній</a:t>
            </a:r>
            <a:r>
              <a:rPr lang="ru-RU" sz="3200" dirty="0">
                <a:solidFill>
                  <a:schemeClr val="tx2"/>
                </a:solidFill>
              </a:rPr>
              <a:t> </a:t>
            </a:r>
            <a:r>
              <a:rPr lang="ru-RU" sz="3200" dirty="0" err="1">
                <a:solidFill>
                  <a:schemeClr val="tx2"/>
                </a:solidFill>
              </a:rPr>
              <a:t>процес</a:t>
            </a:r>
            <a:r>
              <a:rPr lang="ru-RU" sz="3200" dirty="0">
                <a:solidFill>
                  <a:schemeClr val="tx2"/>
                </a:solidFill>
              </a:rPr>
              <a:t> шляхом </a:t>
            </a:r>
            <a:r>
              <a:rPr lang="ru-RU" sz="3200" dirty="0" err="1">
                <a:solidFill>
                  <a:schemeClr val="tx2"/>
                </a:solidFill>
              </a:rPr>
              <a:t>створення</a:t>
            </a:r>
            <a:r>
              <a:rPr lang="ru-RU" sz="3200" dirty="0">
                <a:solidFill>
                  <a:schemeClr val="tx2"/>
                </a:solidFill>
              </a:rPr>
              <a:t> </a:t>
            </a:r>
            <a:r>
              <a:rPr lang="ru-RU" sz="3200" dirty="0" err="1">
                <a:solidFill>
                  <a:schemeClr val="tx2"/>
                </a:solidFill>
              </a:rPr>
              <a:t>необхідних</a:t>
            </a:r>
            <a:r>
              <a:rPr lang="ru-RU" sz="3200" dirty="0">
                <a:solidFill>
                  <a:schemeClr val="tx2"/>
                </a:solidFill>
              </a:rPr>
              <a:t> і </a:t>
            </a:r>
            <a:r>
              <a:rPr lang="ru-RU" sz="3200" dirty="0" err="1">
                <a:solidFill>
                  <a:schemeClr val="tx2"/>
                </a:solidFill>
              </a:rPr>
              <a:t>достатніх</a:t>
            </a:r>
            <a:r>
              <a:rPr lang="ru-RU" sz="3200" dirty="0">
                <a:solidFill>
                  <a:schemeClr val="tx2"/>
                </a:solidFill>
              </a:rPr>
              <a:t> умов для </a:t>
            </a:r>
            <a:r>
              <a:rPr lang="ru-RU" sz="3200" dirty="0" err="1">
                <a:solidFill>
                  <a:schemeClr val="tx2"/>
                </a:solidFill>
              </a:rPr>
              <a:t>залучення</a:t>
            </a:r>
            <a:r>
              <a:rPr lang="ru-RU" sz="3200" dirty="0">
                <a:solidFill>
                  <a:schemeClr val="tx2"/>
                </a:solidFill>
              </a:rPr>
              <a:t> </a:t>
            </a:r>
            <a:r>
              <a:rPr lang="ru-RU" sz="3200" dirty="0" err="1">
                <a:solidFill>
                  <a:schemeClr val="tx2"/>
                </a:solidFill>
              </a:rPr>
              <a:t>сім’ї</a:t>
            </a:r>
            <a:r>
              <a:rPr lang="ru-RU" sz="3200" dirty="0">
                <a:solidFill>
                  <a:schemeClr val="tx2"/>
                </a:solidFill>
              </a:rPr>
              <a:t> до </a:t>
            </a:r>
            <a:r>
              <a:rPr lang="ru-RU" sz="3200" dirty="0" err="1">
                <a:solidFill>
                  <a:schemeClr val="tx2"/>
                </a:solidFill>
              </a:rPr>
              <a:t>супроводу</a:t>
            </a:r>
            <a:r>
              <a:rPr lang="ru-RU" sz="3200" dirty="0">
                <a:solidFill>
                  <a:schemeClr val="tx2"/>
                </a:solidFill>
              </a:rPr>
              <a:t> </a:t>
            </a:r>
            <a:r>
              <a:rPr lang="ru-RU" sz="3200" dirty="0" err="1">
                <a:solidFill>
                  <a:schemeClr val="tx2"/>
                </a:solidFill>
              </a:rPr>
              <a:t>учня</a:t>
            </a:r>
            <a:r>
              <a:rPr lang="ru-RU" sz="3200" dirty="0">
                <a:solidFill>
                  <a:schemeClr val="tx2"/>
                </a:solidFill>
              </a:rPr>
              <a:t> в </a:t>
            </a:r>
            <a:r>
              <a:rPr lang="ru-RU" sz="3200" dirty="0" err="1">
                <a:solidFill>
                  <a:schemeClr val="tx2"/>
                </a:solidFill>
              </a:rPr>
              <a:t>освітньому</a:t>
            </a:r>
            <a:r>
              <a:rPr lang="ru-RU" sz="3200" dirty="0">
                <a:solidFill>
                  <a:schemeClr val="tx2"/>
                </a:solidFill>
              </a:rPr>
              <a:t> </a:t>
            </a:r>
            <a:r>
              <a:rPr lang="ru-RU" sz="3200" dirty="0" err="1">
                <a:solidFill>
                  <a:schemeClr val="tx2"/>
                </a:solidFill>
              </a:rPr>
              <a:t>процесі</a:t>
            </a:r>
            <a:r>
              <a:rPr lang="ru-RU" sz="3200" dirty="0">
                <a:solidFill>
                  <a:schemeClr val="tx2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120957" y="1019175"/>
            <a:ext cx="5059131" cy="16619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r>
              <a:rPr lang="uk-UA" sz="3600" b="1" dirty="0">
                <a:solidFill>
                  <a:schemeClr val="tx2"/>
                </a:solidFill>
              </a:rPr>
              <a:t>1. </a:t>
            </a:r>
            <a:r>
              <a:rPr lang="ru-RU" sz="3600" b="1" dirty="0" err="1">
                <a:solidFill>
                  <a:schemeClr val="tx2"/>
                </a:solidFill>
              </a:rPr>
              <a:t>Організація</a:t>
            </a:r>
            <a:r>
              <a:rPr lang="ru-RU" sz="3600" b="1" dirty="0">
                <a:solidFill>
                  <a:schemeClr val="tx2"/>
                </a:solidFill>
              </a:rPr>
              <a:t> партнерства закладу </a:t>
            </a:r>
            <a:r>
              <a:rPr lang="ru-RU" sz="3600" b="1" dirty="0" err="1">
                <a:solidFill>
                  <a:schemeClr val="tx2"/>
                </a:solidFill>
              </a:rPr>
              <a:t>освіти</a:t>
            </a:r>
            <a:r>
              <a:rPr lang="ru-RU" sz="3600" b="1" dirty="0">
                <a:solidFill>
                  <a:schemeClr val="tx2"/>
                </a:solidFill>
              </a:rPr>
              <a:t> та </a:t>
            </a:r>
            <a:r>
              <a:rPr lang="ru-RU" sz="3600" b="1" dirty="0" err="1">
                <a:solidFill>
                  <a:schemeClr val="tx2"/>
                </a:solidFill>
              </a:rPr>
              <a:t>сім’ї</a:t>
            </a:r>
            <a:endParaRPr lang="ru-RU" sz="3600" dirty="0">
              <a:solidFill>
                <a:schemeClr val="tx2"/>
              </a:solidFill>
            </a:endParaRPr>
          </a:p>
        </p:txBody>
      </p:sp>
      <p:sp>
        <p:nvSpPr>
          <p:cNvPr id="4" name="Freeform 4"/>
          <p:cNvSpPr/>
          <p:nvPr/>
        </p:nvSpPr>
        <p:spPr>
          <a:xfrm>
            <a:off x="14859000" y="5522646"/>
            <a:ext cx="2215952" cy="1575341"/>
          </a:xfrm>
          <a:custGeom>
            <a:avLst/>
            <a:gdLst/>
            <a:ahLst/>
            <a:cxnLst/>
            <a:rect l="l" t="t" r="r" b="b"/>
            <a:pathLst>
              <a:path w="2215952" h="1575341">
                <a:moveTo>
                  <a:pt x="0" y="0"/>
                </a:moveTo>
                <a:lnTo>
                  <a:pt x="2215953" y="0"/>
                </a:lnTo>
                <a:lnTo>
                  <a:pt x="2215953" y="1575340"/>
                </a:lnTo>
                <a:lnTo>
                  <a:pt x="0" y="157534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5043348" y="910757"/>
            <a:ext cx="2215952" cy="1941980"/>
          </a:xfrm>
          <a:custGeom>
            <a:avLst/>
            <a:gdLst/>
            <a:ahLst/>
            <a:cxnLst/>
            <a:rect l="l" t="t" r="r" b="b"/>
            <a:pathLst>
              <a:path w="2215952" h="1941980">
                <a:moveTo>
                  <a:pt x="0" y="0"/>
                </a:moveTo>
                <a:lnTo>
                  <a:pt x="2215952" y="0"/>
                </a:lnTo>
                <a:lnTo>
                  <a:pt x="2215952" y="1941980"/>
                </a:lnTo>
                <a:lnTo>
                  <a:pt x="0" y="194198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5043348" y="3303192"/>
            <a:ext cx="2215952" cy="1946009"/>
          </a:xfrm>
          <a:custGeom>
            <a:avLst/>
            <a:gdLst/>
            <a:ahLst/>
            <a:cxnLst/>
            <a:rect l="l" t="t" r="r" b="b"/>
            <a:pathLst>
              <a:path w="2215952" h="1946009">
                <a:moveTo>
                  <a:pt x="0" y="0"/>
                </a:moveTo>
                <a:lnTo>
                  <a:pt x="2215952" y="0"/>
                </a:lnTo>
                <a:lnTo>
                  <a:pt x="2215952" y="1946009"/>
                </a:lnTo>
                <a:lnTo>
                  <a:pt x="0" y="194600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5043348" y="7388842"/>
            <a:ext cx="2215952" cy="1869458"/>
          </a:xfrm>
          <a:custGeom>
            <a:avLst/>
            <a:gdLst/>
            <a:ahLst/>
            <a:cxnLst/>
            <a:rect l="l" t="t" r="r" b="b"/>
            <a:pathLst>
              <a:path w="2215952" h="1869458">
                <a:moveTo>
                  <a:pt x="0" y="0"/>
                </a:moveTo>
                <a:lnTo>
                  <a:pt x="2215952" y="0"/>
                </a:lnTo>
                <a:lnTo>
                  <a:pt x="2215952" y="1869458"/>
                </a:lnTo>
                <a:lnTo>
                  <a:pt x="0" y="1869458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=""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16" name="TextBox 3"/>
          <p:cNvSpPr txBox="1"/>
          <p:nvPr/>
        </p:nvSpPr>
        <p:spPr>
          <a:xfrm>
            <a:off x="1028700" y="3162300"/>
            <a:ext cx="9258300" cy="61555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2000" b="1" dirty="0" err="1">
                <a:solidFill>
                  <a:schemeClr val="tx2"/>
                </a:solidFill>
              </a:rPr>
              <a:t>Головними</a:t>
            </a:r>
            <a:r>
              <a:rPr lang="ru-RU" sz="2000" b="1" dirty="0">
                <a:solidFill>
                  <a:schemeClr val="tx2"/>
                </a:solidFill>
              </a:rPr>
              <a:t> </a:t>
            </a:r>
            <a:r>
              <a:rPr lang="ru-RU" sz="2000" b="1" dirty="0" err="1">
                <a:solidFill>
                  <a:schemeClr val="tx2"/>
                </a:solidFill>
              </a:rPr>
              <a:t>завданнями</a:t>
            </a:r>
            <a:r>
              <a:rPr lang="ru-RU" sz="2000" b="1" dirty="0">
                <a:solidFill>
                  <a:schemeClr val="tx2"/>
                </a:solidFill>
              </a:rPr>
              <a:t> </a:t>
            </a:r>
            <a:r>
              <a:rPr lang="ru-RU" sz="2000" b="1" dirty="0" err="1">
                <a:solidFill>
                  <a:schemeClr val="tx2"/>
                </a:solidFill>
              </a:rPr>
              <a:t>спільної</a:t>
            </a:r>
            <a:r>
              <a:rPr lang="ru-RU" sz="2000" b="1" dirty="0">
                <a:solidFill>
                  <a:schemeClr val="tx2"/>
                </a:solidFill>
              </a:rPr>
              <a:t> </a:t>
            </a:r>
            <a:r>
              <a:rPr lang="ru-RU" sz="2000" b="1" dirty="0" err="1">
                <a:solidFill>
                  <a:schemeClr val="tx2"/>
                </a:solidFill>
              </a:rPr>
              <a:t>діяльності</a:t>
            </a:r>
            <a:r>
              <a:rPr lang="ru-RU" sz="2000" b="1" dirty="0">
                <a:solidFill>
                  <a:schemeClr val="tx2"/>
                </a:solidFill>
              </a:rPr>
              <a:t> закладу </a:t>
            </a:r>
            <a:r>
              <a:rPr lang="ru-RU" sz="2000" b="1" dirty="0" err="1">
                <a:solidFill>
                  <a:schemeClr val="tx2"/>
                </a:solidFill>
              </a:rPr>
              <a:t>освіти</a:t>
            </a:r>
            <a:r>
              <a:rPr lang="ru-RU" sz="2000" b="1" dirty="0">
                <a:solidFill>
                  <a:schemeClr val="tx2"/>
                </a:solidFill>
              </a:rPr>
              <a:t> та </a:t>
            </a:r>
            <a:r>
              <a:rPr lang="ru-RU" sz="2000" b="1" dirty="0" err="1">
                <a:solidFill>
                  <a:schemeClr val="tx2"/>
                </a:solidFill>
              </a:rPr>
              <a:t>сім’ї</a:t>
            </a:r>
            <a:r>
              <a:rPr lang="ru-RU" sz="2000" i="1" dirty="0">
                <a:solidFill>
                  <a:schemeClr val="tx2"/>
                </a:solidFill>
              </a:rPr>
              <a:t> </a:t>
            </a:r>
            <a:r>
              <a:rPr lang="ru-RU" sz="2000" dirty="0" smtClean="0">
                <a:solidFill>
                  <a:schemeClr val="tx2"/>
                </a:solidFill>
              </a:rPr>
              <a:t>і</a:t>
            </a:r>
            <a:r>
              <a:rPr lang="ru-RU" sz="2000" dirty="0">
                <a:solidFill>
                  <a:schemeClr val="tx2"/>
                </a:solidFill>
              </a:rPr>
              <a:t>:</a:t>
            </a:r>
          </a:p>
          <a:p>
            <a:pPr algn="just"/>
            <a:r>
              <a:rPr lang="ru-RU" sz="2000" dirty="0">
                <a:solidFill>
                  <a:schemeClr val="tx2"/>
                </a:solidFill>
              </a:rPr>
              <a:t>- </a:t>
            </a:r>
            <a:r>
              <a:rPr lang="ru-RU" sz="2000" dirty="0" err="1">
                <a:solidFill>
                  <a:schemeClr val="tx2"/>
                </a:solidFill>
              </a:rPr>
              <a:t>інтеграція</a:t>
            </a:r>
            <a:r>
              <a:rPr lang="ru-RU" sz="2000" dirty="0">
                <a:solidFill>
                  <a:schemeClr val="tx2"/>
                </a:solidFill>
              </a:rPr>
              <a:t> </a:t>
            </a:r>
            <a:r>
              <a:rPr lang="ru-RU" sz="2000" dirty="0" err="1">
                <a:solidFill>
                  <a:schemeClr val="tx2"/>
                </a:solidFill>
              </a:rPr>
              <a:t>зусиль</a:t>
            </a:r>
            <a:r>
              <a:rPr lang="ru-RU" sz="2000" dirty="0">
                <a:solidFill>
                  <a:schemeClr val="tx2"/>
                </a:solidFill>
              </a:rPr>
              <a:t> </a:t>
            </a:r>
            <a:r>
              <a:rPr lang="ru-RU" sz="2000" dirty="0" err="1">
                <a:solidFill>
                  <a:schemeClr val="tx2"/>
                </a:solidFill>
              </a:rPr>
              <a:t>сім’ї</a:t>
            </a:r>
            <a:r>
              <a:rPr lang="ru-RU" sz="2000" dirty="0">
                <a:solidFill>
                  <a:schemeClr val="tx2"/>
                </a:solidFill>
              </a:rPr>
              <a:t> та </a:t>
            </a:r>
            <a:r>
              <a:rPr lang="ru-RU" sz="2000" dirty="0" err="1">
                <a:solidFill>
                  <a:schemeClr val="tx2"/>
                </a:solidFill>
              </a:rPr>
              <a:t>педагогічного</a:t>
            </a:r>
            <a:r>
              <a:rPr lang="ru-RU" sz="2000" dirty="0">
                <a:solidFill>
                  <a:schemeClr val="tx2"/>
                </a:solidFill>
              </a:rPr>
              <a:t> </a:t>
            </a:r>
            <a:r>
              <a:rPr lang="ru-RU" sz="2000" dirty="0" err="1">
                <a:solidFill>
                  <a:schemeClr val="tx2"/>
                </a:solidFill>
              </a:rPr>
              <a:t>колективу</a:t>
            </a:r>
            <a:r>
              <a:rPr lang="ru-RU" sz="2000" dirty="0">
                <a:solidFill>
                  <a:schemeClr val="tx2"/>
                </a:solidFill>
              </a:rPr>
              <a:t> в </a:t>
            </a:r>
            <a:r>
              <a:rPr lang="ru-RU" sz="2000" dirty="0" err="1">
                <a:solidFill>
                  <a:schemeClr val="tx2"/>
                </a:solidFill>
              </a:rPr>
              <a:t>діяльність</a:t>
            </a:r>
            <a:r>
              <a:rPr lang="ru-RU" sz="2000" dirty="0">
                <a:solidFill>
                  <a:schemeClr val="tx2"/>
                </a:solidFill>
              </a:rPr>
              <a:t> </a:t>
            </a:r>
            <a:r>
              <a:rPr lang="ru-RU" sz="2000" dirty="0" err="1">
                <a:solidFill>
                  <a:schemeClr val="tx2"/>
                </a:solidFill>
              </a:rPr>
              <a:t>із</a:t>
            </a:r>
            <a:r>
              <a:rPr lang="ru-RU" sz="2000" dirty="0">
                <a:solidFill>
                  <a:schemeClr val="tx2"/>
                </a:solidFill>
              </a:rPr>
              <a:t> </a:t>
            </a:r>
            <a:r>
              <a:rPr lang="ru-RU" sz="2000" dirty="0" err="1">
                <a:solidFill>
                  <a:schemeClr val="tx2"/>
                </a:solidFill>
              </a:rPr>
              <a:t>розвитку</a:t>
            </a:r>
            <a:r>
              <a:rPr lang="ru-RU" sz="2000" dirty="0">
                <a:solidFill>
                  <a:schemeClr val="tx2"/>
                </a:solidFill>
              </a:rPr>
              <a:t> </a:t>
            </a:r>
            <a:r>
              <a:rPr lang="ru-RU" sz="2000" dirty="0" err="1">
                <a:solidFill>
                  <a:schemeClr val="tx2"/>
                </a:solidFill>
              </a:rPr>
              <a:t>особистості</a:t>
            </a:r>
            <a:r>
              <a:rPr lang="ru-RU" sz="2000" dirty="0">
                <a:solidFill>
                  <a:schemeClr val="tx2"/>
                </a:solidFill>
              </a:rPr>
              <a:t> </a:t>
            </a:r>
            <a:r>
              <a:rPr lang="ru-RU" sz="2000" dirty="0" err="1">
                <a:solidFill>
                  <a:schemeClr val="tx2"/>
                </a:solidFill>
              </a:rPr>
              <a:t>учня</a:t>
            </a:r>
            <a:r>
              <a:rPr lang="ru-RU" sz="2000" dirty="0">
                <a:solidFill>
                  <a:schemeClr val="tx2"/>
                </a:solidFill>
              </a:rPr>
              <a:t>;</a:t>
            </a:r>
          </a:p>
          <a:p>
            <a:pPr algn="just"/>
            <a:r>
              <a:rPr lang="ru-RU" sz="2000" dirty="0">
                <a:solidFill>
                  <a:schemeClr val="tx2"/>
                </a:solidFill>
              </a:rPr>
              <a:t>- </a:t>
            </a:r>
            <a:r>
              <a:rPr lang="ru-RU" sz="2000" dirty="0" err="1">
                <a:solidFill>
                  <a:schemeClr val="tx2"/>
                </a:solidFill>
              </a:rPr>
              <a:t>забезпечення</a:t>
            </a:r>
            <a:r>
              <a:rPr lang="ru-RU" sz="2000" dirty="0">
                <a:solidFill>
                  <a:schemeClr val="tx2"/>
                </a:solidFill>
              </a:rPr>
              <a:t> </a:t>
            </a:r>
            <a:r>
              <a:rPr lang="ru-RU" sz="2000" dirty="0" err="1">
                <a:solidFill>
                  <a:schemeClr val="tx2"/>
                </a:solidFill>
              </a:rPr>
              <a:t>участі</a:t>
            </a:r>
            <a:r>
              <a:rPr lang="ru-RU" sz="2000" dirty="0">
                <a:solidFill>
                  <a:schemeClr val="tx2"/>
                </a:solidFill>
              </a:rPr>
              <a:t> </a:t>
            </a:r>
            <a:r>
              <a:rPr lang="ru-RU" sz="2000" dirty="0" err="1">
                <a:solidFill>
                  <a:schemeClr val="tx2"/>
                </a:solidFill>
              </a:rPr>
              <a:t>батьків</a:t>
            </a:r>
            <a:r>
              <a:rPr lang="ru-RU" sz="2000" dirty="0">
                <a:solidFill>
                  <a:schemeClr val="tx2"/>
                </a:solidFill>
              </a:rPr>
              <a:t> в </a:t>
            </a:r>
            <a:r>
              <a:rPr lang="ru-RU" sz="2000" dirty="0" err="1">
                <a:solidFill>
                  <a:schemeClr val="tx2"/>
                </a:solidFill>
              </a:rPr>
              <a:t>організації</a:t>
            </a:r>
            <a:r>
              <a:rPr lang="ru-RU" sz="2000" dirty="0">
                <a:solidFill>
                  <a:schemeClr val="tx2"/>
                </a:solidFill>
              </a:rPr>
              <a:t> </a:t>
            </a:r>
            <a:r>
              <a:rPr lang="ru-RU" sz="2000" dirty="0" err="1">
                <a:solidFill>
                  <a:schemeClr val="tx2"/>
                </a:solidFill>
              </a:rPr>
              <a:t>освітнього</a:t>
            </a:r>
            <a:r>
              <a:rPr lang="ru-RU" sz="2000" dirty="0">
                <a:solidFill>
                  <a:schemeClr val="tx2"/>
                </a:solidFill>
              </a:rPr>
              <a:t> </a:t>
            </a:r>
            <a:r>
              <a:rPr lang="ru-RU" sz="2000" dirty="0" err="1">
                <a:solidFill>
                  <a:schemeClr val="tx2"/>
                </a:solidFill>
              </a:rPr>
              <a:t>процесу</a:t>
            </a:r>
            <a:r>
              <a:rPr lang="ru-RU" sz="2000" dirty="0">
                <a:solidFill>
                  <a:schemeClr val="tx2"/>
                </a:solidFill>
              </a:rPr>
              <a:t> і </a:t>
            </a:r>
            <a:r>
              <a:rPr lang="ru-RU" sz="2000" dirty="0" err="1">
                <a:solidFill>
                  <a:schemeClr val="tx2"/>
                </a:solidFill>
              </a:rPr>
              <a:t>шкільному</a:t>
            </a:r>
            <a:r>
              <a:rPr lang="ru-RU" sz="2000" dirty="0">
                <a:solidFill>
                  <a:schemeClr val="tx2"/>
                </a:solidFill>
              </a:rPr>
              <a:t> </a:t>
            </a:r>
            <a:r>
              <a:rPr lang="ru-RU" sz="2000" dirty="0" err="1">
                <a:solidFill>
                  <a:schemeClr val="tx2"/>
                </a:solidFill>
              </a:rPr>
              <a:t>самоврядуванні</a:t>
            </a:r>
            <a:r>
              <a:rPr lang="ru-RU" sz="2000" dirty="0">
                <a:solidFill>
                  <a:schemeClr val="tx2"/>
                </a:solidFill>
              </a:rPr>
              <a:t>;</a:t>
            </a:r>
          </a:p>
          <a:p>
            <a:pPr algn="just"/>
            <a:r>
              <a:rPr lang="ru-RU" sz="2000" dirty="0">
                <a:solidFill>
                  <a:schemeClr val="tx2"/>
                </a:solidFill>
              </a:rPr>
              <a:t>- </a:t>
            </a:r>
            <a:r>
              <a:rPr lang="ru-RU" sz="2000" dirty="0" err="1">
                <a:solidFill>
                  <a:schemeClr val="tx2"/>
                </a:solidFill>
              </a:rPr>
              <a:t>мотивація</a:t>
            </a:r>
            <a:r>
              <a:rPr lang="ru-RU" sz="2000" dirty="0">
                <a:solidFill>
                  <a:schemeClr val="tx2"/>
                </a:solidFill>
              </a:rPr>
              <a:t> </a:t>
            </a:r>
            <a:r>
              <a:rPr lang="ru-RU" sz="2000" dirty="0" err="1">
                <a:solidFill>
                  <a:schemeClr val="tx2"/>
                </a:solidFill>
              </a:rPr>
              <a:t>батьків</a:t>
            </a:r>
            <a:r>
              <a:rPr lang="ru-RU" sz="2000" dirty="0">
                <a:solidFill>
                  <a:schemeClr val="tx2"/>
                </a:solidFill>
              </a:rPr>
              <a:t> до </a:t>
            </a:r>
            <a:r>
              <a:rPr lang="ru-RU" sz="2000" dirty="0" err="1">
                <a:solidFill>
                  <a:schemeClr val="tx2"/>
                </a:solidFill>
              </a:rPr>
              <a:t>вивчення</a:t>
            </a:r>
            <a:r>
              <a:rPr lang="ru-RU" sz="2000" dirty="0">
                <a:solidFill>
                  <a:schemeClr val="tx2"/>
                </a:solidFill>
              </a:rPr>
              <a:t> </a:t>
            </a:r>
            <a:r>
              <a:rPr lang="ru-RU" sz="2000" dirty="0" err="1">
                <a:solidFill>
                  <a:schemeClr val="tx2"/>
                </a:solidFill>
              </a:rPr>
              <a:t>науково-методичної</a:t>
            </a:r>
            <a:r>
              <a:rPr lang="ru-RU" sz="2000" dirty="0">
                <a:solidFill>
                  <a:schemeClr val="tx2"/>
                </a:solidFill>
              </a:rPr>
              <a:t> та психолого-</a:t>
            </a:r>
            <a:r>
              <a:rPr lang="ru-RU" sz="2000" dirty="0" err="1">
                <a:solidFill>
                  <a:schemeClr val="tx2"/>
                </a:solidFill>
              </a:rPr>
              <a:t>педагогічної</a:t>
            </a:r>
            <a:r>
              <a:rPr lang="ru-RU" sz="2000" dirty="0">
                <a:solidFill>
                  <a:schemeClr val="tx2"/>
                </a:solidFill>
              </a:rPr>
              <a:t> </a:t>
            </a:r>
            <a:r>
              <a:rPr lang="ru-RU" sz="2000" dirty="0" err="1">
                <a:solidFill>
                  <a:schemeClr val="tx2"/>
                </a:solidFill>
              </a:rPr>
              <a:t>літератури</a:t>
            </a:r>
            <a:r>
              <a:rPr lang="ru-RU" sz="2000" dirty="0">
                <a:solidFill>
                  <a:schemeClr val="tx2"/>
                </a:solidFill>
              </a:rPr>
              <a:t> з проблем </a:t>
            </a:r>
            <a:r>
              <a:rPr lang="ru-RU" sz="2000" dirty="0" err="1">
                <a:solidFill>
                  <a:schemeClr val="tx2"/>
                </a:solidFill>
              </a:rPr>
              <a:t>розвитку</a:t>
            </a:r>
            <a:r>
              <a:rPr lang="ru-RU" sz="2000" dirty="0">
                <a:solidFill>
                  <a:schemeClr val="tx2"/>
                </a:solidFill>
              </a:rPr>
              <a:t> та </a:t>
            </a:r>
            <a:r>
              <a:rPr lang="ru-RU" sz="2000" dirty="0" err="1">
                <a:solidFill>
                  <a:schemeClr val="tx2"/>
                </a:solidFill>
              </a:rPr>
              <a:t>виховання</a:t>
            </a:r>
            <a:r>
              <a:rPr lang="ru-RU" sz="2000" dirty="0">
                <a:solidFill>
                  <a:schemeClr val="tx2"/>
                </a:solidFill>
              </a:rPr>
              <a:t> </a:t>
            </a:r>
            <a:r>
              <a:rPr lang="ru-RU" sz="2000" dirty="0" err="1">
                <a:solidFill>
                  <a:schemeClr val="tx2"/>
                </a:solidFill>
              </a:rPr>
              <a:t>дітей</a:t>
            </a:r>
            <a:r>
              <a:rPr lang="ru-RU" sz="2000" dirty="0">
                <a:solidFill>
                  <a:schemeClr val="tx2"/>
                </a:solidFill>
              </a:rPr>
              <a:t>;</a:t>
            </a:r>
          </a:p>
          <a:p>
            <a:pPr algn="just"/>
            <a:r>
              <a:rPr lang="uk-UA" sz="2000" dirty="0">
                <a:solidFill>
                  <a:schemeClr val="tx2"/>
                </a:solidFill>
              </a:rPr>
              <a:t>-</a:t>
            </a:r>
            <a:r>
              <a:rPr lang="ru-RU" sz="2000" dirty="0">
                <a:solidFill>
                  <a:schemeClr val="tx2"/>
                </a:solidFill>
              </a:rPr>
              <a:t> </a:t>
            </a:r>
            <a:r>
              <a:rPr lang="ru-RU" sz="2000" dirty="0" err="1">
                <a:solidFill>
                  <a:schemeClr val="tx2"/>
                </a:solidFill>
              </a:rPr>
              <a:t>підвищення</a:t>
            </a:r>
            <a:r>
              <a:rPr lang="ru-RU" sz="2000" dirty="0">
                <a:solidFill>
                  <a:schemeClr val="tx2"/>
                </a:solidFill>
              </a:rPr>
              <a:t> психолого-</a:t>
            </a:r>
            <a:r>
              <a:rPr lang="ru-RU" sz="2000" dirty="0" err="1">
                <a:solidFill>
                  <a:schemeClr val="tx2"/>
                </a:solidFill>
              </a:rPr>
              <a:t>педагогічної</a:t>
            </a:r>
            <a:r>
              <a:rPr lang="ru-RU" sz="2000" dirty="0">
                <a:solidFill>
                  <a:schemeClr val="tx2"/>
                </a:solidFill>
              </a:rPr>
              <a:t> </a:t>
            </a:r>
            <a:r>
              <a:rPr lang="ru-RU" sz="2000" dirty="0" err="1">
                <a:solidFill>
                  <a:schemeClr val="tx2"/>
                </a:solidFill>
              </a:rPr>
              <a:t>культури</a:t>
            </a:r>
            <a:r>
              <a:rPr lang="ru-RU" sz="2000" dirty="0">
                <a:solidFill>
                  <a:schemeClr val="tx2"/>
                </a:solidFill>
              </a:rPr>
              <a:t> </a:t>
            </a:r>
            <a:r>
              <a:rPr lang="ru-RU" sz="2000" dirty="0" err="1">
                <a:solidFill>
                  <a:schemeClr val="tx2"/>
                </a:solidFill>
              </a:rPr>
              <a:t>батьків</a:t>
            </a:r>
            <a:r>
              <a:rPr lang="ru-RU" sz="2000" dirty="0">
                <a:solidFill>
                  <a:schemeClr val="tx2"/>
                </a:solidFill>
              </a:rPr>
              <a:t>, </a:t>
            </a:r>
            <a:r>
              <a:rPr lang="ru-RU" sz="2000" dirty="0" err="1">
                <a:solidFill>
                  <a:schemeClr val="tx2"/>
                </a:solidFill>
              </a:rPr>
              <a:t>поповнення</a:t>
            </a:r>
            <a:r>
              <a:rPr lang="ru-RU" sz="2000" dirty="0">
                <a:solidFill>
                  <a:schemeClr val="tx2"/>
                </a:solidFill>
              </a:rPr>
              <a:t> арсеналу </a:t>
            </a:r>
            <a:r>
              <a:rPr lang="ru-RU" sz="2000" dirty="0" err="1">
                <a:solidFill>
                  <a:schemeClr val="tx2"/>
                </a:solidFill>
              </a:rPr>
              <a:t>їхніх</a:t>
            </a:r>
            <a:r>
              <a:rPr lang="ru-RU" sz="2000" dirty="0">
                <a:solidFill>
                  <a:schemeClr val="tx2"/>
                </a:solidFill>
              </a:rPr>
              <a:t> </a:t>
            </a:r>
            <a:r>
              <a:rPr lang="ru-RU" sz="2000" dirty="0" err="1">
                <a:solidFill>
                  <a:schemeClr val="tx2"/>
                </a:solidFill>
              </a:rPr>
              <a:t>знань</a:t>
            </a:r>
            <a:r>
              <a:rPr lang="ru-RU" sz="2000" dirty="0">
                <a:solidFill>
                  <a:schemeClr val="tx2"/>
                </a:solidFill>
              </a:rPr>
              <a:t>, </a:t>
            </a:r>
            <a:r>
              <a:rPr lang="ru-RU" sz="2000" dirty="0" err="1">
                <a:solidFill>
                  <a:schemeClr val="tx2"/>
                </a:solidFill>
              </a:rPr>
              <a:t>умінь</a:t>
            </a:r>
            <a:r>
              <a:rPr lang="ru-RU" sz="2000" dirty="0">
                <a:solidFill>
                  <a:schemeClr val="tx2"/>
                </a:solidFill>
              </a:rPr>
              <a:t> і </a:t>
            </a:r>
            <a:r>
              <a:rPr lang="ru-RU" sz="2000" dirty="0" err="1">
                <a:solidFill>
                  <a:schemeClr val="tx2"/>
                </a:solidFill>
              </a:rPr>
              <a:t>навичок</a:t>
            </a:r>
            <a:r>
              <a:rPr lang="ru-RU" sz="2000" dirty="0">
                <a:solidFill>
                  <a:schemeClr val="tx2"/>
                </a:solidFill>
              </a:rPr>
              <a:t> </a:t>
            </a:r>
            <a:r>
              <a:rPr lang="ru-RU" sz="2000" dirty="0" err="1">
                <a:solidFill>
                  <a:schemeClr val="tx2"/>
                </a:solidFill>
              </a:rPr>
              <a:t>виховної</a:t>
            </a:r>
            <a:r>
              <a:rPr lang="ru-RU" sz="2000" dirty="0">
                <a:solidFill>
                  <a:schemeClr val="tx2"/>
                </a:solidFill>
              </a:rPr>
              <a:t> </a:t>
            </a:r>
            <a:r>
              <a:rPr lang="ru-RU" sz="2000" dirty="0" err="1">
                <a:solidFill>
                  <a:schemeClr val="tx2"/>
                </a:solidFill>
              </a:rPr>
              <a:t>взаємодії</a:t>
            </a:r>
            <a:r>
              <a:rPr lang="ru-RU" sz="2000" dirty="0">
                <a:solidFill>
                  <a:schemeClr val="tx2"/>
                </a:solidFill>
              </a:rPr>
              <a:t> з </a:t>
            </a:r>
            <a:r>
              <a:rPr lang="ru-RU" sz="2000" dirty="0" err="1">
                <a:solidFill>
                  <a:schemeClr val="tx2"/>
                </a:solidFill>
              </a:rPr>
              <a:t>дітьми</a:t>
            </a:r>
            <a:r>
              <a:rPr lang="ru-RU" sz="2000" dirty="0">
                <a:solidFill>
                  <a:schemeClr val="tx2"/>
                </a:solidFill>
              </a:rPr>
              <a:t>;</a:t>
            </a:r>
          </a:p>
          <a:p>
            <a:pPr algn="just"/>
            <a:r>
              <a:rPr lang="ru-RU" sz="2000" dirty="0">
                <a:solidFill>
                  <a:schemeClr val="tx2"/>
                </a:solidFill>
              </a:rPr>
              <a:t>- </a:t>
            </a:r>
            <a:r>
              <a:rPr lang="ru-RU" sz="2000" dirty="0" err="1">
                <a:solidFill>
                  <a:schemeClr val="tx2"/>
                </a:solidFill>
              </a:rPr>
              <a:t>підвищення</a:t>
            </a:r>
            <a:r>
              <a:rPr lang="ru-RU" sz="2000" dirty="0">
                <a:solidFill>
                  <a:schemeClr val="tx2"/>
                </a:solidFill>
              </a:rPr>
              <a:t> </a:t>
            </a:r>
            <a:r>
              <a:rPr lang="ru-RU" sz="2000" dirty="0" err="1">
                <a:solidFill>
                  <a:schemeClr val="tx2"/>
                </a:solidFill>
              </a:rPr>
              <a:t>відповідальності</a:t>
            </a:r>
            <a:r>
              <a:rPr lang="ru-RU" sz="2000" dirty="0">
                <a:solidFill>
                  <a:schemeClr val="tx2"/>
                </a:solidFill>
              </a:rPr>
              <a:t> </a:t>
            </a:r>
            <a:r>
              <a:rPr lang="ru-RU" sz="2000" dirty="0" err="1">
                <a:solidFill>
                  <a:schemeClr val="tx2"/>
                </a:solidFill>
              </a:rPr>
              <a:t>батьків</a:t>
            </a:r>
            <a:r>
              <a:rPr lang="ru-RU" sz="2000" dirty="0">
                <a:solidFill>
                  <a:schemeClr val="tx2"/>
                </a:solidFill>
              </a:rPr>
              <a:t> за </a:t>
            </a:r>
            <a:r>
              <a:rPr lang="ru-RU" sz="2000" dirty="0" err="1">
                <a:solidFill>
                  <a:schemeClr val="tx2"/>
                </a:solidFill>
              </a:rPr>
              <a:t>виховання</a:t>
            </a:r>
            <a:r>
              <a:rPr lang="ru-RU" sz="2000" dirty="0">
                <a:solidFill>
                  <a:schemeClr val="tx2"/>
                </a:solidFill>
              </a:rPr>
              <a:t> </a:t>
            </a:r>
            <a:r>
              <a:rPr lang="ru-RU" sz="2000" dirty="0" err="1">
                <a:solidFill>
                  <a:schemeClr val="tx2"/>
                </a:solidFill>
              </a:rPr>
              <a:t>дітей</a:t>
            </a:r>
            <a:r>
              <a:rPr lang="ru-RU" sz="2000" dirty="0">
                <a:solidFill>
                  <a:schemeClr val="tx2"/>
                </a:solidFill>
              </a:rPr>
              <a:t>, </a:t>
            </a:r>
            <a:r>
              <a:rPr lang="ru-RU" sz="2000" dirty="0" err="1">
                <a:solidFill>
                  <a:schemeClr val="tx2"/>
                </a:solidFill>
              </a:rPr>
              <a:t>посилення</a:t>
            </a:r>
            <a:r>
              <a:rPr lang="ru-RU" sz="2000" dirty="0">
                <a:solidFill>
                  <a:schemeClr val="tx2"/>
                </a:solidFill>
              </a:rPr>
              <a:t> </a:t>
            </a:r>
            <a:r>
              <a:rPr lang="ru-RU" sz="2000" dirty="0" err="1">
                <a:solidFill>
                  <a:schemeClr val="tx2"/>
                </a:solidFill>
              </a:rPr>
              <a:t>ролі</a:t>
            </a:r>
            <a:r>
              <a:rPr lang="ru-RU" sz="2000" dirty="0">
                <a:solidFill>
                  <a:schemeClr val="tx2"/>
                </a:solidFill>
              </a:rPr>
              <a:t> батька в </a:t>
            </a:r>
            <a:r>
              <a:rPr lang="ru-RU" sz="2000" dirty="0" err="1">
                <a:solidFill>
                  <a:schemeClr val="tx2"/>
                </a:solidFill>
              </a:rPr>
              <a:t>родині</a:t>
            </a:r>
            <a:r>
              <a:rPr lang="ru-RU" sz="2000" dirty="0">
                <a:solidFill>
                  <a:schemeClr val="tx2"/>
                </a:solidFill>
              </a:rPr>
              <a:t>;</a:t>
            </a:r>
          </a:p>
          <a:p>
            <a:pPr algn="just"/>
            <a:r>
              <a:rPr lang="ru-RU" sz="2000" dirty="0">
                <a:solidFill>
                  <a:schemeClr val="tx2"/>
                </a:solidFill>
              </a:rPr>
              <a:t>- </a:t>
            </a:r>
            <a:r>
              <a:rPr lang="ru-RU" sz="2000" dirty="0" err="1">
                <a:solidFill>
                  <a:schemeClr val="tx2"/>
                </a:solidFill>
              </a:rPr>
              <a:t>створення</a:t>
            </a:r>
            <a:r>
              <a:rPr lang="ru-RU" sz="2000" dirty="0">
                <a:solidFill>
                  <a:schemeClr val="tx2"/>
                </a:solidFill>
              </a:rPr>
              <a:t> </a:t>
            </a:r>
            <a:r>
              <a:rPr lang="ru-RU" sz="2000" dirty="0" err="1">
                <a:solidFill>
                  <a:schemeClr val="tx2"/>
                </a:solidFill>
              </a:rPr>
              <a:t>системи</a:t>
            </a:r>
            <a:r>
              <a:rPr lang="ru-RU" sz="2000" dirty="0">
                <a:solidFill>
                  <a:schemeClr val="tx2"/>
                </a:solidFill>
              </a:rPr>
              <a:t> </a:t>
            </a:r>
            <a:r>
              <a:rPr lang="ru-RU" sz="2000" dirty="0" err="1">
                <a:solidFill>
                  <a:schemeClr val="tx2"/>
                </a:solidFill>
              </a:rPr>
              <a:t>просвітницької</a:t>
            </a:r>
            <a:r>
              <a:rPr lang="ru-RU" sz="2000" dirty="0">
                <a:solidFill>
                  <a:schemeClr val="tx2"/>
                </a:solidFill>
              </a:rPr>
              <a:t> </a:t>
            </a:r>
            <a:r>
              <a:rPr lang="ru-RU" sz="2000" dirty="0" err="1">
                <a:solidFill>
                  <a:schemeClr val="tx2"/>
                </a:solidFill>
              </a:rPr>
              <a:t>роботи</a:t>
            </a:r>
            <a:r>
              <a:rPr lang="ru-RU" sz="2000" dirty="0">
                <a:solidFill>
                  <a:schemeClr val="tx2"/>
                </a:solidFill>
              </a:rPr>
              <a:t>, </a:t>
            </a:r>
            <a:r>
              <a:rPr lang="ru-RU" sz="2000" dirty="0" err="1">
                <a:solidFill>
                  <a:schemeClr val="tx2"/>
                </a:solidFill>
              </a:rPr>
              <a:t>спрямованої</a:t>
            </a:r>
            <a:r>
              <a:rPr lang="ru-RU" sz="2000" dirty="0">
                <a:solidFill>
                  <a:schemeClr val="tx2"/>
                </a:solidFill>
              </a:rPr>
              <a:t> на </a:t>
            </a:r>
            <a:r>
              <a:rPr lang="ru-RU" sz="2000" dirty="0" err="1">
                <a:solidFill>
                  <a:schemeClr val="tx2"/>
                </a:solidFill>
              </a:rPr>
              <a:t>підвищення</a:t>
            </a:r>
            <a:r>
              <a:rPr lang="ru-RU" sz="2000" dirty="0">
                <a:solidFill>
                  <a:schemeClr val="tx2"/>
                </a:solidFill>
              </a:rPr>
              <a:t> </a:t>
            </a:r>
            <a:r>
              <a:rPr lang="ru-RU" sz="2000" dirty="0" err="1">
                <a:solidFill>
                  <a:schemeClr val="tx2"/>
                </a:solidFill>
              </a:rPr>
              <a:t>правової</a:t>
            </a:r>
            <a:r>
              <a:rPr lang="ru-RU" sz="2000" dirty="0">
                <a:solidFill>
                  <a:schemeClr val="tx2"/>
                </a:solidFill>
              </a:rPr>
              <a:t> </a:t>
            </a:r>
            <a:r>
              <a:rPr lang="ru-RU" sz="2000" dirty="0" err="1">
                <a:solidFill>
                  <a:schemeClr val="tx2"/>
                </a:solidFill>
              </a:rPr>
              <a:t>культури</a:t>
            </a:r>
            <a:r>
              <a:rPr lang="ru-RU" sz="2000" dirty="0">
                <a:solidFill>
                  <a:schemeClr val="tx2"/>
                </a:solidFill>
              </a:rPr>
              <a:t> </a:t>
            </a:r>
            <a:r>
              <a:rPr lang="ru-RU" sz="2000" dirty="0" err="1">
                <a:solidFill>
                  <a:schemeClr val="tx2"/>
                </a:solidFill>
              </a:rPr>
              <a:t>батьків</a:t>
            </a:r>
            <a:r>
              <a:rPr lang="ru-RU" sz="2000" dirty="0">
                <a:solidFill>
                  <a:schemeClr val="tx2"/>
                </a:solidFill>
              </a:rPr>
              <a:t>;</a:t>
            </a:r>
          </a:p>
          <a:p>
            <a:pPr algn="just"/>
            <a:r>
              <a:rPr lang="ru-RU" sz="2000" dirty="0">
                <a:solidFill>
                  <a:schemeClr val="tx2"/>
                </a:solidFill>
              </a:rPr>
              <a:t>- </a:t>
            </a:r>
            <a:r>
              <a:rPr lang="ru-RU" sz="2000" dirty="0" err="1">
                <a:solidFill>
                  <a:schemeClr val="tx2"/>
                </a:solidFill>
              </a:rPr>
              <a:t>презентація</a:t>
            </a:r>
            <a:r>
              <a:rPr lang="ru-RU" sz="2000" dirty="0">
                <a:solidFill>
                  <a:schemeClr val="tx2"/>
                </a:solidFill>
              </a:rPr>
              <a:t> </a:t>
            </a:r>
            <a:r>
              <a:rPr lang="ru-RU" sz="2000" dirty="0" err="1">
                <a:solidFill>
                  <a:schemeClr val="tx2"/>
                </a:solidFill>
              </a:rPr>
              <a:t>успішного</a:t>
            </a:r>
            <a:r>
              <a:rPr lang="ru-RU" sz="2000" dirty="0">
                <a:solidFill>
                  <a:schemeClr val="tx2"/>
                </a:solidFill>
              </a:rPr>
              <a:t> </a:t>
            </a:r>
            <a:r>
              <a:rPr lang="ru-RU" sz="2000" dirty="0" err="1">
                <a:solidFill>
                  <a:schemeClr val="tx2"/>
                </a:solidFill>
              </a:rPr>
              <a:t>досвіду</a:t>
            </a:r>
            <a:r>
              <a:rPr lang="ru-RU" sz="2000" dirty="0">
                <a:solidFill>
                  <a:schemeClr val="tx2"/>
                </a:solidFill>
              </a:rPr>
              <a:t> </a:t>
            </a:r>
            <a:r>
              <a:rPr lang="ru-RU" sz="2000" dirty="0" err="1">
                <a:solidFill>
                  <a:schemeClr val="tx2"/>
                </a:solidFill>
              </a:rPr>
              <a:t>сімейного</a:t>
            </a:r>
            <a:r>
              <a:rPr lang="ru-RU" sz="2000" dirty="0">
                <a:solidFill>
                  <a:schemeClr val="tx2"/>
                </a:solidFill>
              </a:rPr>
              <a:t> </a:t>
            </a:r>
            <a:r>
              <a:rPr lang="ru-RU" sz="2000" dirty="0" err="1">
                <a:solidFill>
                  <a:schemeClr val="tx2"/>
                </a:solidFill>
              </a:rPr>
              <a:t>виховання</a:t>
            </a:r>
            <a:r>
              <a:rPr lang="ru-RU" sz="2000" dirty="0">
                <a:solidFill>
                  <a:schemeClr val="tx2"/>
                </a:solidFill>
              </a:rPr>
              <a:t>;</a:t>
            </a:r>
          </a:p>
          <a:p>
            <a:pPr algn="just"/>
            <a:r>
              <a:rPr lang="ru-RU" sz="2000" dirty="0">
                <a:solidFill>
                  <a:schemeClr val="tx2"/>
                </a:solidFill>
              </a:rPr>
              <a:t>- </a:t>
            </a:r>
            <a:r>
              <a:rPr lang="ru-RU" sz="2000" dirty="0" err="1">
                <a:solidFill>
                  <a:schemeClr val="tx2"/>
                </a:solidFill>
              </a:rPr>
              <a:t>підвищення</a:t>
            </a:r>
            <a:r>
              <a:rPr lang="ru-RU" sz="2000" dirty="0">
                <a:solidFill>
                  <a:schemeClr val="tx2"/>
                </a:solidFill>
              </a:rPr>
              <a:t> </a:t>
            </a:r>
            <a:r>
              <a:rPr lang="ru-RU" sz="2000" dirty="0" err="1">
                <a:solidFill>
                  <a:schemeClr val="tx2"/>
                </a:solidFill>
              </a:rPr>
              <a:t>рівня</a:t>
            </a:r>
            <a:r>
              <a:rPr lang="ru-RU" sz="2000" dirty="0">
                <a:solidFill>
                  <a:schemeClr val="tx2"/>
                </a:solidFill>
              </a:rPr>
              <a:t> </a:t>
            </a:r>
            <a:r>
              <a:rPr lang="ru-RU" sz="2000" dirty="0" err="1">
                <a:solidFill>
                  <a:schemeClr val="tx2"/>
                </a:solidFill>
              </a:rPr>
              <a:t>поінформованості</a:t>
            </a:r>
            <a:r>
              <a:rPr lang="ru-RU" sz="2000" dirty="0">
                <a:solidFill>
                  <a:schemeClr val="tx2"/>
                </a:solidFill>
              </a:rPr>
              <a:t> </a:t>
            </a:r>
            <a:r>
              <a:rPr lang="ru-RU" sz="2000" dirty="0" err="1">
                <a:solidFill>
                  <a:schemeClr val="tx2"/>
                </a:solidFill>
              </a:rPr>
              <a:t>батьків</a:t>
            </a:r>
            <a:r>
              <a:rPr lang="ru-RU" sz="2000" dirty="0">
                <a:solidFill>
                  <a:schemeClr val="tx2"/>
                </a:solidFill>
              </a:rPr>
              <a:t> та </a:t>
            </a:r>
            <a:r>
              <a:rPr lang="ru-RU" sz="2000" dirty="0" err="1">
                <a:solidFill>
                  <a:schemeClr val="tx2"/>
                </a:solidFill>
              </a:rPr>
              <a:t>їхньої</a:t>
            </a:r>
            <a:r>
              <a:rPr lang="ru-RU" sz="2000" dirty="0">
                <a:solidFill>
                  <a:schemeClr val="tx2"/>
                </a:solidFill>
              </a:rPr>
              <a:t> </a:t>
            </a:r>
            <a:r>
              <a:rPr lang="ru-RU" sz="2000" dirty="0" err="1">
                <a:solidFill>
                  <a:schemeClr val="tx2"/>
                </a:solidFill>
              </a:rPr>
              <a:t>компетентності</a:t>
            </a:r>
            <a:r>
              <a:rPr lang="ru-RU" sz="2000" dirty="0">
                <a:solidFill>
                  <a:schemeClr val="tx2"/>
                </a:solidFill>
              </a:rPr>
              <a:t> з проблем </a:t>
            </a:r>
            <a:r>
              <a:rPr lang="ru-RU" sz="2000" dirty="0" err="1">
                <a:solidFill>
                  <a:schemeClr val="tx2"/>
                </a:solidFill>
              </a:rPr>
              <a:t>формування</a:t>
            </a:r>
            <a:r>
              <a:rPr lang="ru-RU" sz="2000" dirty="0">
                <a:solidFill>
                  <a:schemeClr val="tx2"/>
                </a:solidFill>
              </a:rPr>
              <a:t> здорового способу </a:t>
            </a:r>
            <a:r>
              <a:rPr lang="ru-RU" sz="2000" dirty="0" err="1">
                <a:solidFill>
                  <a:schemeClr val="tx2"/>
                </a:solidFill>
              </a:rPr>
              <a:t>життя</a:t>
            </a:r>
            <a:r>
              <a:rPr lang="ru-RU" sz="2000" dirty="0">
                <a:solidFill>
                  <a:schemeClr val="tx2"/>
                </a:solidFill>
              </a:rPr>
              <a:t>, </a:t>
            </a:r>
            <a:r>
              <a:rPr lang="ru-RU" sz="2000" dirty="0" err="1">
                <a:solidFill>
                  <a:schemeClr val="tx2"/>
                </a:solidFill>
              </a:rPr>
              <a:t>профілактики</a:t>
            </a:r>
            <a:r>
              <a:rPr lang="ru-RU" sz="2000" dirty="0">
                <a:solidFill>
                  <a:schemeClr val="tx2"/>
                </a:solidFill>
              </a:rPr>
              <a:t> </a:t>
            </a:r>
            <a:r>
              <a:rPr lang="ru-RU" sz="2000" dirty="0" err="1">
                <a:solidFill>
                  <a:schemeClr val="tx2"/>
                </a:solidFill>
              </a:rPr>
              <a:t>асоціальної</a:t>
            </a:r>
            <a:r>
              <a:rPr lang="ru-RU" sz="2000" dirty="0">
                <a:solidFill>
                  <a:schemeClr val="tx2"/>
                </a:solidFill>
              </a:rPr>
              <a:t> </a:t>
            </a:r>
            <a:r>
              <a:rPr lang="ru-RU" sz="2000" dirty="0" err="1">
                <a:solidFill>
                  <a:schemeClr val="tx2"/>
                </a:solidFill>
              </a:rPr>
              <a:t>поведінки</a:t>
            </a:r>
            <a:r>
              <a:rPr lang="ru-RU" sz="2000" dirty="0">
                <a:solidFill>
                  <a:schemeClr val="tx2"/>
                </a:solidFill>
              </a:rPr>
              <a:t> та </a:t>
            </a:r>
            <a:r>
              <a:rPr lang="ru-RU" sz="2000" dirty="0" err="1">
                <a:solidFill>
                  <a:schemeClr val="tx2"/>
                </a:solidFill>
              </a:rPr>
              <a:t>поширення</a:t>
            </a:r>
            <a:r>
              <a:rPr lang="ru-RU" sz="2000" dirty="0">
                <a:solidFill>
                  <a:schemeClr val="tx2"/>
                </a:solidFill>
              </a:rPr>
              <a:t> </a:t>
            </a:r>
            <a:r>
              <a:rPr lang="ru-RU" sz="2000" dirty="0" err="1">
                <a:solidFill>
                  <a:schemeClr val="tx2"/>
                </a:solidFill>
              </a:rPr>
              <a:t>шкідливих</a:t>
            </a:r>
            <a:r>
              <a:rPr lang="ru-RU" sz="2000" dirty="0">
                <a:solidFill>
                  <a:schemeClr val="tx2"/>
                </a:solidFill>
              </a:rPr>
              <a:t> </a:t>
            </a:r>
            <a:r>
              <a:rPr lang="ru-RU" sz="2000" dirty="0" err="1">
                <a:solidFill>
                  <a:schemeClr val="tx2"/>
                </a:solidFill>
              </a:rPr>
              <a:t>звичок</a:t>
            </a:r>
            <a:r>
              <a:rPr lang="ru-RU" sz="2000" dirty="0">
                <a:solidFill>
                  <a:schemeClr val="tx2"/>
                </a:solidFill>
              </a:rPr>
              <a:t>, репродуктивного </a:t>
            </a:r>
            <a:r>
              <a:rPr lang="ru-RU" sz="2000" dirty="0" err="1">
                <a:solidFill>
                  <a:schemeClr val="tx2"/>
                </a:solidFill>
              </a:rPr>
              <a:t>здоров’я</a:t>
            </a:r>
            <a:r>
              <a:rPr lang="ru-RU" sz="2000" dirty="0">
                <a:solidFill>
                  <a:schemeClr val="tx2"/>
                </a:solidFill>
              </a:rPr>
              <a:t> </a:t>
            </a:r>
            <a:r>
              <a:rPr lang="ru-RU" sz="2000" dirty="0" err="1">
                <a:solidFill>
                  <a:schemeClr val="tx2"/>
                </a:solidFill>
              </a:rPr>
              <a:t>дітей</a:t>
            </a:r>
            <a:r>
              <a:rPr lang="ru-RU" sz="2000" dirty="0">
                <a:solidFill>
                  <a:schemeClr val="tx2"/>
                </a:solidFill>
              </a:rPr>
              <a:t> та </a:t>
            </a:r>
            <a:r>
              <a:rPr lang="ru-RU" sz="2000" dirty="0" err="1">
                <a:solidFill>
                  <a:schemeClr val="tx2"/>
                </a:solidFill>
              </a:rPr>
              <a:t>молоді</a:t>
            </a:r>
            <a:r>
              <a:rPr lang="ru-RU" sz="2000" dirty="0">
                <a:solidFill>
                  <a:schemeClr val="tx2"/>
                </a:solidFill>
              </a:rPr>
              <a:t>, </a:t>
            </a:r>
            <a:r>
              <a:rPr lang="ru-RU" sz="2000" dirty="0" err="1">
                <a:solidFill>
                  <a:schemeClr val="tx2"/>
                </a:solidFill>
              </a:rPr>
              <a:t>організації</a:t>
            </a:r>
            <a:r>
              <a:rPr lang="ru-RU" sz="2000" dirty="0">
                <a:solidFill>
                  <a:schemeClr val="tx2"/>
                </a:solidFill>
              </a:rPr>
              <a:t> </a:t>
            </a:r>
            <a:r>
              <a:rPr lang="ru-RU" sz="2000" dirty="0" err="1">
                <a:solidFill>
                  <a:schemeClr val="tx2"/>
                </a:solidFill>
              </a:rPr>
              <a:t>змістовного</a:t>
            </a:r>
            <a:r>
              <a:rPr lang="ru-RU" sz="2000" dirty="0">
                <a:solidFill>
                  <a:schemeClr val="tx2"/>
                </a:solidFill>
              </a:rPr>
              <a:t> </a:t>
            </a:r>
            <a:r>
              <a:rPr lang="ru-RU" sz="2000" dirty="0" err="1">
                <a:solidFill>
                  <a:schemeClr val="tx2"/>
                </a:solidFill>
              </a:rPr>
              <a:t>сімейного</a:t>
            </a:r>
            <a:r>
              <a:rPr lang="ru-RU" sz="2000" dirty="0">
                <a:solidFill>
                  <a:schemeClr val="tx2"/>
                </a:solidFill>
              </a:rPr>
              <a:t> </a:t>
            </a:r>
            <a:r>
              <a:rPr lang="ru-RU" sz="2000" dirty="0" err="1">
                <a:solidFill>
                  <a:schemeClr val="tx2"/>
                </a:solidFill>
              </a:rPr>
              <a:t>дозвілля</a:t>
            </a:r>
            <a:r>
              <a:rPr lang="ru-RU" sz="2000" dirty="0">
                <a:solidFill>
                  <a:schemeClr val="tx2"/>
                </a:solidFill>
              </a:rPr>
              <a:t>;</a:t>
            </a:r>
          </a:p>
          <a:p>
            <a:pPr algn="just"/>
            <a:r>
              <a:rPr lang="ru-RU" sz="2000" dirty="0">
                <a:solidFill>
                  <a:schemeClr val="tx2"/>
                </a:solidFill>
              </a:rPr>
              <a:t>- </a:t>
            </a:r>
            <a:r>
              <a:rPr lang="ru-RU" sz="2000" dirty="0" err="1">
                <a:solidFill>
                  <a:schemeClr val="tx2"/>
                </a:solidFill>
              </a:rPr>
              <a:t>залучення</a:t>
            </a:r>
            <a:r>
              <a:rPr lang="ru-RU" sz="2000" dirty="0">
                <a:solidFill>
                  <a:schemeClr val="tx2"/>
                </a:solidFill>
              </a:rPr>
              <a:t> </a:t>
            </a:r>
            <a:r>
              <a:rPr lang="ru-RU" sz="2000" dirty="0" err="1">
                <a:solidFill>
                  <a:schemeClr val="tx2"/>
                </a:solidFill>
              </a:rPr>
              <a:t>батьків</a:t>
            </a:r>
            <a:r>
              <a:rPr lang="ru-RU" sz="2000" dirty="0">
                <a:solidFill>
                  <a:schemeClr val="tx2"/>
                </a:solidFill>
              </a:rPr>
              <a:t> до </a:t>
            </a:r>
            <a:r>
              <a:rPr lang="ru-RU" sz="2000" dirty="0" err="1">
                <a:solidFill>
                  <a:schemeClr val="tx2"/>
                </a:solidFill>
              </a:rPr>
              <a:t>виховної</a:t>
            </a:r>
            <a:r>
              <a:rPr lang="ru-RU" sz="2000" dirty="0">
                <a:solidFill>
                  <a:schemeClr val="tx2"/>
                </a:solidFill>
              </a:rPr>
              <a:t> </a:t>
            </a:r>
            <a:r>
              <a:rPr lang="ru-RU" sz="2000" dirty="0" err="1">
                <a:solidFill>
                  <a:schemeClr val="tx2"/>
                </a:solidFill>
              </a:rPr>
              <a:t>роботи</a:t>
            </a:r>
            <a:r>
              <a:rPr lang="ru-RU" sz="2000" dirty="0">
                <a:solidFill>
                  <a:schemeClr val="tx2"/>
                </a:solidFill>
              </a:rPr>
              <a:t> з </a:t>
            </a:r>
            <a:r>
              <a:rPr lang="ru-RU" sz="2000" dirty="0" err="1">
                <a:solidFill>
                  <a:schemeClr val="tx2"/>
                </a:solidFill>
              </a:rPr>
              <a:t>дітьми</a:t>
            </a:r>
            <a:r>
              <a:rPr lang="ru-RU" sz="2000" dirty="0">
                <a:solidFill>
                  <a:schemeClr val="tx2"/>
                </a:solidFill>
              </a:rPr>
              <a:t> та </a:t>
            </a:r>
            <a:r>
              <a:rPr lang="ru-RU" sz="2000" dirty="0" err="1">
                <a:solidFill>
                  <a:schemeClr val="tx2"/>
                </a:solidFill>
              </a:rPr>
              <a:t>молоддю</a:t>
            </a:r>
            <a:r>
              <a:rPr lang="ru-RU" sz="2000" dirty="0">
                <a:solidFill>
                  <a:schemeClr val="tx2"/>
                </a:solidFill>
              </a:rPr>
              <a:t> за </a:t>
            </a:r>
            <a:r>
              <a:rPr lang="ru-RU" sz="2000" dirty="0" err="1">
                <a:solidFill>
                  <a:schemeClr val="tx2"/>
                </a:solidFill>
              </a:rPr>
              <a:t>місцем</a:t>
            </a:r>
            <a:r>
              <a:rPr lang="ru-RU" sz="2000" dirty="0">
                <a:solidFill>
                  <a:schemeClr val="tx2"/>
                </a:solidFill>
              </a:rPr>
              <a:t> </a:t>
            </a:r>
            <a:r>
              <a:rPr lang="ru-RU" sz="2000" dirty="0" err="1">
                <a:solidFill>
                  <a:schemeClr val="tx2"/>
                </a:solidFill>
              </a:rPr>
              <a:t>проживання</a:t>
            </a:r>
            <a:r>
              <a:rPr lang="ru-RU" sz="2000" dirty="0">
                <a:solidFill>
                  <a:schemeClr val="tx2"/>
                </a:solidFill>
              </a:rPr>
              <a:t>;</a:t>
            </a:r>
          </a:p>
          <a:p>
            <a:pPr algn="just"/>
            <a:r>
              <a:rPr lang="ru-RU" sz="2000" dirty="0">
                <a:solidFill>
                  <a:schemeClr val="tx2"/>
                </a:solidFill>
              </a:rPr>
              <a:t>- </a:t>
            </a:r>
            <a:r>
              <a:rPr lang="ru-RU" sz="2000" dirty="0" err="1">
                <a:solidFill>
                  <a:schemeClr val="tx2"/>
                </a:solidFill>
              </a:rPr>
              <a:t>надання</a:t>
            </a:r>
            <a:r>
              <a:rPr lang="ru-RU" sz="2000" dirty="0">
                <a:solidFill>
                  <a:schemeClr val="tx2"/>
                </a:solidFill>
              </a:rPr>
              <a:t> психолого-</a:t>
            </a:r>
            <a:r>
              <a:rPr lang="ru-RU" sz="2000" dirty="0" err="1">
                <a:solidFill>
                  <a:schemeClr val="tx2"/>
                </a:solidFill>
              </a:rPr>
              <a:t>педагогічної</a:t>
            </a:r>
            <a:r>
              <a:rPr lang="ru-RU" sz="2000" dirty="0">
                <a:solidFill>
                  <a:schemeClr val="tx2"/>
                </a:solidFill>
              </a:rPr>
              <a:t> </a:t>
            </a:r>
            <a:r>
              <a:rPr lang="ru-RU" sz="2000" dirty="0" err="1">
                <a:solidFill>
                  <a:schemeClr val="tx2"/>
                </a:solidFill>
              </a:rPr>
              <a:t>підтримки</a:t>
            </a:r>
            <a:r>
              <a:rPr lang="ru-RU" sz="2000" dirty="0">
                <a:solidFill>
                  <a:schemeClr val="tx2"/>
                </a:solidFill>
              </a:rPr>
              <a:t> та </a:t>
            </a:r>
            <a:r>
              <a:rPr lang="ru-RU" sz="2000" dirty="0" err="1">
                <a:solidFill>
                  <a:schemeClr val="tx2"/>
                </a:solidFill>
              </a:rPr>
              <a:t>допомоги</a:t>
            </a:r>
            <a:r>
              <a:rPr lang="ru-RU" sz="2000" dirty="0">
                <a:solidFill>
                  <a:schemeClr val="tx2"/>
                </a:solidFill>
              </a:rPr>
              <a:t> </a:t>
            </a:r>
            <a:r>
              <a:rPr lang="ru-RU" sz="2000" dirty="0" err="1">
                <a:solidFill>
                  <a:schemeClr val="tx2"/>
                </a:solidFill>
              </a:rPr>
              <a:t>проблемним</a:t>
            </a:r>
            <a:r>
              <a:rPr lang="ru-RU" sz="2000" dirty="0">
                <a:solidFill>
                  <a:schemeClr val="tx2"/>
                </a:solidFill>
              </a:rPr>
              <a:t> </a:t>
            </a:r>
            <a:r>
              <a:rPr lang="ru-RU" sz="2000" dirty="0" err="1">
                <a:solidFill>
                  <a:schemeClr val="tx2"/>
                </a:solidFill>
              </a:rPr>
              <a:t>сім’ям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53227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120957" y="1019175"/>
            <a:ext cx="5059131" cy="16619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r>
              <a:rPr lang="uk-UA" sz="3600" b="1" dirty="0">
                <a:solidFill>
                  <a:schemeClr val="tx2"/>
                </a:solidFill>
              </a:rPr>
              <a:t>1. </a:t>
            </a:r>
            <a:r>
              <a:rPr lang="ru-RU" sz="3600" b="1" dirty="0" err="1">
                <a:solidFill>
                  <a:schemeClr val="tx2"/>
                </a:solidFill>
              </a:rPr>
              <a:t>Організація</a:t>
            </a:r>
            <a:r>
              <a:rPr lang="ru-RU" sz="3600" b="1" dirty="0">
                <a:solidFill>
                  <a:schemeClr val="tx2"/>
                </a:solidFill>
              </a:rPr>
              <a:t> партнерства закладу </a:t>
            </a:r>
            <a:r>
              <a:rPr lang="ru-RU" sz="3600" b="1" dirty="0" err="1">
                <a:solidFill>
                  <a:schemeClr val="tx2"/>
                </a:solidFill>
              </a:rPr>
              <a:t>освіти</a:t>
            </a:r>
            <a:r>
              <a:rPr lang="ru-RU" sz="3600" b="1" dirty="0">
                <a:solidFill>
                  <a:schemeClr val="tx2"/>
                </a:solidFill>
              </a:rPr>
              <a:t> та </a:t>
            </a:r>
            <a:r>
              <a:rPr lang="ru-RU" sz="3600" b="1" dirty="0" err="1">
                <a:solidFill>
                  <a:schemeClr val="tx2"/>
                </a:solidFill>
              </a:rPr>
              <a:t>сім’ї</a:t>
            </a:r>
            <a:endParaRPr lang="ru-RU" sz="3600" dirty="0">
              <a:solidFill>
                <a:schemeClr val="tx2"/>
              </a:solidFill>
            </a:endParaRPr>
          </a:p>
        </p:txBody>
      </p:sp>
      <p:sp>
        <p:nvSpPr>
          <p:cNvPr id="4" name="Freeform 4"/>
          <p:cNvSpPr/>
          <p:nvPr/>
        </p:nvSpPr>
        <p:spPr>
          <a:xfrm>
            <a:off x="14859000" y="5522646"/>
            <a:ext cx="2215952" cy="1575341"/>
          </a:xfrm>
          <a:custGeom>
            <a:avLst/>
            <a:gdLst/>
            <a:ahLst/>
            <a:cxnLst/>
            <a:rect l="l" t="t" r="r" b="b"/>
            <a:pathLst>
              <a:path w="2215952" h="1575341">
                <a:moveTo>
                  <a:pt x="0" y="0"/>
                </a:moveTo>
                <a:lnTo>
                  <a:pt x="2215953" y="0"/>
                </a:lnTo>
                <a:lnTo>
                  <a:pt x="2215953" y="1575340"/>
                </a:lnTo>
                <a:lnTo>
                  <a:pt x="0" y="157534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5043348" y="910757"/>
            <a:ext cx="2215952" cy="1941980"/>
          </a:xfrm>
          <a:custGeom>
            <a:avLst/>
            <a:gdLst/>
            <a:ahLst/>
            <a:cxnLst/>
            <a:rect l="l" t="t" r="r" b="b"/>
            <a:pathLst>
              <a:path w="2215952" h="1941980">
                <a:moveTo>
                  <a:pt x="0" y="0"/>
                </a:moveTo>
                <a:lnTo>
                  <a:pt x="2215952" y="0"/>
                </a:lnTo>
                <a:lnTo>
                  <a:pt x="2215952" y="1941980"/>
                </a:lnTo>
                <a:lnTo>
                  <a:pt x="0" y="194198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5043348" y="3303192"/>
            <a:ext cx="2215952" cy="1946009"/>
          </a:xfrm>
          <a:custGeom>
            <a:avLst/>
            <a:gdLst/>
            <a:ahLst/>
            <a:cxnLst/>
            <a:rect l="l" t="t" r="r" b="b"/>
            <a:pathLst>
              <a:path w="2215952" h="1946009">
                <a:moveTo>
                  <a:pt x="0" y="0"/>
                </a:moveTo>
                <a:lnTo>
                  <a:pt x="2215952" y="0"/>
                </a:lnTo>
                <a:lnTo>
                  <a:pt x="2215952" y="1946009"/>
                </a:lnTo>
                <a:lnTo>
                  <a:pt x="0" y="194600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5043348" y="7388842"/>
            <a:ext cx="2215952" cy="1869458"/>
          </a:xfrm>
          <a:custGeom>
            <a:avLst/>
            <a:gdLst/>
            <a:ahLst/>
            <a:cxnLst/>
            <a:rect l="l" t="t" r="r" b="b"/>
            <a:pathLst>
              <a:path w="2215952" h="1869458">
                <a:moveTo>
                  <a:pt x="0" y="0"/>
                </a:moveTo>
                <a:lnTo>
                  <a:pt x="2215952" y="0"/>
                </a:lnTo>
                <a:lnTo>
                  <a:pt x="2215952" y="1869458"/>
                </a:lnTo>
                <a:lnTo>
                  <a:pt x="0" y="1869458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=""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16" name="TextBox 3"/>
          <p:cNvSpPr txBox="1"/>
          <p:nvPr/>
        </p:nvSpPr>
        <p:spPr>
          <a:xfrm>
            <a:off x="1028700" y="3162300"/>
            <a:ext cx="9258300" cy="627864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/>
            <a:r>
              <a:rPr lang="ru-RU" sz="2400" b="1" dirty="0" err="1">
                <a:solidFill>
                  <a:schemeClr val="tx2"/>
                </a:solidFill>
              </a:rPr>
              <a:t>Основні</a:t>
            </a:r>
            <a:r>
              <a:rPr lang="ru-RU" sz="2400" b="1" dirty="0">
                <a:solidFill>
                  <a:schemeClr val="tx2"/>
                </a:solidFill>
              </a:rPr>
              <a:t> </a:t>
            </a:r>
            <a:r>
              <a:rPr lang="ru-RU" sz="2400" b="1" dirty="0" err="1">
                <a:solidFill>
                  <a:schemeClr val="tx2"/>
                </a:solidFill>
              </a:rPr>
              <a:t>вимоги</a:t>
            </a:r>
            <a:r>
              <a:rPr lang="ru-RU" sz="2400" b="1" dirty="0">
                <a:solidFill>
                  <a:schemeClr val="tx2"/>
                </a:solidFill>
              </a:rPr>
              <a:t> та правила </a:t>
            </a:r>
            <a:r>
              <a:rPr lang="ru-RU" sz="2400" b="1" dirty="0" err="1">
                <a:solidFill>
                  <a:schemeClr val="tx2"/>
                </a:solidFill>
              </a:rPr>
              <a:t>організації</a:t>
            </a:r>
            <a:r>
              <a:rPr lang="ru-RU" sz="2400" b="1" dirty="0">
                <a:solidFill>
                  <a:schemeClr val="tx2"/>
                </a:solidFill>
              </a:rPr>
              <a:t> партнерства закладу </a:t>
            </a:r>
            <a:r>
              <a:rPr lang="ru-RU" sz="2400" b="1" dirty="0" err="1">
                <a:solidFill>
                  <a:schemeClr val="tx2"/>
                </a:solidFill>
              </a:rPr>
              <a:t>освіти</a:t>
            </a:r>
            <a:r>
              <a:rPr lang="ru-RU" sz="2400" b="1" dirty="0">
                <a:solidFill>
                  <a:schemeClr val="tx2"/>
                </a:solidFill>
              </a:rPr>
              <a:t> та </a:t>
            </a:r>
            <a:r>
              <a:rPr lang="ru-RU" sz="2400" b="1" dirty="0" err="1">
                <a:solidFill>
                  <a:schemeClr val="tx2"/>
                </a:solidFill>
              </a:rPr>
              <a:t>сім’ї</a:t>
            </a:r>
            <a:r>
              <a:rPr lang="ru-RU" sz="2400" b="1" dirty="0">
                <a:solidFill>
                  <a:schemeClr val="tx2"/>
                </a:solidFill>
              </a:rPr>
              <a:t>:</a:t>
            </a:r>
            <a:endParaRPr lang="ru-RU" sz="2400" dirty="0">
              <a:solidFill>
                <a:schemeClr val="tx2"/>
              </a:solidFill>
            </a:endParaRPr>
          </a:p>
          <a:p>
            <a:pPr algn="just"/>
            <a:r>
              <a:rPr lang="ru-RU" sz="2400" dirty="0">
                <a:solidFill>
                  <a:schemeClr val="tx2"/>
                </a:solidFill>
              </a:rPr>
              <a:t>- </a:t>
            </a:r>
            <a:r>
              <a:rPr lang="ru-RU" sz="2400" dirty="0" err="1">
                <a:solidFill>
                  <a:schemeClr val="tx2"/>
                </a:solidFill>
              </a:rPr>
              <a:t>формування</a:t>
            </a:r>
            <a:r>
              <a:rPr lang="ru-RU" sz="2400" dirty="0">
                <a:solidFill>
                  <a:schemeClr val="tx2"/>
                </a:solidFill>
              </a:rPr>
              <a:t> морально-</a:t>
            </a:r>
            <a:r>
              <a:rPr lang="ru-RU" sz="2400" dirty="0" err="1">
                <a:solidFill>
                  <a:schemeClr val="tx2"/>
                </a:solidFill>
              </a:rPr>
              <a:t>духовної</a:t>
            </a:r>
            <a:r>
              <a:rPr lang="ru-RU" sz="2400" dirty="0">
                <a:solidFill>
                  <a:schemeClr val="tx2"/>
                </a:solidFill>
              </a:rPr>
              <a:t>, </a:t>
            </a:r>
            <a:r>
              <a:rPr lang="ru-RU" sz="2400" dirty="0" err="1">
                <a:solidFill>
                  <a:schemeClr val="tx2"/>
                </a:solidFill>
              </a:rPr>
              <a:t>життєво</a:t>
            </a:r>
            <a:r>
              <a:rPr lang="ru-RU" sz="2400" dirty="0">
                <a:solidFill>
                  <a:schemeClr val="tx2"/>
                </a:solidFill>
              </a:rPr>
              <a:t> </a:t>
            </a:r>
            <a:r>
              <a:rPr lang="ru-RU" sz="2400" dirty="0" err="1">
                <a:solidFill>
                  <a:schemeClr val="tx2"/>
                </a:solidFill>
              </a:rPr>
              <a:t>компетентної</a:t>
            </a:r>
            <a:r>
              <a:rPr lang="ru-RU" sz="2400" dirty="0">
                <a:solidFill>
                  <a:schemeClr val="tx2"/>
                </a:solidFill>
              </a:rPr>
              <a:t> </a:t>
            </a:r>
            <a:r>
              <a:rPr lang="ru-RU" sz="2400" dirty="0" err="1">
                <a:solidFill>
                  <a:schemeClr val="tx2"/>
                </a:solidFill>
              </a:rPr>
              <a:t>особистості</a:t>
            </a:r>
            <a:r>
              <a:rPr lang="ru-RU" sz="2400" dirty="0">
                <a:solidFill>
                  <a:schemeClr val="tx2"/>
                </a:solidFill>
              </a:rPr>
              <a:t>;</a:t>
            </a:r>
          </a:p>
          <a:p>
            <a:pPr algn="just"/>
            <a:r>
              <a:rPr lang="ru-RU" sz="2400" dirty="0">
                <a:solidFill>
                  <a:schemeClr val="tx2"/>
                </a:solidFill>
              </a:rPr>
              <a:t>- </a:t>
            </a:r>
            <a:r>
              <a:rPr lang="ru-RU" sz="2400" dirty="0" err="1">
                <a:solidFill>
                  <a:schemeClr val="tx2"/>
                </a:solidFill>
              </a:rPr>
              <a:t>єдність</a:t>
            </a:r>
            <a:r>
              <a:rPr lang="ru-RU" sz="2400" dirty="0">
                <a:solidFill>
                  <a:schemeClr val="tx2"/>
                </a:solidFill>
              </a:rPr>
              <a:t> </a:t>
            </a:r>
            <a:r>
              <a:rPr lang="ru-RU" sz="2400" dirty="0" err="1">
                <a:solidFill>
                  <a:schemeClr val="tx2"/>
                </a:solidFill>
              </a:rPr>
              <a:t>дій</a:t>
            </a:r>
            <a:r>
              <a:rPr lang="ru-RU" sz="2400" dirty="0">
                <a:solidFill>
                  <a:schemeClr val="tx2"/>
                </a:solidFill>
              </a:rPr>
              <a:t> </a:t>
            </a:r>
            <a:r>
              <a:rPr lang="ru-RU" sz="2400" dirty="0" err="1">
                <a:solidFill>
                  <a:schemeClr val="tx2"/>
                </a:solidFill>
              </a:rPr>
              <a:t>педагогів</a:t>
            </a:r>
            <a:r>
              <a:rPr lang="ru-RU" sz="2400" dirty="0">
                <a:solidFill>
                  <a:schemeClr val="tx2"/>
                </a:solidFill>
              </a:rPr>
              <a:t> і </a:t>
            </a:r>
            <a:r>
              <a:rPr lang="ru-RU" sz="2400" dirty="0" err="1">
                <a:solidFill>
                  <a:schemeClr val="tx2"/>
                </a:solidFill>
              </a:rPr>
              <a:t>батьків</a:t>
            </a:r>
            <a:r>
              <a:rPr lang="ru-RU" sz="2400" dirty="0">
                <a:solidFill>
                  <a:schemeClr val="tx2"/>
                </a:solidFill>
              </a:rPr>
              <a:t> як </a:t>
            </a:r>
            <a:r>
              <a:rPr lang="ru-RU" sz="2400" dirty="0" err="1">
                <a:solidFill>
                  <a:schemeClr val="tx2"/>
                </a:solidFill>
              </a:rPr>
              <a:t>основних</a:t>
            </a:r>
            <a:r>
              <a:rPr lang="ru-RU" sz="2400" dirty="0">
                <a:solidFill>
                  <a:schemeClr val="tx2"/>
                </a:solidFill>
              </a:rPr>
              <a:t> </a:t>
            </a:r>
            <a:r>
              <a:rPr lang="ru-RU" sz="2400" dirty="0" err="1">
                <a:solidFill>
                  <a:schemeClr val="tx2"/>
                </a:solidFill>
              </a:rPr>
              <a:t>суб’єктів</a:t>
            </a:r>
            <a:r>
              <a:rPr lang="ru-RU" sz="2400" dirty="0">
                <a:solidFill>
                  <a:schemeClr val="tx2"/>
                </a:solidFill>
              </a:rPr>
              <a:t> </a:t>
            </a:r>
            <a:r>
              <a:rPr lang="uk-UA" sz="2400" dirty="0">
                <a:solidFill>
                  <a:schemeClr val="tx2"/>
                </a:solidFill>
              </a:rPr>
              <a:t>освітнього</a:t>
            </a:r>
            <a:r>
              <a:rPr lang="ru-RU" sz="2400" dirty="0">
                <a:solidFill>
                  <a:schemeClr val="tx2"/>
                </a:solidFill>
              </a:rPr>
              <a:t> </a:t>
            </a:r>
            <a:r>
              <a:rPr lang="ru-RU" sz="2400" dirty="0" err="1">
                <a:solidFill>
                  <a:schemeClr val="tx2"/>
                </a:solidFill>
              </a:rPr>
              <a:t>процесу</a:t>
            </a:r>
            <a:r>
              <a:rPr lang="ru-RU" sz="2400" dirty="0">
                <a:solidFill>
                  <a:schemeClr val="tx2"/>
                </a:solidFill>
              </a:rPr>
              <a:t>;</a:t>
            </a:r>
          </a:p>
          <a:p>
            <a:pPr algn="just"/>
            <a:r>
              <a:rPr lang="uk-UA" sz="2400" dirty="0">
                <a:solidFill>
                  <a:schemeClr val="tx2"/>
                </a:solidFill>
              </a:rPr>
              <a:t>-</a:t>
            </a:r>
            <a:r>
              <a:rPr lang="ru-RU" sz="2400" dirty="0">
                <a:solidFill>
                  <a:schemeClr val="tx2"/>
                </a:solidFill>
              </a:rPr>
              <a:t> </a:t>
            </a:r>
            <a:r>
              <a:rPr lang="ru-RU" sz="2400" dirty="0" err="1">
                <a:solidFill>
                  <a:schemeClr val="tx2"/>
                </a:solidFill>
              </a:rPr>
              <a:t>зміцнення</a:t>
            </a:r>
            <a:r>
              <a:rPr lang="ru-RU" sz="2400" dirty="0">
                <a:solidFill>
                  <a:schemeClr val="tx2"/>
                </a:solidFill>
              </a:rPr>
              <a:t> і </a:t>
            </a:r>
            <a:r>
              <a:rPr lang="ru-RU" sz="2400" dirty="0" err="1">
                <a:solidFill>
                  <a:schemeClr val="tx2"/>
                </a:solidFill>
              </a:rPr>
              <a:t>розвиток</a:t>
            </a:r>
            <a:r>
              <a:rPr lang="ru-RU" sz="2400" dirty="0">
                <a:solidFill>
                  <a:schemeClr val="tx2"/>
                </a:solidFill>
              </a:rPr>
              <a:t> </a:t>
            </a:r>
            <a:r>
              <a:rPr lang="ru-RU" sz="2400" dirty="0" err="1">
                <a:solidFill>
                  <a:schemeClr val="tx2"/>
                </a:solidFill>
              </a:rPr>
              <a:t>контактів</a:t>
            </a:r>
            <a:r>
              <a:rPr lang="ru-RU" sz="2400" dirty="0">
                <a:solidFill>
                  <a:schemeClr val="tx2"/>
                </a:solidFill>
              </a:rPr>
              <a:t> </a:t>
            </a:r>
            <a:r>
              <a:rPr lang="ru-RU" sz="2400" dirty="0" err="1">
                <a:solidFill>
                  <a:schemeClr val="tx2"/>
                </a:solidFill>
              </a:rPr>
              <a:t>між</a:t>
            </a:r>
            <a:r>
              <a:rPr lang="ru-RU" sz="2400" dirty="0">
                <a:solidFill>
                  <a:schemeClr val="tx2"/>
                </a:solidFill>
              </a:rPr>
              <a:t> педагогами та батьками </a:t>
            </a:r>
            <a:r>
              <a:rPr lang="ru-RU" sz="2400" dirty="0" err="1">
                <a:solidFill>
                  <a:schemeClr val="tx2"/>
                </a:solidFill>
              </a:rPr>
              <a:t>щодо</a:t>
            </a:r>
            <a:r>
              <a:rPr lang="ru-RU" sz="2400" dirty="0">
                <a:solidFill>
                  <a:schemeClr val="tx2"/>
                </a:solidFill>
              </a:rPr>
              <a:t> </a:t>
            </a:r>
            <a:r>
              <a:rPr lang="ru-RU" sz="2400" dirty="0" err="1">
                <a:solidFill>
                  <a:schemeClr val="tx2"/>
                </a:solidFill>
              </a:rPr>
              <a:t>вивчення</a:t>
            </a:r>
            <a:r>
              <a:rPr lang="ru-RU" sz="2400" dirty="0">
                <a:solidFill>
                  <a:schemeClr val="tx2"/>
                </a:solidFill>
              </a:rPr>
              <a:t> </a:t>
            </a:r>
            <a:r>
              <a:rPr lang="ru-RU" sz="2400" dirty="0" err="1">
                <a:solidFill>
                  <a:schemeClr val="tx2"/>
                </a:solidFill>
              </a:rPr>
              <a:t>психології</a:t>
            </a:r>
            <a:r>
              <a:rPr lang="ru-RU" sz="2400" dirty="0">
                <a:solidFill>
                  <a:schemeClr val="tx2"/>
                </a:solidFill>
              </a:rPr>
              <a:t> </a:t>
            </a:r>
            <a:r>
              <a:rPr lang="ru-RU" sz="2400" dirty="0" err="1">
                <a:solidFill>
                  <a:schemeClr val="tx2"/>
                </a:solidFill>
              </a:rPr>
              <a:t>дитини</a:t>
            </a:r>
            <a:r>
              <a:rPr lang="ru-RU" sz="2400" dirty="0">
                <a:solidFill>
                  <a:schemeClr val="tx2"/>
                </a:solidFill>
              </a:rPr>
              <a:t> та </a:t>
            </a:r>
            <a:r>
              <a:rPr lang="ru-RU" sz="2400" dirty="0" err="1">
                <a:solidFill>
                  <a:schemeClr val="tx2"/>
                </a:solidFill>
              </a:rPr>
              <a:t>її</a:t>
            </a:r>
            <a:r>
              <a:rPr lang="ru-RU" sz="2400" dirty="0">
                <a:solidFill>
                  <a:schemeClr val="tx2"/>
                </a:solidFill>
              </a:rPr>
              <a:t> </a:t>
            </a:r>
            <a:r>
              <a:rPr lang="ru-RU" sz="2400" dirty="0" err="1">
                <a:solidFill>
                  <a:schemeClr val="tx2"/>
                </a:solidFill>
              </a:rPr>
              <a:t>поведінки</a:t>
            </a:r>
            <a:r>
              <a:rPr lang="ru-RU" sz="2400" dirty="0">
                <a:solidFill>
                  <a:schemeClr val="tx2"/>
                </a:solidFill>
              </a:rPr>
              <a:t>;</a:t>
            </a:r>
          </a:p>
          <a:p>
            <a:pPr algn="just"/>
            <a:r>
              <a:rPr lang="ru-RU" sz="2400" dirty="0">
                <a:solidFill>
                  <a:schemeClr val="tx2"/>
                </a:solidFill>
              </a:rPr>
              <a:t>- </a:t>
            </a:r>
            <a:r>
              <a:rPr lang="ru-RU" sz="2400" dirty="0" err="1">
                <a:solidFill>
                  <a:schemeClr val="tx2"/>
                </a:solidFill>
              </a:rPr>
              <a:t>постійний</a:t>
            </a:r>
            <a:r>
              <a:rPr lang="ru-RU" sz="2400" dirty="0">
                <a:solidFill>
                  <a:schemeClr val="tx2"/>
                </a:solidFill>
              </a:rPr>
              <a:t> </a:t>
            </a:r>
            <a:r>
              <a:rPr lang="ru-RU" sz="2400" dirty="0" err="1">
                <a:solidFill>
                  <a:schemeClr val="tx2"/>
                </a:solidFill>
              </a:rPr>
              <a:t>діалог</a:t>
            </a:r>
            <a:r>
              <a:rPr lang="ru-RU" sz="2400" dirty="0">
                <a:solidFill>
                  <a:schemeClr val="tx2"/>
                </a:solidFill>
              </a:rPr>
              <a:t> як форма </a:t>
            </a:r>
            <a:r>
              <a:rPr lang="ru-RU" sz="2400" dirty="0" err="1">
                <a:solidFill>
                  <a:schemeClr val="tx2"/>
                </a:solidFill>
              </a:rPr>
              <a:t>відносин</a:t>
            </a:r>
            <a:r>
              <a:rPr lang="ru-RU" sz="2400" dirty="0">
                <a:solidFill>
                  <a:schemeClr val="tx2"/>
                </a:solidFill>
              </a:rPr>
              <a:t> </a:t>
            </a:r>
            <a:r>
              <a:rPr lang="ru-RU" sz="2400" dirty="0" err="1">
                <a:solidFill>
                  <a:schemeClr val="tx2"/>
                </a:solidFill>
              </a:rPr>
              <a:t>між</a:t>
            </a:r>
            <a:r>
              <a:rPr lang="ru-RU" sz="2400" dirty="0">
                <a:solidFill>
                  <a:schemeClr val="tx2"/>
                </a:solidFill>
              </a:rPr>
              <a:t> педагогами та батьками, основою </a:t>
            </a:r>
            <a:r>
              <a:rPr lang="ru-RU" sz="2400" dirty="0" err="1">
                <a:solidFill>
                  <a:schemeClr val="tx2"/>
                </a:solidFill>
              </a:rPr>
              <a:t>якої</a:t>
            </a:r>
            <a:r>
              <a:rPr lang="ru-RU" sz="2400" dirty="0">
                <a:solidFill>
                  <a:schemeClr val="tx2"/>
                </a:solidFill>
              </a:rPr>
              <a:t> є </a:t>
            </a:r>
            <a:r>
              <a:rPr lang="ru-RU" sz="2400" dirty="0" err="1">
                <a:solidFill>
                  <a:schemeClr val="tx2"/>
                </a:solidFill>
              </a:rPr>
              <a:t>свідоме</a:t>
            </a:r>
            <a:r>
              <a:rPr lang="ru-RU" sz="2400" dirty="0">
                <a:solidFill>
                  <a:schemeClr val="tx2"/>
                </a:solidFill>
              </a:rPr>
              <a:t> </a:t>
            </a:r>
            <a:r>
              <a:rPr lang="ru-RU" sz="2400" dirty="0" err="1">
                <a:solidFill>
                  <a:schemeClr val="tx2"/>
                </a:solidFill>
              </a:rPr>
              <a:t>прийняття</a:t>
            </a:r>
            <a:r>
              <a:rPr lang="ru-RU" sz="2400" dirty="0">
                <a:solidFill>
                  <a:schemeClr val="tx2"/>
                </a:solidFill>
              </a:rPr>
              <a:t> </a:t>
            </a:r>
            <a:r>
              <a:rPr lang="ru-RU" sz="2400" dirty="0" err="1">
                <a:solidFill>
                  <a:schemeClr val="tx2"/>
                </a:solidFill>
              </a:rPr>
              <a:t>шкільних</a:t>
            </a:r>
            <a:r>
              <a:rPr lang="ru-RU" sz="2400" dirty="0">
                <a:solidFill>
                  <a:schemeClr val="tx2"/>
                </a:solidFill>
              </a:rPr>
              <a:t> </a:t>
            </a:r>
            <a:r>
              <a:rPr lang="ru-RU" sz="2400" dirty="0" err="1">
                <a:solidFill>
                  <a:schemeClr val="tx2"/>
                </a:solidFill>
              </a:rPr>
              <a:t>вимог</a:t>
            </a:r>
            <a:r>
              <a:rPr lang="ru-RU" sz="2400" dirty="0">
                <a:solidFill>
                  <a:schemeClr val="tx2"/>
                </a:solidFill>
              </a:rPr>
              <a:t> і правил батьками, а </a:t>
            </a:r>
            <a:r>
              <a:rPr lang="ru-RU" sz="2400" dirty="0" err="1">
                <a:solidFill>
                  <a:schemeClr val="tx2"/>
                </a:solidFill>
              </a:rPr>
              <a:t>також</a:t>
            </a:r>
            <a:r>
              <a:rPr lang="ru-RU" sz="2400" dirty="0">
                <a:solidFill>
                  <a:schemeClr val="tx2"/>
                </a:solidFill>
              </a:rPr>
              <a:t> </a:t>
            </a:r>
            <a:r>
              <a:rPr lang="ru-RU" sz="2400" dirty="0" err="1">
                <a:solidFill>
                  <a:schemeClr val="tx2"/>
                </a:solidFill>
              </a:rPr>
              <a:t>поважне</a:t>
            </a:r>
            <a:r>
              <a:rPr lang="ru-RU" sz="2400" dirty="0">
                <a:solidFill>
                  <a:schemeClr val="tx2"/>
                </a:solidFill>
              </a:rPr>
              <a:t> </a:t>
            </a:r>
            <a:r>
              <a:rPr lang="ru-RU" sz="2400" dirty="0" err="1">
                <a:solidFill>
                  <a:schemeClr val="tx2"/>
                </a:solidFill>
              </a:rPr>
              <a:t>ставлення</a:t>
            </a:r>
            <a:r>
              <a:rPr lang="ru-RU" sz="2400" dirty="0">
                <a:solidFill>
                  <a:schemeClr val="tx2"/>
                </a:solidFill>
              </a:rPr>
              <a:t> </a:t>
            </a:r>
            <a:r>
              <a:rPr lang="ru-RU" sz="2400" dirty="0" err="1">
                <a:solidFill>
                  <a:schemeClr val="tx2"/>
                </a:solidFill>
              </a:rPr>
              <a:t>педагогів</a:t>
            </a:r>
            <a:r>
              <a:rPr lang="ru-RU" sz="2400" dirty="0">
                <a:solidFill>
                  <a:schemeClr val="tx2"/>
                </a:solidFill>
              </a:rPr>
              <a:t> до думок і </a:t>
            </a:r>
            <a:r>
              <a:rPr lang="ru-RU" sz="2400" dirty="0" err="1">
                <a:solidFill>
                  <a:schemeClr val="tx2"/>
                </a:solidFill>
              </a:rPr>
              <a:t>пропозицій</a:t>
            </a:r>
            <a:r>
              <a:rPr lang="ru-RU" sz="2400" dirty="0">
                <a:solidFill>
                  <a:schemeClr val="tx2"/>
                </a:solidFill>
              </a:rPr>
              <a:t> </a:t>
            </a:r>
            <a:r>
              <a:rPr lang="ru-RU" sz="2400" dirty="0" err="1">
                <a:solidFill>
                  <a:schemeClr val="tx2"/>
                </a:solidFill>
              </a:rPr>
              <a:t>батьків</a:t>
            </a:r>
            <a:r>
              <a:rPr lang="ru-RU" sz="2400" dirty="0">
                <a:solidFill>
                  <a:schemeClr val="tx2"/>
                </a:solidFill>
              </a:rPr>
              <a:t>;</a:t>
            </a:r>
          </a:p>
          <a:p>
            <a:pPr algn="just"/>
            <a:r>
              <a:rPr lang="ru-RU" sz="2400" dirty="0">
                <a:solidFill>
                  <a:schemeClr val="tx2"/>
                </a:solidFill>
              </a:rPr>
              <a:t>- </a:t>
            </a:r>
            <a:r>
              <a:rPr lang="ru-RU" sz="2400" dirty="0" err="1">
                <a:solidFill>
                  <a:schemeClr val="tx2"/>
                </a:solidFill>
              </a:rPr>
              <a:t>гуманізація</a:t>
            </a:r>
            <a:r>
              <a:rPr lang="ru-RU" sz="2400" dirty="0">
                <a:solidFill>
                  <a:schemeClr val="tx2"/>
                </a:solidFill>
              </a:rPr>
              <a:t> </a:t>
            </a:r>
            <a:r>
              <a:rPr lang="ru-RU" sz="2400" dirty="0" err="1">
                <a:solidFill>
                  <a:schemeClr val="tx2"/>
                </a:solidFill>
              </a:rPr>
              <a:t>міжособистісних</a:t>
            </a:r>
            <a:r>
              <a:rPr lang="ru-RU" sz="2400" dirty="0">
                <a:solidFill>
                  <a:schemeClr val="tx2"/>
                </a:solidFill>
              </a:rPr>
              <a:t> </a:t>
            </a:r>
            <a:r>
              <a:rPr lang="ru-RU" sz="2400" dirty="0" err="1">
                <a:solidFill>
                  <a:schemeClr val="tx2"/>
                </a:solidFill>
              </a:rPr>
              <a:t>відносин</a:t>
            </a:r>
            <a:r>
              <a:rPr lang="ru-RU" sz="2400" dirty="0">
                <a:solidFill>
                  <a:schemeClr val="tx2"/>
                </a:solidFill>
              </a:rPr>
              <a:t>, </a:t>
            </a:r>
            <a:r>
              <a:rPr lang="ru-RU" sz="2400" dirty="0" err="1">
                <a:solidFill>
                  <a:schemeClr val="tx2"/>
                </a:solidFill>
              </a:rPr>
              <a:t>запобігання</a:t>
            </a:r>
            <a:r>
              <a:rPr lang="ru-RU" sz="2400" dirty="0">
                <a:solidFill>
                  <a:schemeClr val="tx2"/>
                </a:solidFill>
              </a:rPr>
              <a:t> </a:t>
            </a:r>
            <a:r>
              <a:rPr lang="ru-RU" sz="2400" dirty="0" err="1">
                <a:solidFill>
                  <a:schemeClr val="tx2"/>
                </a:solidFill>
              </a:rPr>
              <a:t>конфліктним</a:t>
            </a:r>
            <a:r>
              <a:rPr lang="ru-RU" sz="2400" dirty="0">
                <a:solidFill>
                  <a:schemeClr val="tx2"/>
                </a:solidFill>
              </a:rPr>
              <a:t> </a:t>
            </a:r>
            <a:r>
              <a:rPr lang="ru-RU" sz="2400" dirty="0" err="1">
                <a:solidFill>
                  <a:schemeClr val="tx2"/>
                </a:solidFill>
              </a:rPr>
              <a:t>ситуаціям</a:t>
            </a:r>
            <a:r>
              <a:rPr lang="ru-RU" sz="2400" dirty="0">
                <a:solidFill>
                  <a:schemeClr val="tx2"/>
                </a:solidFill>
              </a:rPr>
              <a:t> та </a:t>
            </a:r>
            <a:r>
              <a:rPr lang="ru-RU" sz="2400" dirty="0" err="1">
                <a:solidFill>
                  <a:schemeClr val="tx2"/>
                </a:solidFill>
              </a:rPr>
              <a:t>оптимізація</a:t>
            </a:r>
            <a:r>
              <a:rPr lang="ru-RU" sz="2400" dirty="0">
                <a:solidFill>
                  <a:schemeClr val="tx2"/>
                </a:solidFill>
              </a:rPr>
              <a:t> </a:t>
            </a:r>
            <a:r>
              <a:rPr lang="ru-RU" sz="2400" dirty="0" err="1">
                <a:solidFill>
                  <a:schemeClr val="tx2"/>
                </a:solidFill>
              </a:rPr>
              <a:t>взаємин</a:t>
            </a:r>
            <a:r>
              <a:rPr lang="ru-RU" sz="2400" dirty="0">
                <a:solidFill>
                  <a:schemeClr val="tx2"/>
                </a:solidFill>
              </a:rPr>
              <a:t> </a:t>
            </a:r>
            <a:r>
              <a:rPr lang="ru-RU" sz="2400" dirty="0" err="1">
                <a:solidFill>
                  <a:schemeClr val="tx2"/>
                </a:solidFill>
              </a:rPr>
              <a:t>між</a:t>
            </a:r>
            <a:r>
              <a:rPr lang="ru-RU" sz="2400" dirty="0">
                <a:solidFill>
                  <a:schemeClr val="tx2"/>
                </a:solidFill>
              </a:rPr>
              <a:t> </a:t>
            </a:r>
            <a:r>
              <a:rPr lang="ru-RU" sz="2400" dirty="0" err="1">
                <a:solidFill>
                  <a:schemeClr val="tx2"/>
                </a:solidFill>
              </a:rPr>
              <a:t>основними</a:t>
            </a:r>
            <a:r>
              <a:rPr lang="ru-RU" sz="2400" dirty="0">
                <a:solidFill>
                  <a:schemeClr val="tx2"/>
                </a:solidFill>
              </a:rPr>
              <a:t> </a:t>
            </a:r>
            <a:r>
              <a:rPr lang="ru-RU" sz="2400" dirty="0" err="1">
                <a:solidFill>
                  <a:schemeClr val="tx2"/>
                </a:solidFill>
              </a:rPr>
              <a:t>суб’єктами</a:t>
            </a:r>
            <a:r>
              <a:rPr lang="ru-RU" sz="2400" dirty="0">
                <a:solidFill>
                  <a:schemeClr val="tx2"/>
                </a:solidFill>
              </a:rPr>
              <a:t> </a:t>
            </a:r>
            <a:r>
              <a:rPr lang="uk-UA" sz="2400" dirty="0">
                <a:solidFill>
                  <a:schemeClr val="tx2"/>
                </a:solidFill>
              </a:rPr>
              <a:t>освітнього</a:t>
            </a:r>
            <a:r>
              <a:rPr lang="ru-RU" sz="2400" dirty="0">
                <a:solidFill>
                  <a:schemeClr val="tx2"/>
                </a:solidFill>
              </a:rPr>
              <a:t> </a:t>
            </a:r>
            <a:r>
              <a:rPr lang="ru-RU" sz="2400" dirty="0" err="1" smtClean="0">
                <a:solidFill>
                  <a:schemeClr val="tx2"/>
                </a:solidFill>
              </a:rPr>
              <a:t>процесу</a:t>
            </a:r>
            <a:r>
              <a:rPr lang="ru-RU" sz="2400" dirty="0" smtClean="0">
                <a:solidFill>
                  <a:schemeClr val="tx2"/>
                </a:solidFill>
              </a:rPr>
              <a:t>;</a:t>
            </a:r>
            <a:endParaRPr lang="ru-RU" sz="2400" dirty="0">
              <a:solidFill>
                <a:schemeClr val="tx2"/>
              </a:solidFill>
            </a:endParaRPr>
          </a:p>
          <a:p>
            <a:pPr algn="just"/>
            <a:r>
              <a:rPr lang="ru-RU" sz="2400" b="1" dirty="0">
                <a:solidFill>
                  <a:schemeClr val="tx2"/>
                </a:solidFill>
              </a:rPr>
              <a:t>- </a:t>
            </a:r>
            <a:r>
              <a:rPr lang="ru-RU" sz="2400" dirty="0" err="1">
                <a:solidFill>
                  <a:schemeClr val="tx2"/>
                </a:solidFill>
              </a:rPr>
              <a:t>постійне</a:t>
            </a:r>
            <a:r>
              <a:rPr lang="ru-RU" sz="2400" dirty="0">
                <a:solidFill>
                  <a:schemeClr val="tx2"/>
                </a:solidFill>
              </a:rPr>
              <a:t>, </a:t>
            </a:r>
            <a:r>
              <a:rPr lang="ru-RU" sz="2400" dirty="0" err="1">
                <a:solidFill>
                  <a:schemeClr val="tx2"/>
                </a:solidFill>
              </a:rPr>
              <a:t>різнобічне</a:t>
            </a:r>
            <a:r>
              <a:rPr lang="ru-RU" sz="2400" dirty="0">
                <a:solidFill>
                  <a:schemeClr val="tx2"/>
                </a:solidFill>
              </a:rPr>
              <a:t> і </a:t>
            </a:r>
            <a:r>
              <a:rPr lang="ru-RU" sz="2400" dirty="0" err="1">
                <a:solidFill>
                  <a:schemeClr val="tx2"/>
                </a:solidFill>
              </a:rPr>
              <a:t>глибоке</a:t>
            </a:r>
            <a:r>
              <a:rPr lang="ru-RU" sz="2400" dirty="0">
                <a:solidFill>
                  <a:schemeClr val="tx2"/>
                </a:solidFill>
              </a:rPr>
              <a:t> </a:t>
            </a:r>
            <a:r>
              <a:rPr lang="ru-RU" sz="2400" dirty="0" err="1">
                <a:solidFill>
                  <a:schemeClr val="tx2"/>
                </a:solidFill>
              </a:rPr>
              <a:t>вивчення</a:t>
            </a:r>
            <a:r>
              <a:rPr lang="ru-RU" sz="2400" dirty="0">
                <a:solidFill>
                  <a:schemeClr val="tx2"/>
                </a:solidFill>
              </a:rPr>
              <a:t> </a:t>
            </a:r>
            <a:r>
              <a:rPr lang="ru-RU" sz="2400" dirty="0" err="1" smtClean="0">
                <a:solidFill>
                  <a:schemeClr val="tx2"/>
                </a:solidFill>
              </a:rPr>
              <a:t>сім’ї</a:t>
            </a:r>
            <a:r>
              <a:rPr lang="ru-RU" sz="2400" dirty="0" smtClean="0">
                <a:solidFill>
                  <a:schemeClr val="tx2"/>
                </a:solidFill>
              </a:rPr>
              <a:t>;</a:t>
            </a:r>
            <a:endParaRPr lang="ru-RU" sz="2400" dirty="0">
              <a:solidFill>
                <a:schemeClr val="tx2"/>
              </a:solidFill>
            </a:endParaRPr>
          </a:p>
          <a:p>
            <a:pPr algn="just"/>
            <a:r>
              <a:rPr lang="ru-RU" sz="2400" dirty="0">
                <a:solidFill>
                  <a:schemeClr val="tx2"/>
                </a:solidFill>
              </a:rPr>
              <a:t>- системна </a:t>
            </a:r>
            <a:r>
              <a:rPr lang="ru-RU" sz="2400" dirty="0" err="1">
                <a:solidFill>
                  <a:schemeClr val="tx2"/>
                </a:solidFill>
              </a:rPr>
              <a:t>організація</a:t>
            </a:r>
            <a:r>
              <a:rPr lang="ru-RU" sz="2400" dirty="0">
                <a:solidFill>
                  <a:schemeClr val="tx2"/>
                </a:solidFill>
              </a:rPr>
              <a:t> </a:t>
            </a:r>
            <a:r>
              <a:rPr lang="ru-RU" sz="2400" dirty="0" err="1">
                <a:solidFill>
                  <a:schemeClr val="tx2"/>
                </a:solidFill>
              </a:rPr>
              <a:t>навчання</a:t>
            </a:r>
            <a:r>
              <a:rPr lang="ru-RU" sz="2400" dirty="0">
                <a:solidFill>
                  <a:schemeClr val="tx2"/>
                </a:solidFill>
              </a:rPr>
              <a:t> </a:t>
            </a:r>
            <a:r>
              <a:rPr lang="ru-RU" sz="2400" dirty="0" err="1">
                <a:solidFill>
                  <a:schemeClr val="tx2"/>
                </a:solidFill>
              </a:rPr>
              <a:t>батьків</a:t>
            </a:r>
            <a:r>
              <a:rPr lang="ru-RU" sz="2400" dirty="0">
                <a:solidFill>
                  <a:schemeClr val="tx2"/>
                </a:solidFill>
              </a:rPr>
              <a:t>, </a:t>
            </a:r>
            <a:r>
              <a:rPr lang="ru-RU" sz="2400" dirty="0" err="1">
                <a:solidFill>
                  <a:schemeClr val="tx2"/>
                </a:solidFill>
              </a:rPr>
              <a:t>підвищення</a:t>
            </a:r>
            <a:r>
              <a:rPr lang="ru-RU" sz="2400" dirty="0">
                <a:solidFill>
                  <a:schemeClr val="tx2"/>
                </a:solidFill>
              </a:rPr>
              <a:t> </a:t>
            </a:r>
            <a:r>
              <a:rPr lang="ru-RU" sz="2400" dirty="0" err="1">
                <a:solidFill>
                  <a:schemeClr val="tx2"/>
                </a:solidFill>
              </a:rPr>
              <a:t>рівня</a:t>
            </a:r>
            <a:r>
              <a:rPr lang="ru-RU" sz="2400" dirty="0">
                <a:solidFill>
                  <a:schemeClr val="tx2"/>
                </a:solidFill>
              </a:rPr>
              <a:t> </a:t>
            </a:r>
            <a:r>
              <a:rPr lang="ru-RU" sz="2400" dirty="0" err="1">
                <a:solidFill>
                  <a:schemeClr val="tx2"/>
                </a:solidFill>
              </a:rPr>
              <a:t>їхніх</a:t>
            </a:r>
            <a:r>
              <a:rPr lang="ru-RU" sz="2400" dirty="0">
                <a:solidFill>
                  <a:schemeClr val="tx2"/>
                </a:solidFill>
              </a:rPr>
              <a:t> психолого-</a:t>
            </a:r>
            <a:r>
              <a:rPr lang="ru-RU" sz="2400" dirty="0" err="1">
                <a:solidFill>
                  <a:schemeClr val="tx2"/>
                </a:solidFill>
              </a:rPr>
              <a:t>педагогічних</a:t>
            </a:r>
            <a:r>
              <a:rPr lang="ru-RU" sz="2400" dirty="0">
                <a:solidFill>
                  <a:schemeClr val="tx2"/>
                </a:solidFill>
              </a:rPr>
              <a:t> </a:t>
            </a:r>
            <a:r>
              <a:rPr lang="ru-RU" sz="2400" dirty="0" err="1">
                <a:solidFill>
                  <a:schemeClr val="tx2"/>
                </a:solidFill>
              </a:rPr>
              <a:t>знань</a:t>
            </a:r>
            <a:r>
              <a:rPr lang="ru-RU" sz="2400" dirty="0">
                <a:solidFill>
                  <a:schemeClr val="tx2"/>
                </a:solidFill>
              </a:rPr>
              <a:t> і </a:t>
            </a:r>
            <a:r>
              <a:rPr lang="ru-RU" sz="2400" dirty="0" err="1">
                <a:solidFill>
                  <a:schemeClr val="tx2"/>
                </a:solidFill>
              </a:rPr>
              <a:t>компетентності</a:t>
            </a:r>
            <a:r>
              <a:rPr lang="ru-RU" sz="2400" dirty="0">
                <a:solidFill>
                  <a:schemeClr val="tx2"/>
                </a:solidFill>
              </a:rPr>
              <a:t>, </a:t>
            </a:r>
            <a:r>
              <a:rPr lang="ru-RU" sz="2400" dirty="0" err="1">
                <a:solidFill>
                  <a:schemeClr val="tx2"/>
                </a:solidFill>
              </a:rPr>
              <a:t>урізноманітнення</a:t>
            </a:r>
            <a:r>
              <a:rPr lang="ru-RU" sz="2400" dirty="0">
                <a:solidFill>
                  <a:schemeClr val="tx2"/>
                </a:solidFill>
              </a:rPr>
              <a:t> форм і </a:t>
            </a:r>
            <a:r>
              <a:rPr lang="ru-RU" sz="2400" dirty="0" err="1">
                <a:solidFill>
                  <a:schemeClr val="tx2"/>
                </a:solidFill>
              </a:rPr>
              <a:t>методів</a:t>
            </a:r>
            <a:r>
              <a:rPr lang="ru-RU" sz="2400" dirty="0">
                <a:solidFill>
                  <a:schemeClr val="tx2"/>
                </a:solidFill>
              </a:rPr>
              <a:t> </a:t>
            </a:r>
            <a:r>
              <a:rPr lang="ru-RU" sz="2400" dirty="0" err="1">
                <a:solidFill>
                  <a:schemeClr val="tx2"/>
                </a:solidFill>
              </a:rPr>
              <a:t>педагогічної</a:t>
            </a:r>
            <a:r>
              <a:rPr lang="ru-RU" sz="2400" dirty="0">
                <a:solidFill>
                  <a:schemeClr val="tx2"/>
                </a:solidFill>
              </a:rPr>
              <a:t> </a:t>
            </a:r>
            <a:r>
              <a:rPr lang="ru-RU" sz="2400" dirty="0" err="1">
                <a:solidFill>
                  <a:schemeClr val="tx2"/>
                </a:solidFill>
              </a:rPr>
              <a:t>просвіти</a:t>
            </a:r>
            <a:r>
              <a:rPr lang="ru-RU" sz="2400" dirty="0">
                <a:solidFill>
                  <a:schemeClr val="tx2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88078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ECC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781300" y="1028700"/>
            <a:ext cx="14478000" cy="8229600"/>
            <a:chOff x="0" y="0"/>
            <a:chExt cx="4897496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97496" cy="2783840"/>
            </a:xfrm>
            <a:custGeom>
              <a:avLst/>
              <a:gdLst/>
              <a:ahLst/>
              <a:cxnLst/>
              <a:rect l="l" t="t" r="r" b="b"/>
              <a:pathLst>
                <a:path w="4897496" h="2783840">
                  <a:moveTo>
                    <a:pt x="4773036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4773037" y="0"/>
                  </a:lnTo>
                  <a:cubicBezTo>
                    <a:pt x="4841616" y="0"/>
                    <a:pt x="4897496" y="55880"/>
                    <a:pt x="4897496" y="124460"/>
                  </a:cubicBezTo>
                  <a:lnTo>
                    <a:pt x="4897496" y="2659380"/>
                  </a:lnTo>
                  <a:cubicBezTo>
                    <a:pt x="4897496" y="2727960"/>
                    <a:pt x="4841616" y="2783840"/>
                    <a:pt x="4773037" y="2783840"/>
                  </a:cubicBezTo>
                  <a:close/>
                </a:path>
              </a:pathLst>
            </a:custGeom>
            <a:solidFill>
              <a:srgbClr val="F6F6F6"/>
            </a:solidFill>
          </p:spPr>
        </p:sp>
      </p:grpSp>
      <p:sp>
        <p:nvSpPr>
          <p:cNvPr id="4" name="TextBox 4"/>
          <p:cNvSpPr txBox="1"/>
          <p:nvPr/>
        </p:nvSpPr>
        <p:spPr>
          <a:xfrm>
            <a:off x="5981700" y="2679700"/>
            <a:ext cx="10011374" cy="19697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r>
              <a:rPr lang="ru-RU" dirty="0" smtClean="0"/>
              <a:t> </a:t>
            </a:r>
            <a:r>
              <a:rPr lang="ru-RU" sz="3200" b="1" dirty="0" err="1" smtClean="0">
                <a:solidFill>
                  <a:schemeClr val="tx2"/>
                </a:solidFill>
              </a:rPr>
              <a:t>Основні</a:t>
            </a:r>
            <a:r>
              <a:rPr lang="ru-RU" sz="3200" b="1" dirty="0" smtClean="0">
                <a:solidFill>
                  <a:schemeClr val="tx2"/>
                </a:solidFill>
              </a:rPr>
              <a:t> </a:t>
            </a:r>
            <a:r>
              <a:rPr lang="ru-RU" sz="3200" b="1" dirty="0" err="1" smtClean="0">
                <a:solidFill>
                  <a:schemeClr val="tx2"/>
                </a:solidFill>
              </a:rPr>
              <a:t>принципи</a:t>
            </a:r>
            <a:r>
              <a:rPr lang="ru-RU" sz="3200" b="1" dirty="0" smtClean="0">
                <a:solidFill>
                  <a:schemeClr val="tx2"/>
                </a:solidFill>
              </a:rPr>
              <a:t> </a:t>
            </a:r>
            <a:r>
              <a:rPr lang="ru-RU" sz="3200" b="1" dirty="0" err="1">
                <a:solidFill>
                  <a:schemeClr val="tx2"/>
                </a:solidFill>
              </a:rPr>
              <a:t>партнерської</a:t>
            </a:r>
            <a:r>
              <a:rPr lang="ru-RU" sz="3200" b="1" dirty="0">
                <a:solidFill>
                  <a:schemeClr val="tx2"/>
                </a:solidFill>
              </a:rPr>
              <a:t> </a:t>
            </a:r>
            <a:r>
              <a:rPr lang="ru-RU" sz="3200" b="1" dirty="0" err="1">
                <a:solidFill>
                  <a:schemeClr val="tx2"/>
                </a:solidFill>
              </a:rPr>
              <a:t>взаємодії</a:t>
            </a:r>
            <a:r>
              <a:rPr lang="uk-UA" sz="3200" b="1" dirty="0">
                <a:solidFill>
                  <a:schemeClr val="tx2"/>
                </a:solidFill>
              </a:rPr>
              <a:t> з </a:t>
            </a:r>
            <a:r>
              <a:rPr lang="uk-UA" sz="3200" b="1" dirty="0" smtClean="0">
                <a:solidFill>
                  <a:schemeClr val="tx2"/>
                </a:solidFill>
              </a:rPr>
              <a:t>батьками</a:t>
            </a:r>
            <a:r>
              <a:rPr lang="ru-RU" sz="3200" b="1" dirty="0" smtClean="0">
                <a:solidFill>
                  <a:schemeClr val="tx2"/>
                </a:solidFill>
              </a:rPr>
              <a:t>: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ru-RU" sz="3200" dirty="0" err="1" smtClean="0">
                <a:solidFill>
                  <a:schemeClr val="tx2"/>
                </a:solidFill>
              </a:rPr>
              <a:t>добровільність</a:t>
            </a:r>
            <a:endParaRPr lang="ru-RU" sz="3200" dirty="0" smtClean="0">
              <a:solidFill>
                <a:schemeClr val="tx2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ru-RU" sz="3200" dirty="0" err="1" smtClean="0">
                <a:solidFill>
                  <a:schemeClr val="tx2"/>
                </a:solidFill>
              </a:rPr>
              <a:t>довготривалість</a:t>
            </a:r>
            <a:r>
              <a:rPr lang="ru-RU" sz="3200" dirty="0" smtClean="0">
                <a:solidFill>
                  <a:schemeClr val="tx2"/>
                </a:solidFill>
              </a:rPr>
              <a:t> </a:t>
            </a:r>
            <a:endParaRPr lang="ru-RU" sz="3200" dirty="0">
              <a:solidFill>
                <a:schemeClr val="tx2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ru-RU" sz="3200" dirty="0" err="1" smtClean="0">
                <a:solidFill>
                  <a:schemeClr val="tx2"/>
                </a:solidFill>
              </a:rPr>
              <a:t>взаємна</a:t>
            </a:r>
            <a:r>
              <a:rPr lang="ru-RU" sz="3200" dirty="0" smtClean="0">
                <a:solidFill>
                  <a:schemeClr val="tx2"/>
                </a:solidFill>
              </a:rPr>
              <a:t> </a:t>
            </a:r>
            <a:r>
              <a:rPr lang="ru-RU" sz="3200" dirty="0" err="1" smtClean="0">
                <a:solidFill>
                  <a:schemeClr val="tx2"/>
                </a:solidFill>
              </a:rPr>
              <a:t>відповідальність</a:t>
            </a:r>
            <a:endParaRPr lang="ru-RU" sz="3200" dirty="0">
              <a:solidFill>
                <a:schemeClr val="tx2"/>
              </a:solidFill>
            </a:endParaRPr>
          </a:p>
        </p:txBody>
      </p:sp>
      <p:sp>
        <p:nvSpPr>
          <p:cNvPr id="5" name="Freeform 5"/>
          <p:cNvSpPr/>
          <p:nvPr/>
        </p:nvSpPr>
        <p:spPr>
          <a:xfrm>
            <a:off x="411264" y="3109620"/>
            <a:ext cx="4740073" cy="6148680"/>
          </a:xfrm>
          <a:custGeom>
            <a:avLst/>
            <a:gdLst/>
            <a:ahLst/>
            <a:cxnLst/>
            <a:rect l="l" t="t" r="r" b="b"/>
            <a:pathLst>
              <a:path w="4740073" h="6148680">
                <a:moveTo>
                  <a:pt x="0" y="0"/>
                </a:moveTo>
                <a:lnTo>
                  <a:pt x="4740072" y="0"/>
                </a:lnTo>
                <a:lnTo>
                  <a:pt x="4740072" y="6148680"/>
                </a:lnTo>
                <a:lnTo>
                  <a:pt x="0" y="614868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028700" y="1028700"/>
            <a:ext cx="540302" cy="135075"/>
          </a:xfrm>
          <a:custGeom>
            <a:avLst/>
            <a:gdLst/>
            <a:ahLst/>
            <a:cxnLst/>
            <a:rect l="l" t="t" r="r" b="b"/>
            <a:pathLst>
              <a:path w="540302" h="135075">
                <a:moveTo>
                  <a:pt x="0" y="0"/>
                </a:moveTo>
                <a:lnTo>
                  <a:pt x="540302" y="0"/>
                </a:lnTo>
                <a:lnTo>
                  <a:pt x="540302" y="135075"/>
                </a:lnTo>
                <a:lnTo>
                  <a:pt x="0" y="13507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ECC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1019175"/>
            <a:ext cx="13449300" cy="11074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600"/>
              </a:lnSpc>
            </a:pPr>
            <a:r>
              <a:rPr lang="uk-UA" sz="5400" b="1" dirty="0">
                <a:solidFill>
                  <a:srgbClr val="27407E"/>
                </a:solidFill>
                <a:latin typeface="Calistoga"/>
                <a:ea typeface="Calistoga"/>
                <a:cs typeface="Calistoga"/>
                <a:sym typeface="Calistoga"/>
              </a:rPr>
              <a:t>Н</a:t>
            </a:r>
            <a:r>
              <a:rPr lang="uk-UA" sz="5400" b="1" dirty="0" smtClean="0">
                <a:solidFill>
                  <a:srgbClr val="27407E"/>
                </a:solidFill>
                <a:latin typeface="Calistoga"/>
                <a:ea typeface="Calistoga"/>
                <a:cs typeface="Calistoga"/>
                <a:sym typeface="Calistoga"/>
              </a:rPr>
              <a:t>едоліки партнерської взаємодії</a:t>
            </a:r>
            <a:endParaRPr lang="en-US" sz="5400" b="1" dirty="0">
              <a:solidFill>
                <a:srgbClr val="27407E"/>
              </a:solidFill>
              <a:latin typeface="Calistoga"/>
              <a:ea typeface="Calistoga"/>
              <a:cs typeface="Calistoga"/>
              <a:sym typeface="Calistoga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7574701" y="4523761"/>
            <a:ext cx="9140549" cy="30162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/>
            <a:r>
              <a:rPr lang="uk-UA" sz="2800" dirty="0">
                <a:solidFill>
                  <a:schemeClr val="tx2"/>
                </a:solidFill>
              </a:rPr>
              <a:t>-</a:t>
            </a:r>
            <a:r>
              <a:rPr lang="ru-RU" sz="2800" dirty="0">
                <a:solidFill>
                  <a:schemeClr val="tx2"/>
                </a:solidFill>
              </a:rPr>
              <a:t> </a:t>
            </a:r>
            <a:r>
              <a:rPr lang="ru-RU" sz="2800" dirty="0" err="1">
                <a:solidFill>
                  <a:schemeClr val="tx2"/>
                </a:solidFill>
              </a:rPr>
              <a:t>низький</a:t>
            </a:r>
            <a:r>
              <a:rPr lang="ru-RU" sz="2800" dirty="0">
                <a:solidFill>
                  <a:schemeClr val="tx2"/>
                </a:solidFill>
              </a:rPr>
              <a:t> </a:t>
            </a:r>
            <a:r>
              <a:rPr lang="ru-RU" sz="2800" dirty="0" err="1">
                <a:solidFill>
                  <a:schemeClr val="tx2"/>
                </a:solidFill>
              </a:rPr>
              <a:t>рівень</a:t>
            </a:r>
            <a:r>
              <a:rPr lang="ru-RU" sz="2800" dirty="0">
                <a:solidFill>
                  <a:schemeClr val="tx2"/>
                </a:solidFill>
              </a:rPr>
              <a:t> </a:t>
            </a:r>
            <a:r>
              <a:rPr lang="ru-RU" sz="2800" dirty="0" err="1">
                <a:solidFill>
                  <a:schemeClr val="tx2"/>
                </a:solidFill>
              </a:rPr>
              <a:t>педагогічної</a:t>
            </a:r>
            <a:r>
              <a:rPr lang="ru-RU" sz="2800" dirty="0">
                <a:solidFill>
                  <a:schemeClr val="tx2"/>
                </a:solidFill>
              </a:rPr>
              <a:t> </a:t>
            </a:r>
            <a:r>
              <a:rPr lang="ru-RU" sz="2800" dirty="0" err="1">
                <a:solidFill>
                  <a:schemeClr val="tx2"/>
                </a:solidFill>
              </a:rPr>
              <a:t>просвіти</a:t>
            </a:r>
            <a:r>
              <a:rPr lang="ru-RU" sz="2800" dirty="0">
                <a:solidFill>
                  <a:schemeClr val="tx2"/>
                </a:solidFill>
              </a:rPr>
              <a:t> </a:t>
            </a:r>
            <a:r>
              <a:rPr lang="ru-RU" sz="2800" dirty="0" err="1">
                <a:solidFill>
                  <a:schemeClr val="tx2"/>
                </a:solidFill>
              </a:rPr>
              <a:t>батьків</a:t>
            </a:r>
            <a:r>
              <a:rPr lang="ru-RU" sz="2800" dirty="0">
                <a:solidFill>
                  <a:schemeClr val="tx2"/>
                </a:solidFill>
              </a:rPr>
              <a:t> і </a:t>
            </a:r>
            <a:r>
              <a:rPr lang="ru-RU" sz="2800" dirty="0" err="1">
                <a:solidFill>
                  <a:schemeClr val="tx2"/>
                </a:solidFill>
              </a:rPr>
              <a:t>невміння</a:t>
            </a:r>
            <a:r>
              <a:rPr lang="ru-RU" sz="2800" dirty="0">
                <a:solidFill>
                  <a:schemeClr val="tx2"/>
                </a:solidFill>
              </a:rPr>
              <a:t> </a:t>
            </a:r>
            <a:r>
              <a:rPr lang="ru-RU" sz="2800" dirty="0" err="1">
                <a:solidFill>
                  <a:schemeClr val="tx2"/>
                </a:solidFill>
              </a:rPr>
              <a:t>педагогів</a:t>
            </a:r>
            <a:r>
              <a:rPr lang="ru-RU" sz="2800" dirty="0">
                <a:solidFill>
                  <a:schemeClr val="tx2"/>
                </a:solidFill>
              </a:rPr>
              <a:t> </a:t>
            </a:r>
            <a:r>
              <a:rPr lang="ru-RU" sz="2800" dirty="0" err="1">
                <a:solidFill>
                  <a:schemeClr val="tx2"/>
                </a:solidFill>
              </a:rPr>
              <a:t>активізувати</a:t>
            </a:r>
            <a:r>
              <a:rPr lang="ru-RU" sz="2800" dirty="0">
                <a:solidFill>
                  <a:schemeClr val="tx2"/>
                </a:solidFill>
              </a:rPr>
              <a:t> </a:t>
            </a:r>
            <a:r>
              <a:rPr lang="ru-RU" sz="2800" dirty="0" err="1">
                <a:solidFill>
                  <a:schemeClr val="tx2"/>
                </a:solidFill>
              </a:rPr>
              <a:t>їх</a:t>
            </a:r>
            <a:r>
              <a:rPr lang="ru-RU" sz="2800" dirty="0">
                <a:solidFill>
                  <a:schemeClr val="tx2"/>
                </a:solidFill>
              </a:rPr>
              <a:t> у </a:t>
            </a:r>
            <a:r>
              <a:rPr lang="ru-RU" sz="2800" dirty="0" err="1">
                <a:solidFill>
                  <a:schemeClr val="tx2"/>
                </a:solidFill>
              </a:rPr>
              <a:t>реалізації</a:t>
            </a:r>
            <a:r>
              <a:rPr lang="ru-RU" sz="2800" dirty="0">
                <a:solidFill>
                  <a:schemeClr val="tx2"/>
                </a:solidFill>
              </a:rPr>
              <a:t> </a:t>
            </a:r>
            <a:r>
              <a:rPr lang="ru-RU" sz="2800" dirty="0" err="1">
                <a:solidFill>
                  <a:schemeClr val="tx2"/>
                </a:solidFill>
              </a:rPr>
              <a:t>виховних</a:t>
            </a:r>
            <a:r>
              <a:rPr lang="ru-RU" sz="2800" dirty="0">
                <a:solidFill>
                  <a:schemeClr val="tx2"/>
                </a:solidFill>
              </a:rPr>
              <a:t> </a:t>
            </a:r>
            <a:r>
              <a:rPr lang="ru-RU" sz="2800" dirty="0" err="1">
                <a:solidFill>
                  <a:schemeClr val="tx2"/>
                </a:solidFill>
              </a:rPr>
              <a:t>завдань</a:t>
            </a:r>
            <a:r>
              <a:rPr lang="ru-RU" sz="2800" dirty="0">
                <a:solidFill>
                  <a:schemeClr val="tx2"/>
                </a:solidFill>
              </a:rPr>
              <a:t> </a:t>
            </a:r>
            <a:r>
              <a:rPr lang="ru-RU" sz="2800" dirty="0" err="1">
                <a:solidFill>
                  <a:schemeClr val="tx2"/>
                </a:solidFill>
              </a:rPr>
              <a:t>щодо</a:t>
            </a:r>
            <a:r>
              <a:rPr lang="ru-RU" sz="2800" dirty="0">
                <a:solidFill>
                  <a:schemeClr val="tx2"/>
                </a:solidFill>
              </a:rPr>
              <a:t> </a:t>
            </a:r>
            <a:r>
              <a:rPr lang="ru-RU" sz="2800" dirty="0" err="1">
                <a:solidFill>
                  <a:schemeClr val="tx2"/>
                </a:solidFill>
              </a:rPr>
              <a:t>виховання</a:t>
            </a:r>
            <a:r>
              <a:rPr lang="ru-RU" sz="2800" dirty="0">
                <a:solidFill>
                  <a:schemeClr val="tx2"/>
                </a:solidFill>
              </a:rPr>
              <a:t> </a:t>
            </a:r>
            <a:r>
              <a:rPr lang="ru-RU" sz="2800" dirty="0" err="1">
                <a:solidFill>
                  <a:schemeClr val="tx2"/>
                </a:solidFill>
              </a:rPr>
              <a:t>гуманістичних</a:t>
            </a:r>
            <a:r>
              <a:rPr lang="ru-RU" sz="2800" dirty="0">
                <a:solidFill>
                  <a:schemeClr val="tx2"/>
                </a:solidFill>
              </a:rPr>
              <a:t> </a:t>
            </a:r>
            <a:r>
              <a:rPr lang="ru-RU" sz="2800" dirty="0" err="1">
                <a:solidFill>
                  <a:schemeClr val="tx2"/>
                </a:solidFill>
              </a:rPr>
              <a:t>цінностей</a:t>
            </a:r>
            <a:r>
              <a:rPr lang="ru-RU" sz="2800" dirty="0">
                <a:solidFill>
                  <a:schemeClr val="tx2"/>
                </a:solidFill>
              </a:rPr>
              <a:t> у </a:t>
            </a:r>
            <a:r>
              <a:rPr lang="ru-RU" sz="2800" dirty="0" err="1">
                <a:solidFill>
                  <a:schemeClr val="tx2"/>
                </a:solidFill>
              </a:rPr>
              <a:t>дітей</a:t>
            </a:r>
            <a:r>
              <a:rPr lang="ru-RU" sz="2800" dirty="0">
                <a:solidFill>
                  <a:schemeClr val="tx2"/>
                </a:solidFill>
              </a:rPr>
              <a:t>;</a:t>
            </a:r>
          </a:p>
          <a:p>
            <a:pPr algn="just"/>
            <a:r>
              <a:rPr lang="ru-RU" sz="2800" dirty="0">
                <a:solidFill>
                  <a:schemeClr val="tx2"/>
                </a:solidFill>
              </a:rPr>
              <a:t>- </a:t>
            </a:r>
            <a:r>
              <a:rPr lang="ru-RU" sz="2800" dirty="0" err="1">
                <a:solidFill>
                  <a:schemeClr val="tx2"/>
                </a:solidFill>
              </a:rPr>
              <a:t>малоефективність</a:t>
            </a:r>
            <a:r>
              <a:rPr lang="ru-RU" sz="2800" dirty="0">
                <a:solidFill>
                  <a:schemeClr val="tx2"/>
                </a:solidFill>
              </a:rPr>
              <a:t> </a:t>
            </a:r>
            <a:r>
              <a:rPr lang="ru-RU" sz="2800" dirty="0" err="1">
                <a:solidFill>
                  <a:schemeClr val="tx2"/>
                </a:solidFill>
              </a:rPr>
              <a:t>традиційних</a:t>
            </a:r>
            <a:r>
              <a:rPr lang="ru-RU" sz="2800" dirty="0">
                <a:solidFill>
                  <a:schemeClr val="tx2"/>
                </a:solidFill>
              </a:rPr>
              <a:t> форм і </a:t>
            </a:r>
            <a:r>
              <a:rPr lang="ru-RU" sz="2800" dirty="0" err="1">
                <a:solidFill>
                  <a:schemeClr val="tx2"/>
                </a:solidFill>
              </a:rPr>
              <a:t>методів</a:t>
            </a:r>
            <a:r>
              <a:rPr lang="ru-RU" sz="2800" dirty="0">
                <a:solidFill>
                  <a:schemeClr val="tx2"/>
                </a:solidFill>
              </a:rPr>
              <a:t> </a:t>
            </a:r>
            <a:r>
              <a:rPr lang="ru-RU" sz="2800" dirty="0" err="1">
                <a:solidFill>
                  <a:schemeClr val="tx2"/>
                </a:solidFill>
              </a:rPr>
              <a:t>роботи</a:t>
            </a:r>
            <a:r>
              <a:rPr lang="ru-RU" sz="2800" dirty="0">
                <a:solidFill>
                  <a:schemeClr val="tx2"/>
                </a:solidFill>
              </a:rPr>
              <a:t> </a:t>
            </a:r>
            <a:r>
              <a:rPr lang="ru-RU" sz="2800" dirty="0" err="1">
                <a:solidFill>
                  <a:schemeClr val="tx2"/>
                </a:solidFill>
              </a:rPr>
              <a:t>школи</a:t>
            </a:r>
            <a:r>
              <a:rPr lang="ru-RU" sz="2800" dirty="0">
                <a:solidFill>
                  <a:schemeClr val="tx2"/>
                </a:solidFill>
              </a:rPr>
              <a:t> з батьками, </a:t>
            </a:r>
            <a:r>
              <a:rPr lang="ru-RU" sz="2800" dirty="0" err="1">
                <a:solidFill>
                  <a:schemeClr val="tx2"/>
                </a:solidFill>
              </a:rPr>
              <a:t>узагальнений</a:t>
            </a:r>
            <a:r>
              <a:rPr lang="ru-RU" sz="2800" dirty="0">
                <a:solidFill>
                  <a:schemeClr val="tx2"/>
                </a:solidFill>
              </a:rPr>
              <a:t> характер </a:t>
            </a:r>
            <a:r>
              <a:rPr lang="ru-RU" sz="2800" dirty="0" err="1">
                <a:solidFill>
                  <a:schemeClr val="tx2"/>
                </a:solidFill>
              </a:rPr>
              <a:t>взаємодії</a:t>
            </a:r>
            <a:r>
              <a:rPr lang="ru-RU" sz="2800" dirty="0">
                <a:solidFill>
                  <a:schemeClr val="tx2"/>
                </a:solidFill>
              </a:rPr>
              <a:t>, </a:t>
            </a:r>
            <a:r>
              <a:rPr lang="ru-RU" sz="2800" dirty="0" err="1">
                <a:solidFill>
                  <a:schemeClr val="tx2"/>
                </a:solidFill>
              </a:rPr>
              <a:t>що</a:t>
            </a:r>
            <a:r>
              <a:rPr lang="ru-RU" sz="2800" dirty="0">
                <a:solidFill>
                  <a:schemeClr val="tx2"/>
                </a:solidFill>
              </a:rPr>
              <a:t> </a:t>
            </a:r>
            <a:r>
              <a:rPr lang="ru-RU" sz="2800" dirty="0" err="1">
                <a:solidFill>
                  <a:schemeClr val="tx2"/>
                </a:solidFill>
              </a:rPr>
              <a:t>виявляється</a:t>
            </a:r>
            <a:r>
              <a:rPr lang="ru-RU" sz="2800" dirty="0">
                <a:solidFill>
                  <a:schemeClr val="tx2"/>
                </a:solidFill>
              </a:rPr>
              <a:t> в хаотичному </a:t>
            </a:r>
            <a:r>
              <a:rPr lang="ru-RU" sz="2800" dirty="0" err="1">
                <a:solidFill>
                  <a:schemeClr val="tx2"/>
                </a:solidFill>
              </a:rPr>
              <a:t>використанні</a:t>
            </a:r>
            <a:r>
              <a:rPr lang="ru-RU" sz="2800" dirty="0">
                <a:solidFill>
                  <a:schemeClr val="tx2"/>
                </a:solidFill>
              </a:rPr>
              <a:t> </a:t>
            </a:r>
            <a:r>
              <a:rPr lang="ru-RU" sz="2800" dirty="0" err="1">
                <a:solidFill>
                  <a:schemeClr val="tx2"/>
                </a:solidFill>
              </a:rPr>
              <a:t>індивідуальних</a:t>
            </a:r>
            <a:r>
              <a:rPr lang="ru-RU" sz="2800" dirty="0">
                <a:solidFill>
                  <a:schemeClr val="tx2"/>
                </a:solidFill>
              </a:rPr>
              <a:t>, </a:t>
            </a:r>
            <a:r>
              <a:rPr lang="ru-RU" sz="2800" dirty="0" err="1">
                <a:solidFill>
                  <a:schemeClr val="tx2"/>
                </a:solidFill>
              </a:rPr>
              <a:t>групових</a:t>
            </a:r>
            <a:r>
              <a:rPr lang="ru-RU" sz="2800" dirty="0">
                <a:solidFill>
                  <a:schemeClr val="tx2"/>
                </a:solidFill>
              </a:rPr>
              <a:t>, </a:t>
            </a:r>
            <a:r>
              <a:rPr lang="ru-RU" sz="2800" dirty="0" err="1">
                <a:solidFill>
                  <a:schemeClr val="tx2"/>
                </a:solidFill>
              </a:rPr>
              <a:t>колективних</a:t>
            </a:r>
            <a:r>
              <a:rPr lang="ru-RU" sz="2800" dirty="0">
                <a:solidFill>
                  <a:schemeClr val="tx2"/>
                </a:solidFill>
              </a:rPr>
              <a:t> форм </a:t>
            </a:r>
            <a:r>
              <a:rPr lang="ru-RU" sz="2800" dirty="0" err="1">
                <a:solidFill>
                  <a:schemeClr val="tx2"/>
                </a:solidFill>
              </a:rPr>
              <a:t>роботи</a:t>
            </a:r>
            <a:r>
              <a:rPr lang="ru-RU" sz="2800" dirty="0">
                <a:solidFill>
                  <a:schemeClr val="tx2"/>
                </a:solidFill>
              </a:rPr>
              <a:t> </a:t>
            </a:r>
            <a:r>
              <a:rPr lang="ru-RU" sz="2800" dirty="0" err="1">
                <a:solidFill>
                  <a:schemeClr val="tx2"/>
                </a:solidFill>
              </a:rPr>
              <a:t>школи</a:t>
            </a:r>
            <a:r>
              <a:rPr lang="ru-RU" sz="2800" dirty="0">
                <a:solidFill>
                  <a:schemeClr val="tx2"/>
                </a:solidFill>
              </a:rPr>
              <a:t> з батьками.</a:t>
            </a:r>
          </a:p>
        </p:txBody>
      </p:sp>
      <p:sp>
        <p:nvSpPr>
          <p:cNvPr id="4" name="AutoShape 4"/>
          <p:cNvSpPr/>
          <p:nvPr/>
        </p:nvSpPr>
        <p:spPr>
          <a:xfrm>
            <a:off x="0" y="8543305"/>
            <a:ext cx="18288000" cy="1743695"/>
          </a:xfrm>
          <a:prstGeom prst="rect">
            <a:avLst/>
          </a:prstGeom>
          <a:solidFill>
            <a:srgbClr val="27407E"/>
          </a:solidFill>
        </p:spPr>
      </p:sp>
      <p:sp>
        <p:nvSpPr>
          <p:cNvPr id="6" name="Freeform 6"/>
          <p:cNvSpPr/>
          <p:nvPr/>
        </p:nvSpPr>
        <p:spPr>
          <a:xfrm>
            <a:off x="16718998" y="1028700"/>
            <a:ext cx="540302" cy="135075"/>
          </a:xfrm>
          <a:custGeom>
            <a:avLst/>
            <a:gdLst/>
            <a:ahLst/>
            <a:cxnLst/>
            <a:rect l="l" t="t" r="r" b="b"/>
            <a:pathLst>
              <a:path w="540302" h="135075">
                <a:moveTo>
                  <a:pt x="0" y="0"/>
                </a:moveTo>
                <a:lnTo>
                  <a:pt x="540302" y="0"/>
                </a:lnTo>
                <a:lnTo>
                  <a:pt x="540302" y="135075"/>
                </a:lnTo>
                <a:lnTo>
                  <a:pt x="0" y="13507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ECC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781300" y="1028700"/>
            <a:ext cx="14478000" cy="8229600"/>
            <a:chOff x="0" y="0"/>
            <a:chExt cx="4897496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97496" cy="2783840"/>
            </a:xfrm>
            <a:custGeom>
              <a:avLst/>
              <a:gdLst/>
              <a:ahLst/>
              <a:cxnLst/>
              <a:rect l="l" t="t" r="r" b="b"/>
              <a:pathLst>
                <a:path w="4897496" h="2783840">
                  <a:moveTo>
                    <a:pt x="4773036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4773037" y="0"/>
                  </a:lnTo>
                  <a:cubicBezTo>
                    <a:pt x="4841616" y="0"/>
                    <a:pt x="4897496" y="55880"/>
                    <a:pt x="4897496" y="124460"/>
                  </a:cubicBezTo>
                  <a:lnTo>
                    <a:pt x="4897496" y="2659380"/>
                  </a:lnTo>
                  <a:cubicBezTo>
                    <a:pt x="4897496" y="2727960"/>
                    <a:pt x="4841616" y="2783840"/>
                    <a:pt x="4773037" y="2783840"/>
                  </a:cubicBezTo>
                  <a:close/>
                </a:path>
              </a:pathLst>
            </a:custGeom>
            <a:solidFill>
              <a:srgbClr val="F6F6F6"/>
            </a:solidFill>
          </p:spPr>
        </p:sp>
      </p:grpSp>
      <p:sp>
        <p:nvSpPr>
          <p:cNvPr id="4" name="TextBox 4"/>
          <p:cNvSpPr txBox="1"/>
          <p:nvPr/>
        </p:nvSpPr>
        <p:spPr>
          <a:xfrm>
            <a:off x="5943600" y="1866900"/>
            <a:ext cx="10011374" cy="71404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/>
            <a:r>
              <a:rPr lang="ru-RU" sz="2400" b="1" dirty="0">
                <a:solidFill>
                  <a:schemeClr val="tx2"/>
                </a:solidFill>
              </a:rPr>
              <a:t>У</a:t>
            </a:r>
            <a:r>
              <a:rPr lang="ru-RU" sz="2400" b="1" dirty="0" smtClean="0">
                <a:solidFill>
                  <a:schemeClr val="tx2"/>
                </a:solidFill>
              </a:rPr>
              <a:t>мов</a:t>
            </a:r>
            <a:r>
              <a:rPr lang="uk-UA" sz="2400" b="1" dirty="0" smtClean="0">
                <a:solidFill>
                  <a:schemeClr val="tx2"/>
                </a:solidFill>
              </a:rPr>
              <a:t>и</a:t>
            </a:r>
            <a:r>
              <a:rPr lang="ru-RU" sz="2400" b="1" dirty="0">
                <a:solidFill>
                  <a:schemeClr val="tx2"/>
                </a:solidFill>
              </a:rPr>
              <a:t>, </a:t>
            </a:r>
            <a:r>
              <a:rPr lang="ru-RU" sz="2400" b="1" dirty="0" err="1">
                <a:solidFill>
                  <a:schemeClr val="tx2"/>
                </a:solidFill>
              </a:rPr>
              <a:t>які</a:t>
            </a:r>
            <a:r>
              <a:rPr lang="ru-RU" sz="2400" b="1" dirty="0">
                <a:solidFill>
                  <a:schemeClr val="tx2"/>
                </a:solidFill>
              </a:rPr>
              <a:t> </a:t>
            </a:r>
            <a:r>
              <a:rPr lang="ru-RU" sz="2400" b="1" dirty="0" err="1">
                <a:solidFill>
                  <a:schemeClr val="tx2"/>
                </a:solidFill>
              </a:rPr>
              <a:t>можуть</a:t>
            </a:r>
            <a:r>
              <a:rPr lang="ru-RU" sz="2400" b="1" dirty="0">
                <a:solidFill>
                  <a:schemeClr val="tx2"/>
                </a:solidFill>
              </a:rPr>
              <a:t> </a:t>
            </a:r>
            <a:r>
              <a:rPr lang="ru-RU" sz="2400" b="1" dirty="0" err="1">
                <a:solidFill>
                  <a:schemeClr val="tx2"/>
                </a:solidFill>
              </a:rPr>
              <a:t>посилювати</a:t>
            </a:r>
            <a:r>
              <a:rPr lang="ru-RU" sz="2400" b="1" dirty="0">
                <a:solidFill>
                  <a:schemeClr val="tx2"/>
                </a:solidFill>
              </a:rPr>
              <a:t> </a:t>
            </a:r>
            <a:r>
              <a:rPr lang="ru-RU" sz="2400" b="1" dirty="0" err="1">
                <a:solidFill>
                  <a:schemeClr val="tx2"/>
                </a:solidFill>
              </a:rPr>
              <a:t>ефективність</a:t>
            </a:r>
            <a:r>
              <a:rPr lang="ru-RU" sz="2400" b="1" dirty="0">
                <a:solidFill>
                  <a:schemeClr val="tx2"/>
                </a:solidFill>
              </a:rPr>
              <a:t> </a:t>
            </a:r>
            <a:r>
              <a:rPr lang="ru-RU" sz="2400" b="1" dirty="0" err="1">
                <a:solidFill>
                  <a:schemeClr val="tx2"/>
                </a:solidFill>
              </a:rPr>
              <a:t>взаємодії</a:t>
            </a:r>
            <a:r>
              <a:rPr lang="ru-RU" sz="2400" b="1" dirty="0">
                <a:solidFill>
                  <a:schemeClr val="tx2"/>
                </a:solidFill>
              </a:rPr>
              <a:t> </a:t>
            </a:r>
            <a:r>
              <a:rPr lang="ru-RU" sz="2400" b="1" dirty="0" err="1">
                <a:solidFill>
                  <a:schemeClr val="tx2"/>
                </a:solidFill>
              </a:rPr>
              <a:t>сім’ї</a:t>
            </a:r>
            <a:r>
              <a:rPr lang="ru-RU" sz="2400" b="1" dirty="0">
                <a:solidFill>
                  <a:schemeClr val="tx2"/>
                </a:solidFill>
              </a:rPr>
              <a:t> та </a:t>
            </a:r>
            <a:r>
              <a:rPr lang="ru-RU" sz="2400" b="1" dirty="0" err="1">
                <a:solidFill>
                  <a:schemeClr val="tx2"/>
                </a:solidFill>
              </a:rPr>
              <a:t>школи</a:t>
            </a:r>
            <a:r>
              <a:rPr lang="ru-RU" sz="2400" b="1" dirty="0">
                <a:solidFill>
                  <a:schemeClr val="tx2"/>
                </a:solidFill>
              </a:rPr>
              <a:t> </a:t>
            </a:r>
            <a:r>
              <a:rPr lang="ru-RU" sz="2400" b="1" dirty="0" smtClean="0">
                <a:solidFill>
                  <a:schemeClr val="tx2"/>
                </a:solidFill>
              </a:rPr>
              <a:t>:</a:t>
            </a:r>
          </a:p>
          <a:p>
            <a:pPr algn="just"/>
            <a:r>
              <a:rPr lang="ru-RU" sz="2400" dirty="0">
                <a:solidFill>
                  <a:schemeClr val="tx2"/>
                </a:solidFill>
              </a:rPr>
              <a:t>- </a:t>
            </a:r>
            <a:r>
              <a:rPr lang="ru-RU" sz="2400" dirty="0" err="1">
                <a:solidFill>
                  <a:schemeClr val="tx2"/>
                </a:solidFill>
              </a:rPr>
              <a:t>упровадження</a:t>
            </a:r>
            <a:r>
              <a:rPr lang="ru-RU" sz="2400" dirty="0">
                <a:solidFill>
                  <a:schemeClr val="tx2"/>
                </a:solidFill>
              </a:rPr>
              <a:t> </a:t>
            </a:r>
            <a:r>
              <a:rPr lang="ru-RU" sz="2400" dirty="0" err="1">
                <a:solidFill>
                  <a:schemeClr val="tx2"/>
                </a:solidFill>
              </a:rPr>
              <a:t>єдиної</a:t>
            </a:r>
            <a:r>
              <a:rPr lang="ru-RU" sz="2400" dirty="0">
                <a:solidFill>
                  <a:schemeClr val="tx2"/>
                </a:solidFill>
              </a:rPr>
              <a:t> </a:t>
            </a:r>
            <a:r>
              <a:rPr lang="ru-RU" sz="2400" dirty="0" err="1">
                <a:solidFill>
                  <a:schemeClr val="tx2"/>
                </a:solidFill>
              </a:rPr>
              <a:t>виховної</a:t>
            </a:r>
            <a:r>
              <a:rPr lang="ru-RU" sz="2400" dirty="0">
                <a:solidFill>
                  <a:schemeClr val="tx2"/>
                </a:solidFill>
              </a:rPr>
              <a:t> </a:t>
            </a:r>
            <a:r>
              <a:rPr lang="ru-RU" sz="2400" dirty="0" err="1">
                <a:solidFill>
                  <a:schemeClr val="tx2"/>
                </a:solidFill>
              </a:rPr>
              <a:t>системи</a:t>
            </a:r>
            <a:r>
              <a:rPr lang="ru-RU" sz="2400" dirty="0">
                <a:solidFill>
                  <a:schemeClr val="tx2"/>
                </a:solidFill>
              </a:rPr>
              <a:t> у </a:t>
            </a:r>
            <a:r>
              <a:rPr lang="ru-RU" sz="2400" dirty="0" err="1">
                <a:solidFill>
                  <a:schemeClr val="tx2"/>
                </a:solidFill>
              </a:rPr>
              <a:t>роботі</a:t>
            </a:r>
            <a:r>
              <a:rPr lang="ru-RU" sz="2400" dirty="0">
                <a:solidFill>
                  <a:schemeClr val="tx2"/>
                </a:solidFill>
              </a:rPr>
              <a:t> </a:t>
            </a:r>
            <a:r>
              <a:rPr lang="ru-RU" sz="2400" dirty="0" err="1">
                <a:solidFill>
                  <a:schemeClr val="tx2"/>
                </a:solidFill>
              </a:rPr>
              <a:t>школи</a:t>
            </a:r>
            <a:r>
              <a:rPr lang="ru-RU" sz="2400" dirty="0">
                <a:solidFill>
                  <a:schemeClr val="tx2"/>
                </a:solidFill>
              </a:rPr>
              <a:t> та </a:t>
            </a:r>
            <a:r>
              <a:rPr lang="ru-RU" sz="2400" dirty="0" err="1">
                <a:solidFill>
                  <a:schemeClr val="tx2"/>
                </a:solidFill>
              </a:rPr>
              <a:t>сім’ї</a:t>
            </a:r>
            <a:r>
              <a:rPr lang="ru-RU" sz="2400" dirty="0">
                <a:solidFill>
                  <a:schemeClr val="tx2"/>
                </a:solidFill>
              </a:rPr>
              <a:t> з метою </a:t>
            </a:r>
            <a:r>
              <a:rPr lang="ru-RU" sz="2400" dirty="0" err="1">
                <a:solidFill>
                  <a:schemeClr val="tx2"/>
                </a:solidFill>
              </a:rPr>
              <a:t>формування</a:t>
            </a:r>
            <a:r>
              <a:rPr lang="ru-RU" sz="2400" dirty="0">
                <a:solidFill>
                  <a:schemeClr val="tx2"/>
                </a:solidFill>
              </a:rPr>
              <a:t> </a:t>
            </a:r>
            <a:r>
              <a:rPr lang="ru-RU" sz="2400" dirty="0" err="1">
                <a:solidFill>
                  <a:schemeClr val="tx2"/>
                </a:solidFill>
              </a:rPr>
              <a:t>гуманістичних</a:t>
            </a:r>
            <a:r>
              <a:rPr lang="ru-RU" sz="2400" dirty="0">
                <a:solidFill>
                  <a:schemeClr val="tx2"/>
                </a:solidFill>
              </a:rPr>
              <a:t> </a:t>
            </a:r>
            <a:r>
              <a:rPr lang="ru-RU" sz="2400" dirty="0" err="1">
                <a:solidFill>
                  <a:schemeClr val="tx2"/>
                </a:solidFill>
              </a:rPr>
              <a:t>цінностей</a:t>
            </a:r>
            <a:r>
              <a:rPr lang="ru-RU" sz="2400" dirty="0">
                <a:solidFill>
                  <a:schemeClr val="tx2"/>
                </a:solidFill>
              </a:rPr>
              <a:t> </a:t>
            </a:r>
            <a:r>
              <a:rPr lang="ru-RU" sz="2400" dirty="0" err="1">
                <a:solidFill>
                  <a:schemeClr val="tx2"/>
                </a:solidFill>
              </a:rPr>
              <a:t>дітей</a:t>
            </a:r>
            <a:r>
              <a:rPr lang="ru-RU" sz="2400" dirty="0">
                <a:solidFill>
                  <a:schemeClr val="tx2"/>
                </a:solidFill>
              </a:rPr>
              <a:t> </a:t>
            </a:r>
            <a:r>
              <a:rPr lang="ru-RU" sz="2400" dirty="0" err="1">
                <a:solidFill>
                  <a:schemeClr val="tx2"/>
                </a:solidFill>
              </a:rPr>
              <a:t>молодшого</a:t>
            </a:r>
            <a:r>
              <a:rPr lang="ru-RU" sz="2400" dirty="0">
                <a:solidFill>
                  <a:schemeClr val="tx2"/>
                </a:solidFill>
              </a:rPr>
              <a:t> </a:t>
            </a:r>
            <a:r>
              <a:rPr lang="ru-RU" sz="2400" dirty="0" err="1">
                <a:solidFill>
                  <a:schemeClr val="tx2"/>
                </a:solidFill>
              </a:rPr>
              <a:t>шкільного</a:t>
            </a:r>
            <a:r>
              <a:rPr lang="ru-RU" sz="2400" dirty="0">
                <a:solidFill>
                  <a:schemeClr val="tx2"/>
                </a:solidFill>
              </a:rPr>
              <a:t> </a:t>
            </a:r>
            <a:r>
              <a:rPr lang="ru-RU" sz="2400" dirty="0" err="1">
                <a:solidFill>
                  <a:schemeClr val="tx2"/>
                </a:solidFill>
              </a:rPr>
              <a:t>віку</a:t>
            </a:r>
            <a:r>
              <a:rPr lang="ru-RU" sz="2400" dirty="0">
                <a:solidFill>
                  <a:schemeClr val="tx2"/>
                </a:solidFill>
              </a:rPr>
              <a:t>;</a:t>
            </a:r>
          </a:p>
          <a:p>
            <a:pPr algn="just"/>
            <a:r>
              <a:rPr lang="ru-RU" sz="2400" dirty="0">
                <a:solidFill>
                  <a:schemeClr val="tx2"/>
                </a:solidFill>
              </a:rPr>
              <a:t>- </a:t>
            </a:r>
            <a:r>
              <a:rPr lang="ru-RU" sz="2400" dirty="0" err="1">
                <a:solidFill>
                  <a:schemeClr val="tx2"/>
                </a:solidFill>
              </a:rPr>
              <a:t>забезпечення</a:t>
            </a:r>
            <a:r>
              <a:rPr lang="ru-RU" sz="2400" dirty="0">
                <a:solidFill>
                  <a:schemeClr val="tx2"/>
                </a:solidFill>
              </a:rPr>
              <a:t> адекватного </a:t>
            </a:r>
            <a:r>
              <a:rPr lang="ru-RU" sz="2400" dirty="0" err="1">
                <a:solidFill>
                  <a:schemeClr val="tx2"/>
                </a:solidFill>
              </a:rPr>
              <a:t>розуміння</a:t>
            </a:r>
            <a:r>
              <a:rPr lang="ru-RU" sz="2400" dirty="0">
                <a:solidFill>
                  <a:schemeClr val="tx2"/>
                </a:solidFill>
              </a:rPr>
              <a:t> учителем та батьками </a:t>
            </a:r>
            <a:r>
              <a:rPr lang="ru-RU" sz="2400" dirty="0" err="1">
                <a:solidFill>
                  <a:schemeClr val="tx2"/>
                </a:solidFill>
              </a:rPr>
              <a:t>цілей</a:t>
            </a:r>
            <a:r>
              <a:rPr lang="ru-RU" sz="2400" dirty="0">
                <a:solidFill>
                  <a:schemeClr val="tx2"/>
                </a:solidFill>
              </a:rPr>
              <a:t> і </a:t>
            </a:r>
            <a:r>
              <a:rPr lang="ru-RU" sz="2400" dirty="0" err="1">
                <a:solidFill>
                  <a:schemeClr val="tx2"/>
                </a:solidFill>
              </a:rPr>
              <a:t>завдань</a:t>
            </a:r>
            <a:r>
              <a:rPr lang="ru-RU" sz="2400" dirty="0">
                <a:solidFill>
                  <a:schemeClr val="tx2"/>
                </a:solidFill>
              </a:rPr>
              <a:t> </a:t>
            </a:r>
            <a:r>
              <a:rPr lang="ru-RU" sz="2400" dirty="0" err="1">
                <a:solidFill>
                  <a:schemeClr val="tx2"/>
                </a:solidFill>
              </a:rPr>
              <a:t>гуманістичного</a:t>
            </a:r>
            <a:r>
              <a:rPr lang="ru-RU" sz="2400" dirty="0">
                <a:solidFill>
                  <a:schemeClr val="tx2"/>
                </a:solidFill>
              </a:rPr>
              <a:t> </a:t>
            </a:r>
            <a:r>
              <a:rPr lang="ru-RU" sz="2400" dirty="0" err="1">
                <a:solidFill>
                  <a:schemeClr val="tx2"/>
                </a:solidFill>
              </a:rPr>
              <a:t>виховання</a:t>
            </a:r>
            <a:r>
              <a:rPr lang="ru-RU" sz="2400" dirty="0">
                <a:solidFill>
                  <a:schemeClr val="tx2"/>
                </a:solidFill>
              </a:rPr>
              <a:t> з </a:t>
            </a:r>
            <a:r>
              <a:rPr lang="ru-RU" sz="2400" dirty="0" err="1">
                <a:solidFill>
                  <a:schemeClr val="tx2"/>
                </a:solidFill>
              </a:rPr>
              <a:t>урахуванням</a:t>
            </a:r>
            <a:r>
              <a:rPr lang="ru-RU" sz="2400" dirty="0">
                <a:solidFill>
                  <a:schemeClr val="tx2"/>
                </a:solidFill>
              </a:rPr>
              <a:t> </a:t>
            </a:r>
            <a:r>
              <a:rPr lang="ru-RU" sz="2400" dirty="0" err="1">
                <a:solidFill>
                  <a:schemeClr val="tx2"/>
                </a:solidFill>
              </a:rPr>
              <a:t>вікових</a:t>
            </a:r>
            <a:r>
              <a:rPr lang="ru-RU" sz="2400" dirty="0">
                <a:solidFill>
                  <a:schemeClr val="tx2"/>
                </a:solidFill>
              </a:rPr>
              <a:t> та </a:t>
            </a:r>
            <a:r>
              <a:rPr lang="ru-RU" sz="2400" dirty="0" err="1">
                <a:solidFill>
                  <a:schemeClr val="tx2"/>
                </a:solidFill>
              </a:rPr>
              <a:t>індивідуальних</a:t>
            </a:r>
            <a:r>
              <a:rPr lang="ru-RU" sz="2400" dirty="0">
                <a:solidFill>
                  <a:schemeClr val="tx2"/>
                </a:solidFill>
              </a:rPr>
              <a:t> </a:t>
            </a:r>
            <a:r>
              <a:rPr lang="ru-RU" sz="2400" dirty="0" err="1">
                <a:solidFill>
                  <a:schemeClr val="tx2"/>
                </a:solidFill>
              </a:rPr>
              <a:t>особливостей</a:t>
            </a:r>
            <a:r>
              <a:rPr lang="ru-RU" sz="2400" dirty="0">
                <a:solidFill>
                  <a:schemeClr val="tx2"/>
                </a:solidFill>
              </a:rPr>
              <a:t> </a:t>
            </a:r>
            <a:r>
              <a:rPr lang="ru-RU" sz="2400" dirty="0" err="1">
                <a:solidFill>
                  <a:schemeClr val="tx2"/>
                </a:solidFill>
              </a:rPr>
              <a:t>дітей</a:t>
            </a:r>
            <a:r>
              <a:rPr lang="ru-RU" sz="2400" dirty="0">
                <a:solidFill>
                  <a:schemeClr val="tx2"/>
                </a:solidFill>
              </a:rPr>
              <a:t> </a:t>
            </a:r>
            <a:r>
              <a:rPr lang="ru-RU" sz="2400" dirty="0" err="1">
                <a:solidFill>
                  <a:schemeClr val="tx2"/>
                </a:solidFill>
              </a:rPr>
              <a:t>молодшого</a:t>
            </a:r>
            <a:r>
              <a:rPr lang="ru-RU" sz="2400" dirty="0">
                <a:solidFill>
                  <a:schemeClr val="tx2"/>
                </a:solidFill>
              </a:rPr>
              <a:t> </a:t>
            </a:r>
            <a:r>
              <a:rPr lang="ru-RU" sz="2400" dirty="0" err="1">
                <a:solidFill>
                  <a:schemeClr val="tx2"/>
                </a:solidFill>
              </a:rPr>
              <a:t>шкільного</a:t>
            </a:r>
            <a:r>
              <a:rPr lang="ru-RU" sz="2400" dirty="0">
                <a:solidFill>
                  <a:schemeClr val="tx2"/>
                </a:solidFill>
              </a:rPr>
              <a:t> </a:t>
            </a:r>
            <a:r>
              <a:rPr lang="ru-RU" sz="2400" dirty="0" err="1">
                <a:solidFill>
                  <a:schemeClr val="tx2"/>
                </a:solidFill>
              </a:rPr>
              <a:t>віку</a:t>
            </a:r>
            <a:r>
              <a:rPr lang="ru-RU" sz="2400" dirty="0">
                <a:solidFill>
                  <a:schemeClr val="tx2"/>
                </a:solidFill>
              </a:rPr>
              <a:t>;</a:t>
            </a:r>
          </a:p>
          <a:p>
            <a:pPr algn="just"/>
            <a:r>
              <a:rPr lang="ru-RU" sz="2400" dirty="0">
                <a:solidFill>
                  <a:schemeClr val="tx2"/>
                </a:solidFill>
              </a:rPr>
              <a:t>- </a:t>
            </a:r>
            <a:r>
              <a:rPr lang="ru-RU" sz="2400" dirty="0" err="1">
                <a:solidFill>
                  <a:schemeClr val="tx2"/>
                </a:solidFill>
              </a:rPr>
              <a:t>здобуття</a:t>
            </a:r>
            <a:r>
              <a:rPr lang="ru-RU" sz="2400" dirty="0">
                <a:solidFill>
                  <a:schemeClr val="tx2"/>
                </a:solidFill>
              </a:rPr>
              <a:t> педагогом </a:t>
            </a:r>
            <a:r>
              <a:rPr lang="ru-RU" sz="2400" dirty="0" err="1">
                <a:solidFill>
                  <a:schemeClr val="tx2"/>
                </a:solidFill>
              </a:rPr>
              <a:t>знань</a:t>
            </a:r>
            <a:r>
              <a:rPr lang="ru-RU" sz="2400" dirty="0">
                <a:solidFill>
                  <a:schemeClr val="tx2"/>
                </a:solidFill>
              </a:rPr>
              <a:t> про </a:t>
            </a:r>
            <a:r>
              <a:rPr lang="ru-RU" sz="2400" dirty="0" err="1">
                <a:solidFill>
                  <a:schemeClr val="tx2"/>
                </a:solidFill>
              </a:rPr>
              <a:t>особистість</a:t>
            </a:r>
            <a:r>
              <a:rPr lang="ru-RU" sz="2400" dirty="0">
                <a:solidFill>
                  <a:schemeClr val="tx2"/>
                </a:solidFill>
              </a:rPr>
              <a:t> </a:t>
            </a:r>
            <a:r>
              <a:rPr lang="ru-RU" sz="2400" dirty="0" err="1">
                <a:solidFill>
                  <a:schemeClr val="tx2"/>
                </a:solidFill>
              </a:rPr>
              <a:t>учня</a:t>
            </a:r>
            <a:r>
              <a:rPr lang="ru-RU" sz="2400" dirty="0">
                <a:solidFill>
                  <a:schemeClr val="tx2"/>
                </a:solidFill>
              </a:rPr>
              <a:t>, </a:t>
            </a:r>
            <a:r>
              <a:rPr lang="ru-RU" sz="2400" dirty="0" err="1">
                <a:solidFill>
                  <a:schemeClr val="tx2"/>
                </a:solidFill>
              </a:rPr>
              <a:t>особливості</a:t>
            </a:r>
            <a:r>
              <a:rPr lang="ru-RU" sz="2400" dirty="0">
                <a:solidFill>
                  <a:schemeClr val="tx2"/>
                </a:solidFill>
              </a:rPr>
              <a:t> </a:t>
            </a:r>
            <a:r>
              <a:rPr lang="ru-RU" sz="2400" dirty="0" err="1">
                <a:solidFill>
                  <a:schemeClr val="tx2"/>
                </a:solidFill>
              </a:rPr>
              <a:t>його</a:t>
            </a:r>
            <a:r>
              <a:rPr lang="ru-RU" sz="2400" dirty="0">
                <a:solidFill>
                  <a:schemeClr val="tx2"/>
                </a:solidFill>
              </a:rPr>
              <a:t> </a:t>
            </a:r>
            <a:r>
              <a:rPr lang="ru-RU" sz="2400" dirty="0" err="1">
                <a:solidFill>
                  <a:schemeClr val="tx2"/>
                </a:solidFill>
              </a:rPr>
              <a:t>сім’ї</a:t>
            </a:r>
            <a:r>
              <a:rPr lang="ru-RU" sz="2400" dirty="0">
                <a:solidFill>
                  <a:schemeClr val="tx2"/>
                </a:solidFill>
              </a:rPr>
              <a:t>, </a:t>
            </a:r>
            <a:r>
              <a:rPr lang="ru-RU" sz="2400" dirty="0" err="1">
                <a:solidFill>
                  <a:schemeClr val="tx2"/>
                </a:solidFill>
              </a:rPr>
              <a:t>виховні</a:t>
            </a:r>
            <a:r>
              <a:rPr lang="ru-RU" sz="2400" dirty="0">
                <a:solidFill>
                  <a:schemeClr val="tx2"/>
                </a:solidFill>
              </a:rPr>
              <a:t> </a:t>
            </a:r>
            <a:r>
              <a:rPr lang="ru-RU" sz="2400" dirty="0" err="1">
                <a:solidFill>
                  <a:schemeClr val="tx2"/>
                </a:solidFill>
              </a:rPr>
              <a:t>позиції</a:t>
            </a:r>
            <a:r>
              <a:rPr lang="ru-RU" sz="2400" dirty="0">
                <a:solidFill>
                  <a:schemeClr val="tx2"/>
                </a:solidFill>
              </a:rPr>
              <a:t> </a:t>
            </a:r>
            <a:r>
              <a:rPr lang="ru-RU" sz="2400" dirty="0" err="1">
                <a:solidFill>
                  <a:schemeClr val="tx2"/>
                </a:solidFill>
              </a:rPr>
              <a:t>батьків</a:t>
            </a:r>
            <a:r>
              <a:rPr lang="ru-RU" sz="2400" dirty="0">
                <a:solidFill>
                  <a:schemeClr val="tx2"/>
                </a:solidFill>
              </a:rPr>
              <a:t> (</a:t>
            </a:r>
            <a:r>
              <a:rPr lang="ru-RU" sz="2400" dirty="0" err="1">
                <a:solidFill>
                  <a:schemeClr val="tx2"/>
                </a:solidFill>
              </a:rPr>
              <a:t>родини</a:t>
            </a:r>
            <a:r>
              <a:rPr lang="ru-RU" sz="2400" dirty="0">
                <a:solidFill>
                  <a:schemeClr val="tx2"/>
                </a:solidFill>
              </a:rPr>
              <a:t>) і </a:t>
            </a:r>
            <a:r>
              <a:rPr lang="ru-RU" sz="2400" dirty="0" err="1">
                <a:solidFill>
                  <a:schemeClr val="tx2"/>
                </a:solidFill>
              </a:rPr>
              <a:t>ставлення</a:t>
            </a:r>
            <a:r>
              <a:rPr lang="ru-RU" sz="2400" dirty="0">
                <a:solidFill>
                  <a:schemeClr val="tx2"/>
                </a:solidFill>
              </a:rPr>
              <a:t> до </a:t>
            </a:r>
            <a:r>
              <a:rPr lang="ru-RU" sz="2400" dirty="0" err="1">
                <a:solidFill>
                  <a:schemeClr val="tx2"/>
                </a:solidFill>
              </a:rPr>
              <a:t>школи</a:t>
            </a:r>
            <a:r>
              <a:rPr lang="ru-RU" sz="2400" dirty="0">
                <a:solidFill>
                  <a:schemeClr val="tx2"/>
                </a:solidFill>
              </a:rPr>
              <a:t> як до партнера у </a:t>
            </a:r>
            <a:r>
              <a:rPr lang="ru-RU" sz="2400" dirty="0" err="1">
                <a:solidFill>
                  <a:schemeClr val="tx2"/>
                </a:solidFill>
              </a:rPr>
              <a:t>виховному</a:t>
            </a:r>
            <a:r>
              <a:rPr lang="ru-RU" sz="2400" dirty="0">
                <a:solidFill>
                  <a:schemeClr val="tx2"/>
                </a:solidFill>
              </a:rPr>
              <a:t> </a:t>
            </a:r>
            <a:r>
              <a:rPr lang="ru-RU" sz="2400" dirty="0" err="1">
                <a:solidFill>
                  <a:schemeClr val="tx2"/>
                </a:solidFill>
              </a:rPr>
              <a:t>процесі</a:t>
            </a:r>
            <a:r>
              <a:rPr lang="ru-RU" sz="2400" dirty="0">
                <a:solidFill>
                  <a:schemeClr val="tx2"/>
                </a:solidFill>
              </a:rPr>
              <a:t>;</a:t>
            </a:r>
          </a:p>
          <a:p>
            <a:pPr algn="just"/>
            <a:r>
              <a:rPr lang="ru-RU" sz="2400" dirty="0">
                <a:solidFill>
                  <a:schemeClr val="tx2"/>
                </a:solidFill>
              </a:rPr>
              <a:t>- </a:t>
            </a:r>
            <a:r>
              <a:rPr lang="ru-RU" sz="2400" dirty="0" err="1">
                <a:solidFill>
                  <a:schemeClr val="tx2"/>
                </a:solidFill>
              </a:rPr>
              <a:t>формування</a:t>
            </a:r>
            <a:r>
              <a:rPr lang="ru-RU" sz="2400" dirty="0">
                <a:solidFill>
                  <a:schemeClr val="tx2"/>
                </a:solidFill>
              </a:rPr>
              <a:t> </a:t>
            </a:r>
            <a:r>
              <a:rPr lang="ru-RU" sz="2400" dirty="0" err="1">
                <a:solidFill>
                  <a:schemeClr val="tx2"/>
                </a:solidFill>
              </a:rPr>
              <a:t>педагогічної</a:t>
            </a:r>
            <a:r>
              <a:rPr lang="ru-RU" sz="2400" dirty="0">
                <a:solidFill>
                  <a:schemeClr val="tx2"/>
                </a:solidFill>
              </a:rPr>
              <a:t> </a:t>
            </a:r>
            <a:r>
              <a:rPr lang="ru-RU" sz="2400" dirty="0" err="1">
                <a:solidFill>
                  <a:schemeClr val="tx2"/>
                </a:solidFill>
              </a:rPr>
              <a:t>культури</a:t>
            </a:r>
            <a:r>
              <a:rPr lang="ru-RU" sz="2400" dirty="0">
                <a:solidFill>
                  <a:schemeClr val="tx2"/>
                </a:solidFill>
              </a:rPr>
              <a:t> </a:t>
            </a:r>
            <a:r>
              <a:rPr lang="ru-RU" sz="2400" dirty="0" err="1">
                <a:solidFill>
                  <a:schemeClr val="tx2"/>
                </a:solidFill>
              </a:rPr>
              <a:t>батьків</a:t>
            </a:r>
            <a:r>
              <a:rPr lang="ru-RU" sz="2400" dirty="0">
                <a:solidFill>
                  <a:schemeClr val="tx2"/>
                </a:solidFill>
              </a:rPr>
              <a:t>, </a:t>
            </a:r>
            <a:r>
              <a:rPr lang="ru-RU" sz="2400" dirty="0" err="1">
                <a:solidFill>
                  <a:schemeClr val="tx2"/>
                </a:solidFill>
              </a:rPr>
              <a:t>їхньої</a:t>
            </a:r>
            <a:r>
              <a:rPr lang="ru-RU" sz="2400" dirty="0">
                <a:solidFill>
                  <a:schemeClr val="tx2"/>
                </a:solidFill>
              </a:rPr>
              <a:t> </a:t>
            </a:r>
            <a:r>
              <a:rPr lang="ru-RU" sz="2400" dirty="0" err="1">
                <a:solidFill>
                  <a:schemeClr val="tx2"/>
                </a:solidFill>
              </a:rPr>
              <a:t>внутрішньої</a:t>
            </a:r>
            <a:r>
              <a:rPr lang="ru-RU" sz="2400" dirty="0">
                <a:solidFill>
                  <a:schemeClr val="tx2"/>
                </a:solidFill>
              </a:rPr>
              <a:t> </a:t>
            </a:r>
            <a:r>
              <a:rPr lang="ru-RU" sz="2400" dirty="0" err="1">
                <a:solidFill>
                  <a:schemeClr val="tx2"/>
                </a:solidFill>
              </a:rPr>
              <a:t>активності</a:t>
            </a:r>
            <a:r>
              <a:rPr lang="ru-RU" sz="2400" dirty="0">
                <a:solidFill>
                  <a:schemeClr val="tx2"/>
                </a:solidFill>
              </a:rPr>
              <a:t> у </a:t>
            </a:r>
            <a:r>
              <a:rPr lang="ru-RU" sz="2400" dirty="0" err="1">
                <a:solidFill>
                  <a:schemeClr val="tx2"/>
                </a:solidFill>
              </a:rPr>
              <a:t>прагненні</a:t>
            </a:r>
            <a:r>
              <a:rPr lang="ru-RU" sz="2400" dirty="0">
                <a:solidFill>
                  <a:schemeClr val="tx2"/>
                </a:solidFill>
              </a:rPr>
              <a:t> до </a:t>
            </a:r>
            <a:r>
              <a:rPr lang="ru-RU" sz="2400" dirty="0" err="1">
                <a:solidFill>
                  <a:schemeClr val="tx2"/>
                </a:solidFill>
              </a:rPr>
              <a:t>самоосвіти</a:t>
            </a:r>
            <a:r>
              <a:rPr lang="ru-RU" sz="2400" dirty="0">
                <a:solidFill>
                  <a:schemeClr val="tx2"/>
                </a:solidFill>
              </a:rPr>
              <a:t> та </a:t>
            </a:r>
            <a:r>
              <a:rPr lang="ru-RU" sz="2400" dirty="0" err="1">
                <a:solidFill>
                  <a:schemeClr val="tx2"/>
                </a:solidFill>
              </a:rPr>
              <a:t>набуття</a:t>
            </a:r>
            <a:r>
              <a:rPr lang="ru-RU" sz="2400" dirty="0">
                <a:solidFill>
                  <a:schemeClr val="tx2"/>
                </a:solidFill>
              </a:rPr>
              <a:t> </a:t>
            </a:r>
            <a:r>
              <a:rPr lang="ru-RU" sz="2400" dirty="0" err="1">
                <a:solidFill>
                  <a:schemeClr val="tx2"/>
                </a:solidFill>
              </a:rPr>
              <a:t>виховної</a:t>
            </a:r>
            <a:r>
              <a:rPr lang="ru-RU" sz="2400" dirty="0">
                <a:solidFill>
                  <a:schemeClr val="tx2"/>
                </a:solidFill>
              </a:rPr>
              <a:t> </a:t>
            </a:r>
            <a:r>
              <a:rPr lang="ru-RU" sz="2400" dirty="0" err="1">
                <a:solidFill>
                  <a:schemeClr val="tx2"/>
                </a:solidFill>
              </a:rPr>
              <a:t>компетентності</a:t>
            </a:r>
            <a:r>
              <a:rPr lang="ru-RU" sz="2400" dirty="0">
                <a:solidFill>
                  <a:schemeClr val="tx2"/>
                </a:solidFill>
              </a:rPr>
              <a:t> шляхом </a:t>
            </a:r>
            <a:r>
              <a:rPr lang="ru-RU" sz="2400" dirty="0" err="1">
                <a:solidFill>
                  <a:schemeClr val="tx2"/>
                </a:solidFill>
              </a:rPr>
              <a:t>добровільного</a:t>
            </a:r>
            <a:r>
              <a:rPr lang="ru-RU" sz="2400" dirty="0">
                <a:solidFill>
                  <a:schemeClr val="tx2"/>
                </a:solidFill>
              </a:rPr>
              <a:t> </a:t>
            </a:r>
            <a:r>
              <a:rPr lang="ru-RU" sz="2400" dirty="0" err="1">
                <a:solidFill>
                  <a:schemeClr val="tx2"/>
                </a:solidFill>
              </a:rPr>
              <a:t>залучення</a:t>
            </a:r>
            <a:r>
              <a:rPr lang="ru-RU" sz="2400" dirty="0">
                <a:solidFill>
                  <a:schemeClr val="tx2"/>
                </a:solidFill>
              </a:rPr>
              <a:t> до </a:t>
            </a:r>
            <a:r>
              <a:rPr lang="ru-RU" sz="2400" dirty="0" err="1">
                <a:solidFill>
                  <a:schemeClr val="tx2"/>
                </a:solidFill>
              </a:rPr>
              <a:t>виховної</a:t>
            </a:r>
            <a:r>
              <a:rPr lang="ru-RU" sz="2400" dirty="0">
                <a:solidFill>
                  <a:schemeClr val="tx2"/>
                </a:solidFill>
              </a:rPr>
              <a:t> </a:t>
            </a:r>
            <a:r>
              <a:rPr lang="ru-RU" sz="2400" dirty="0" err="1">
                <a:solidFill>
                  <a:schemeClr val="tx2"/>
                </a:solidFill>
              </a:rPr>
              <a:t>діяльності</a:t>
            </a:r>
            <a:r>
              <a:rPr lang="ru-RU" sz="2400" dirty="0">
                <a:solidFill>
                  <a:schemeClr val="tx2"/>
                </a:solidFill>
              </a:rPr>
              <a:t>, </a:t>
            </a:r>
            <a:r>
              <a:rPr lang="ru-RU" sz="2400" dirty="0" err="1">
                <a:solidFill>
                  <a:schemeClr val="tx2"/>
                </a:solidFill>
              </a:rPr>
              <a:t>спрямованої</a:t>
            </a:r>
            <a:r>
              <a:rPr lang="ru-RU" sz="2400" dirty="0">
                <a:solidFill>
                  <a:schemeClr val="tx2"/>
                </a:solidFill>
              </a:rPr>
              <a:t> на </a:t>
            </a:r>
            <a:r>
              <a:rPr lang="ru-RU" sz="2400" dirty="0" err="1">
                <a:solidFill>
                  <a:schemeClr val="tx2"/>
                </a:solidFill>
              </a:rPr>
              <a:t>суб’єкт-суб’єктну</a:t>
            </a:r>
            <a:r>
              <a:rPr lang="ru-RU" sz="2400" dirty="0">
                <a:solidFill>
                  <a:schemeClr val="tx2"/>
                </a:solidFill>
              </a:rPr>
              <a:t> </a:t>
            </a:r>
            <a:r>
              <a:rPr lang="ru-RU" sz="2400" dirty="0" err="1">
                <a:solidFill>
                  <a:schemeClr val="tx2"/>
                </a:solidFill>
              </a:rPr>
              <a:t>взаємодію</a:t>
            </a:r>
            <a:r>
              <a:rPr lang="ru-RU" sz="2400" dirty="0">
                <a:solidFill>
                  <a:schemeClr val="tx2"/>
                </a:solidFill>
              </a:rPr>
              <a:t> з педагогами;</a:t>
            </a:r>
          </a:p>
          <a:p>
            <a:pPr algn="just"/>
            <a:r>
              <a:rPr lang="ru-RU" sz="2400" dirty="0">
                <a:solidFill>
                  <a:schemeClr val="tx2"/>
                </a:solidFill>
              </a:rPr>
              <a:t>- </a:t>
            </a:r>
            <a:r>
              <a:rPr lang="ru-RU" sz="2400" dirty="0" err="1">
                <a:solidFill>
                  <a:schemeClr val="tx2"/>
                </a:solidFill>
              </a:rPr>
              <a:t>організація</a:t>
            </a:r>
            <a:r>
              <a:rPr lang="ru-RU" sz="2400" dirty="0">
                <a:solidFill>
                  <a:schemeClr val="tx2"/>
                </a:solidFill>
              </a:rPr>
              <a:t> </a:t>
            </a:r>
            <a:r>
              <a:rPr lang="ru-RU" sz="2400" dirty="0" err="1">
                <a:solidFill>
                  <a:schemeClr val="tx2"/>
                </a:solidFill>
              </a:rPr>
              <a:t>співпраці</a:t>
            </a:r>
            <a:r>
              <a:rPr lang="ru-RU" sz="2400" dirty="0">
                <a:solidFill>
                  <a:schemeClr val="tx2"/>
                </a:solidFill>
              </a:rPr>
              <a:t> </a:t>
            </a:r>
            <a:r>
              <a:rPr lang="ru-RU" sz="2400" dirty="0" err="1">
                <a:solidFill>
                  <a:schemeClr val="tx2"/>
                </a:solidFill>
              </a:rPr>
              <a:t>родини</a:t>
            </a:r>
            <a:r>
              <a:rPr lang="ru-RU" sz="2400" dirty="0">
                <a:solidFill>
                  <a:schemeClr val="tx2"/>
                </a:solidFill>
              </a:rPr>
              <a:t> й </a:t>
            </a:r>
            <a:r>
              <a:rPr lang="ru-RU" sz="2400" dirty="0" err="1">
                <a:solidFill>
                  <a:schemeClr val="tx2"/>
                </a:solidFill>
              </a:rPr>
              <a:t>вчителів</a:t>
            </a:r>
            <a:r>
              <a:rPr lang="ru-RU" sz="2400" dirty="0">
                <a:solidFill>
                  <a:schemeClr val="tx2"/>
                </a:solidFill>
              </a:rPr>
              <a:t> у </a:t>
            </a:r>
            <a:r>
              <a:rPr lang="ru-RU" sz="2400" dirty="0" err="1">
                <a:solidFill>
                  <a:schemeClr val="tx2"/>
                </a:solidFill>
              </a:rPr>
              <a:t>визначенні</a:t>
            </a:r>
            <a:r>
              <a:rPr lang="ru-RU" sz="2400" dirty="0">
                <a:solidFill>
                  <a:schemeClr val="tx2"/>
                </a:solidFill>
              </a:rPr>
              <a:t> </a:t>
            </a:r>
            <a:r>
              <a:rPr lang="ru-RU" sz="2400" dirty="0" err="1">
                <a:solidFill>
                  <a:schemeClr val="tx2"/>
                </a:solidFill>
              </a:rPr>
              <a:t>пріоритетних</a:t>
            </a:r>
            <a:r>
              <a:rPr lang="ru-RU" sz="2400" dirty="0">
                <a:solidFill>
                  <a:schemeClr val="tx2"/>
                </a:solidFill>
              </a:rPr>
              <a:t> </a:t>
            </a:r>
            <a:r>
              <a:rPr lang="ru-RU" sz="2400" dirty="0" err="1">
                <a:solidFill>
                  <a:schemeClr val="tx2"/>
                </a:solidFill>
              </a:rPr>
              <a:t>напрямів</a:t>
            </a:r>
            <a:r>
              <a:rPr lang="ru-RU" sz="2400" dirty="0">
                <a:solidFill>
                  <a:schemeClr val="tx2"/>
                </a:solidFill>
              </a:rPr>
              <a:t>, форм, </a:t>
            </a:r>
            <a:r>
              <a:rPr lang="ru-RU" sz="2400" dirty="0" err="1">
                <a:solidFill>
                  <a:schemeClr val="tx2"/>
                </a:solidFill>
              </a:rPr>
              <a:t>методів</a:t>
            </a:r>
            <a:r>
              <a:rPr lang="ru-RU" sz="2400" dirty="0">
                <a:solidFill>
                  <a:schemeClr val="tx2"/>
                </a:solidFill>
              </a:rPr>
              <a:t> </a:t>
            </a:r>
            <a:r>
              <a:rPr lang="ru-RU" sz="2400" dirty="0" err="1">
                <a:solidFill>
                  <a:schemeClr val="tx2"/>
                </a:solidFill>
              </a:rPr>
              <a:t>гуманістичного</a:t>
            </a:r>
            <a:r>
              <a:rPr lang="ru-RU" sz="2400" dirty="0">
                <a:solidFill>
                  <a:schemeClr val="tx2"/>
                </a:solidFill>
              </a:rPr>
              <a:t> </a:t>
            </a:r>
            <a:r>
              <a:rPr lang="ru-RU" sz="2400" dirty="0" err="1">
                <a:solidFill>
                  <a:schemeClr val="tx2"/>
                </a:solidFill>
              </a:rPr>
              <a:t>виховання</a:t>
            </a:r>
            <a:r>
              <a:rPr lang="ru-RU" sz="2400" dirty="0">
                <a:solidFill>
                  <a:schemeClr val="tx2"/>
                </a:solidFill>
              </a:rPr>
              <a:t> </a:t>
            </a:r>
            <a:r>
              <a:rPr lang="ru-RU" sz="2400" dirty="0" err="1">
                <a:solidFill>
                  <a:schemeClr val="tx2"/>
                </a:solidFill>
              </a:rPr>
              <a:t>дітей</a:t>
            </a:r>
            <a:r>
              <a:rPr lang="ru-RU" sz="2400" dirty="0">
                <a:solidFill>
                  <a:schemeClr val="tx2"/>
                </a:solidFill>
              </a:rPr>
              <a:t> </a:t>
            </a:r>
            <a:r>
              <a:rPr lang="ru-RU" sz="2400" dirty="0" err="1">
                <a:solidFill>
                  <a:schemeClr val="tx2"/>
                </a:solidFill>
              </a:rPr>
              <a:t>молодшого</a:t>
            </a:r>
            <a:r>
              <a:rPr lang="ru-RU" sz="2400" dirty="0">
                <a:solidFill>
                  <a:schemeClr val="tx2"/>
                </a:solidFill>
              </a:rPr>
              <a:t> </a:t>
            </a:r>
            <a:r>
              <a:rPr lang="ru-RU" sz="2400" dirty="0" err="1">
                <a:solidFill>
                  <a:schemeClr val="tx2"/>
                </a:solidFill>
              </a:rPr>
              <a:t>шкільного</a:t>
            </a:r>
            <a:r>
              <a:rPr lang="ru-RU" sz="2400" dirty="0">
                <a:solidFill>
                  <a:schemeClr val="tx2"/>
                </a:solidFill>
              </a:rPr>
              <a:t> </a:t>
            </a:r>
            <a:r>
              <a:rPr lang="ru-RU" sz="2400" dirty="0" err="1">
                <a:solidFill>
                  <a:schemeClr val="tx2"/>
                </a:solidFill>
              </a:rPr>
              <a:t>віку</a:t>
            </a:r>
            <a:r>
              <a:rPr lang="ru-RU" sz="2400" dirty="0">
                <a:solidFill>
                  <a:schemeClr val="tx2"/>
                </a:solidFill>
              </a:rPr>
              <a:t>;</a:t>
            </a:r>
          </a:p>
          <a:p>
            <a:pPr algn="just"/>
            <a:r>
              <a:rPr lang="ru-RU" sz="2400" dirty="0">
                <a:solidFill>
                  <a:schemeClr val="tx2"/>
                </a:solidFill>
              </a:rPr>
              <a:t>- </a:t>
            </a:r>
            <a:r>
              <a:rPr lang="ru-RU" sz="2400" dirty="0" err="1">
                <a:solidFill>
                  <a:schemeClr val="tx2"/>
                </a:solidFill>
              </a:rPr>
              <a:t>визначення</a:t>
            </a:r>
            <a:r>
              <a:rPr lang="ru-RU" sz="2400" dirty="0">
                <a:solidFill>
                  <a:schemeClr val="tx2"/>
                </a:solidFill>
              </a:rPr>
              <a:t> </a:t>
            </a:r>
            <a:r>
              <a:rPr lang="ru-RU" sz="2400" dirty="0" err="1">
                <a:solidFill>
                  <a:schemeClr val="tx2"/>
                </a:solidFill>
              </a:rPr>
              <a:t>наявності</a:t>
            </a:r>
            <a:r>
              <a:rPr lang="ru-RU" sz="2400" dirty="0">
                <a:solidFill>
                  <a:schemeClr val="tx2"/>
                </a:solidFill>
              </a:rPr>
              <a:t> </a:t>
            </a:r>
            <a:r>
              <a:rPr lang="ru-RU" sz="2400" dirty="0" err="1">
                <a:solidFill>
                  <a:schemeClr val="tx2"/>
                </a:solidFill>
              </a:rPr>
              <a:t>організовуючої</a:t>
            </a:r>
            <a:r>
              <a:rPr lang="ru-RU" sz="2400" dirty="0">
                <a:solidFill>
                  <a:schemeClr val="tx2"/>
                </a:solidFill>
              </a:rPr>
              <a:t> та </a:t>
            </a:r>
            <a:r>
              <a:rPr lang="ru-RU" sz="2400" dirty="0" err="1">
                <a:solidFill>
                  <a:schemeClr val="tx2"/>
                </a:solidFill>
              </a:rPr>
              <a:t>координуючої</a:t>
            </a:r>
            <a:r>
              <a:rPr lang="ru-RU" sz="2400" dirty="0">
                <a:solidFill>
                  <a:schemeClr val="tx2"/>
                </a:solidFill>
              </a:rPr>
              <a:t> </a:t>
            </a:r>
            <a:r>
              <a:rPr lang="ru-RU" sz="2400" dirty="0" err="1">
                <a:solidFill>
                  <a:schemeClr val="tx2"/>
                </a:solidFill>
              </a:rPr>
              <a:t>ролі</a:t>
            </a:r>
            <a:r>
              <a:rPr lang="ru-RU" sz="2400" dirty="0">
                <a:solidFill>
                  <a:schemeClr val="tx2"/>
                </a:solidFill>
              </a:rPr>
              <a:t> </a:t>
            </a:r>
            <a:r>
              <a:rPr lang="ru-RU" sz="2400" dirty="0" err="1">
                <a:solidFill>
                  <a:schemeClr val="tx2"/>
                </a:solidFill>
              </a:rPr>
              <a:t>школи</a:t>
            </a:r>
            <a:r>
              <a:rPr lang="ru-RU" sz="2400" dirty="0">
                <a:solidFill>
                  <a:schemeClr val="tx2"/>
                </a:solidFill>
              </a:rPr>
              <a:t> у </a:t>
            </a:r>
            <a:r>
              <a:rPr lang="ru-RU" sz="2400" dirty="0" err="1">
                <a:solidFill>
                  <a:schemeClr val="tx2"/>
                </a:solidFill>
              </a:rPr>
              <a:t>процесі</a:t>
            </a:r>
            <a:r>
              <a:rPr lang="ru-RU" sz="2400" dirty="0">
                <a:solidFill>
                  <a:schemeClr val="tx2"/>
                </a:solidFill>
              </a:rPr>
              <a:t> </a:t>
            </a:r>
            <a:r>
              <a:rPr lang="ru-RU" sz="2400" dirty="0" err="1">
                <a:solidFill>
                  <a:schemeClr val="tx2"/>
                </a:solidFill>
              </a:rPr>
              <a:t>взаємодії</a:t>
            </a:r>
            <a:r>
              <a:rPr lang="ru-RU" sz="2400" dirty="0">
                <a:solidFill>
                  <a:schemeClr val="tx2"/>
                </a:solidFill>
              </a:rPr>
              <a:t> </a:t>
            </a:r>
            <a:r>
              <a:rPr lang="ru-RU" sz="2400" dirty="0" err="1">
                <a:solidFill>
                  <a:schemeClr val="tx2"/>
                </a:solidFill>
              </a:rPr>
              <a:t>із</a:t>
            </a:r>
            <a:r>
              <a:rPr lang="ru-RU" sz="2400" dirty="0">
                <a:solidFill>
                  <a:schemeClr val="tx2"/>
                </a:solidFill>
              </a:rPr>
              <a:t> </a:t>
            </a:r>
            <a:r>
              <a:rPr lang="ru-RU" sz="2400" dirty="0" err="1">
                <a:solidFill>
                  <a:schemeClr val="tx2"/>
                </a:solidFill>
              </a:rPr>
              <a:t>сім’єю</a:t>
            </a:r>
            <a:r>
              <a:rPr lang="ru-RU" sz="2400" dirty="0">
                <a:solidFill>
                  <a:schemeClr val="tx2"/>
                </a:solidFill>
              </a:rPr>
              <a:t> </a:t>
            </a:r>
            <a:r>
              <a:rPr lang="ru-RU" sz="2400" dirty="0" err="1">
                <a:solidFill>
                  <a:schemeClr val="tx2"/>
                </a:solidFill>
              </a:rPr>
              <a:t>щодо</a:t>
            </a:r>
            <a:r>
              <a:rPr lang="ru-RU" sz="2400" dirty="0">
                <a:solidFill>
                  <a:schemeClr val="tx2"/>
                </a:solidFill>
              </a:rPr>
              <a:t> </a:t>
            </a:r>
            <a:r>
              <a:rPr lang="ru-RU" sz="2400" dirty="0" err="1">
                <a:solidFill>
                  <a:schemeClr val="tx2"/>
                </a:solidFill>
              </a:rPr>
              <a:t>виховання</a:t>
            </a:r>
            <a:r>
              <a:rPr lang="ru-RU" sz="2400" dirty="0">
                <a:solidFill>
                  <a:schemeClr val="tx2"/>
                </a:solidFill>
              </a:rPr>
              <a:t> </a:t>
            </a:r>
            <a:r>
              <a:rPr lang="ru-RU" sz="2400" dirty="0" err="1">
                <a:solidFill>
                  <a:schemeClr val="tx2"/>
                </a:solidFill>
              </a:rPr>
              <a:t>дітей</a:t>
            </a:r>
            <a:r>
              <a:rPr lang="ru-RU" sz="2400" dirty="0">
                <a:solidFill>
                  <a:schemeClr val="tx2"/>
                </a:solidFill>
              </a:rPr>
              <a:t> </a:t>
            </a:r>
            <a:r>
              <a:rPr lang="ru-RU" sz="2400" dirty="0" err="1">
                <a:solidFill>
                  <a:schemeClr val="tx2"/>
                </a:solidFill>
              </a:rPr>
              <a:t>молодшого</a:t>
            </a:r>
            <a:r>
              <a:rPr lang="ru-RU" sz="2400" dirty="0">
                <a:solidFill>
                  <a:schemeClr val="tx2"/>
                </a:solidFill>
              </a:rPr>
              <a:t> </a:t>
            </a:r>
            <a:r>
              <a:rPr lang="ru-RU" sz="2400" dirty="0" err="1">
                <a:solidFill>
                  <a:schemeClr val="tx2"/>
                </a:solidFill>
              </a:rPr>
              <a:t>шкільного</a:t>
            </a:r>
            <a:r>
              <a:rPr lang="ru-RU" sz="2400" dirty="0">
                <a:solidFill>
                  <a:schemeClr val="tx2"/>
                </a:solidFill>
              </a:rPr>
              <a:t> </a:t>
            </a:r>
            <a:r>
              <a:rPr lang="ru-RU" sz="2400" dirty="0" err="1">
                <a:solidFill>
                  <a:schemeClr val="tx2"/>
                </a:solidFill>
              </a:rPr>
              <a:t>віку</a:t>
            </a:r>
            <a:r>
              <a:rPr lang="ru-RU" sz="2400" dirty="0"/>
              <a:t>.</a:t>
            </a:r>
          </a:p>
          <a:p>
            <a:pPr algn="just"/>
            <a:endParaRPr lang="ru-RU" sz="3200" dirty="0">
              <a:solidFill>
                <a:schemeClr val="tx2"/>
              </a:solidFill>
            </a:endParaRPr>
          </a:p>
        </p:txBody>
      </p:sp>
      <p:sp>
        <p:nvSpPr>
          <p:cNvPr id="5" name="Freeform 5"/>
          <p:cNvSpPr/>
          <p:nvPr/>
        </p:nvSpPr>
        <p:spPr>
          <a:xfrm>
            <a:off x="411264" y="3109620"/>
            <a:ext cx="4740073" cy="6148680"/>
          </a:xfrm>
          <a:custGeom>
            <a:avLst/>
            <a:gdLst/>
            <a:ahLst/>
            <a:cxnLst/>
            <a:rect l="l" t="t" r="r" b="b"/>
            <a:pathLst>
              <a:path w="4740073" h="6148680">
                <a:moveTo>
                  <a:pt x="0" y="0"/>
                </a:moveTo>
                <a:lnTo>
                  <a:pt x="4740072" y="0"/>
                </a:lnTo>
                <a:lnTo>
                  <a:pt x="4740072" y="6148680"/>
                </a:lnTo>
                <a:lnTo>
                  <a:pt x="0" y="614868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028700" y="1028700"/>
            <a:ext cx="540302" cy="135075"/>
          </a:xfrm>
          <a:custGeom>
            <a:avLst/>
            <a:gdLst/>
            <a:ahLst/>
            <a:cxnLst/>
            <a:rect l="l" t="t" r="r" b="b"/>
            <a:pathLst>
              <a:path w="540302" h="135075">
                <a:moveTo>
                  <a:pt x="0" y="0"/>
                </a:moveTo>
                <a:lnTo>
                  <a:pt x="540302" y="0"/>
                </a:lnTo>
                <a:lnTo>
                  <a:pt x="540302" y="135075"/>
                </a:lnTo>
                <a:lnTo>
                  <a:pt x="0" y="13507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7187352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BE5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8543305"/>
            <a:ext cx="18288000" cy="1743695"/>
          </a:xfrm>
          <a:prstGeom prst="rect">
            <a:avLst/>
          </a:prstGeom>
          <a:solidFill>
            <a:srgbClr val="00BFA8"/>
          </a:solidFill>
        </p:spPr>
      </p:sp>
      <p:sp>
        <p:nvSpPr>
          <p:cNvPr id="3" name="Freeform 3"/>
          <p:cNvSpPr/>
          <p:nvPr/>
        </p:nvSpPr>
        <p:spPr>
          <a:xfrm>
            <a:off x="8826384" y="4014560"/>
            <a:ext cx="8432916" cy="5243740"/>
          </a:xfrm>
          <a:custGeom>
            <a:avLst/>
            <a:gdLst/>
            <a:ahLst/>
            <a:cxnLst/>
            <a:rect l="l" t="t" r="r" b="b"/>
            <a:pathLst>
              <a:path w="8432916" h="5243740">
                <a:moveTo>
                  <a:pt x="0" y="0"/>
                </a:moveTo>
                <a:lnTo>
                  <a:pt x="8432916" y="0"/>
                </a:lnTo>
                <a:lnTo>
                  <a:pt x="8432916" y="5243740"/>
                </a:lnTo>
                <a:lnTo>
                  <a:pt x="0" y="524374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6718998" y="1028700"/>
            <a:ext cx="540302" cy="135075"/>
          </a:xfrm>
          <a:custGeom>
            <a:avLst/>
            <a:gdLst/>
            <a:ahLst/>
            <a:cxnLst/>
            <a:rect l="l" t="t" r="r" b="b"/>
            <a:pathLst>
              <a:path w="540302" h="135075">
                <a:moveTo>
                  <a:pt x="0" y="0"/>
                </a:moveTo>
                <a:lnTo>
                  <a:pt x="540302" y="0"/>
                </a:lnTo>
                <a:lnTo>
                  <a:pt x="540302" y="135075"/>
                </a:lnTo>
                <a:lnTo>
                  <a:pt x="0" y="13507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1028700" y="942975"/>
            <a:ext cx="11277600" cy="6155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r>
              <a:rPr lang="ru-RU" sz="4000" b="1" dirty="0">
                <a:solidFill>
                  <a:schemeClr val="tx2"/>
                </a:solidFill>
              </a:rPr>
              <a:t>2. </a:t>
            </a:r>
            <a:r>
              <a:rPr lang="ru-RU" sz="4000" b="1" dirty="0" err="1">
                <a:solidFill>
                  <a:schemeClr val="tx2"/>
                </a:solidFill>
              </a:rPr>
              <a:t>Форми</a:t>
            </a:r>
            <a:r>
              <a:rPr lang="ru-RU" sz="4000" b="1" dirty="0">
                <a:solidFill>
                  <a:schemeClr val="tx2"/>
                </a:solidFill>
              </a:rPr>
              <a:t> </a:t>
            </a:r>
            <a:r>
              <a:rPr lang="uk-UA" sz="4000" b="1" dirty="0">
                <a:solidFill>
                  <a:schemeClr val="tx2"/>
                </a:solidFill>
              </a:rPr>
              <a:t>та методи </a:t>
            </a:r>
            <a:r>
              <a:rPr lang="ru-RU" sz="4000" b="1" dirty="0" err="1">
                <a:solidFill>
                  <a:schemeClr val="tx2"/>
                </a:solidFill>
              </a:rPr>
              <a:t>взаємодії</a:t>
            </a:r>
            <a:r>
              <a:rPr lang="ru-RU" sz="4000" b="1" dirty="0">
                <a:solidFill>
                  <a:schemeClr val="tx2"/>
                </a:solidFill>
              </a:rPr>
              <a:t> учителя з батьками</a:t>
            </a:r>
            <a:endParaRPr lang="ru-RU" sz="4000" dirty="0">
              <a:solidFill>
                <a:schemeClr val="tx2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028700" y="3086100"/>
            <a:ext cx="6134100" cy="34470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/>
            <a:r>
              <a:rPr lang="ru-RU" sz="2800" dirty="0" err="1" smtClean="0">
                <a:solidFill>
                  <a:schemeClr val="tx2"/>
                </a:solidFill>
              </a:rPr>
              <a:t>Зміст</a:t>
            </a:r>
            <a:r>
              <a:rPr lang="ru-RU" sz="2800" dirty="0" smtClean="0">
                <a:solidFill>
                  <a:schemeClr val="tx2"/>
                </a:solidFill>
              </a:rPr>
              <a:t> </a:t>
            </a:r>
            <a:r>
              <a:rPr lang="ru-RU" sz="2800" dirty="0" err="1" smtClean="0">
                <a:solidFill>
                  <a:schemeClr val="tx2"/>
                </a:solidFill>
              </a:rPr>
              <a:t>роботи</a:t>
            </a:r>
            <a:r>
              <a:rPr lang="ru-RU" sz="2800" dirty="0" smtClean="0">
                <a:solidFill>
                  <a:schemeClr val="tx2"/>
                </a:solidFill>
              </a:rPr>
              <a:t> закладу </a:t>
            </a:r>
            <a:r>
              <a:rPr lang="ru-RU" sz="2800" dirty="0" err="1" smtClean="0">
                <a:solidFill>
                  <a:schemeClr val="tx2"/>
                </a:solidFill>
              </a:rPr>
              <a:t>освіти</a:t>
            </a:r>
            <a:r>
              <a:rPr lang="ru-RU" sz="2800" dirty="0" smtClean="0">
                <a:solidFill>
                  <a:schemeClr val="tx2"/>
                </a:solidFill>
              </a:rPr>
              <a:t> з батьками </a:t>
            </a:r>
            <a:r>
              <a:rPr lang="ru-RU" sz="2800" dirty="0" err="1" smtClean="0">
                <a:solidFill>
                  <a:schemeClr val="tx2"/>
                </a:solidFill>
              </a:rPr>
              <a:t>передбачає</a:t>
            </a:r>
            <a:r>
              <a:rPr lang="ru-RU" sz="2800" dirty="0" smtClean="0">
                <a:solidFill>
                  <a:schemeClr val="tx2"/>
                </a:solidFill>
              </a:rPr>
              <a:t>:</a:t>
            </a:r>
          </a:p>
          <a:p>
            <a:pPr algn="just"/>
            <a:r>
              <a:rPr lang="uk-UA" sz="2800" dirty="0" smtClean="0">
                <a:solidFill>
                  <a:schemeClr val="tx2"/>
                </a:solidFill>
              </a:rPr>
              <a:t>-</a:t>
            </a:r>
            <a:r>
              <a:rPr lang="ru-RU" sz="2800" dirty="0" smtClean="0">
                <a:solidFill>
                  <a:schemeClr val="tx2"/>
                </a:solidFill>
              </a:rPr>
              <a:t> </a:t>
            </a:r>
            <a:r>
              <a:rPr lang="ru-RU" sz="2800" dirty="0" err="1" smtClean="0">
                <a:solidFill>
                  <a:schemeClr val="tx2"/>
                </a:solidFill>
              </a:rPr>
              <a:t>підвищення</a:t>
            </a:r>
            <a:r>
              <a:rPr lang="ru-RU" sz="2800" dirty="0" smtClean="0">
                <a:solidFill>
                  <a:schemeClr val="tx2"/>
                </a:solidFill>
              </a:rPr>
              <a:t> психолого-</a:t>
            </a:r>
            <a:r>
              <a:rPr lang="ru-RU" sz="2800" dirty="0" err="1" smtClean="0">
                <a:solidFill>
                  <a:schemeClr val="tx2"/>
                </a:solidFill>
              </a:rPr>
              <a:t>педагогічних</a:t>
            </a:r>
            <a:r>
              <a:rPr lang="ru-RU" sz="2800" dirty="0" smtClean="0">
                <a:solidFill>
                  <a:schemeClr val="tx2"/>
                </a:solidFill>
              </a:rPr>
              <a:t> </a:t>
            </a:r>
            <a:r>
              <a:rPr lang="ru-RU" sz="2800" dirty="0" err="1" smtClean="0">
                <a:solidFill>
                  <a:schemeClr val="tx2"/>
                </a:solidFill>
              </a:rPr>
              <a:t>знань</a:t>
            </a:r>
            <a:r>
              <a:rPr lang="ru-RU" sz="2800" dirty="0" smtClean="0">
                <a:solidFill>
                  <a:schemeClr val="tx2"/>
                </a:solidFill>
              </a:rPr>
              <a:t> </a:t>
            </a:r>
            <a:r>
              <a:rPr lang="ru-RU" sz="2800" dirty="0" err="1" smtClean="0">
                <a:solidFill>
                  <a:schemeClr val="tx2"/>
                </a:solidFill>
              </a:rPr>
              <a:t>батьків</a:t>
            </a:r>
            <a:r>
              <a:rPr lang="ru-RU" sz="2800" dirty="0" smtClean="0">
                <a:solidFill>
                  <a:schemeClr val="tx2"/>
                </a:solidFill>
              </a:rPr>
              <a:t>;</a:t>
            </a:r>
            <a:endParaRPr lang="ru-RU" sz="2800" dirty="0" smtClean="0">
              <a:solidFill>
                <a:schemeClr val="tx2"/>
              </a:solidFill>
            </a:endParaRPr>
          </a:p>
          <a:p>
            <a:pPr algn="just"/>
            <a:r>
              <a:rPr lang="ru-RU" sz="2800" dirty="0" smtClean="0">
                <a:solidFill>
                  <a:schemeClr val="tx2"/>
                </a:solidFill>
              </a:rPr>
              <a:t>- </a:t>
            </a:r>
            <a:r>
              <a:rPr lang="ru-RU" sz="2800" dirty="0" err="1" smtClean="0">
                <a:solidFill>
                  <a:schemeClr val="tx2"/>
                </a:solidFill>
              </a:rPr>
              <a:t>залучення</a:t>
            </a:r>
            <a:r>
              <a:rPr lang="ru-RU" sz="2800" dirty="0" smtClean="0">
                <a:solidFill>
                  <a:schemeClr val="tx2"/>
                </a:solidFill>
              </a:rPr>
              <a:t> </a:t>
            </a:r>
            <a:r>
              <a:rPr lang="ru-RU" sz="2800" dirty="0" err="1" smtClean="0">
                <a:solidFill>
                  <a:schemeClr val="tx2"/>
                </a:solidFill>
              </a:rPr>
              <a:t>батьків</a:t>
            </a:r>
            <a:r>
              <a:rPr lang="ru-RU" sz="2800" dirty="0" smtClean="0">
                <a:solidFill>
                  <a:schemeClr val="tx2"/>
                </a:solidFill>
              </a:rPr>
              <a:t> до </a:t>
            </a:r>
            <a:r>
              <a:rPr lang="ru-RU" sz="2800" dirty="0" err="1" smtClean="0">
                <a:solidFill>
                  <a:schemeClr val="tx2"/>
                </a:solidFill>
              </a:rPr>
              <a:t>освітнього</a:t>
            </a:r>
            <a:r>
              <a:rPr lang="ru-RU" sz="2800" dirty="0" smtClean="0">
                <a:solidFill>
                  <a:schemeClr val="tx2"/>
                </a:solidFill>
              </a:rPr>
              <a:t> </a:t>
            </a:r>
            <a:r>
              <a:rPr lang="ru-RU" sz="2800" dirty="0" err="1" smtClean="0">
                <a:solidFill>
                  <a:schemeClr val="tx2"/>
                </a:solidFill>
              </a:rPr>
              <a:t>процесу</a:t>
            </a:r>
            <a:r>
              <a:rPr lang="ru-RU" sz="2800" dirty="0" smtClean="0">
                <a:solidFill>
                  <a:schemeClr val="tx2"/>
                </a:solidFill>
              </a:rPr>
              <a:t>;</a:t>
            </a:r>
            <a:endParaRPr lang="ru-RU" sz="2800" dirty="0" smtClean="0">
              <a:solidFill>
                <a:schemeClr val="tx2"/>
              </a:solidFill>
            </a:endParaRPr>
          </a:p>
          <a:p>
            <a:pPr algn="just"/>
            <a:r>
              <a:rPr lang="ru-RU" sz="2800" dirty="0" smtClean="0">
                <a:solidFill>
                  <a:schemeClr val="tx2"/>
                </a:solidFill>
              </a:rPr>
              <a:t>- участь </a:t>
            </a:r>
            <a:r>
              <a:rPr lang="ru-RU" sz="2800" dirty="0" err="1" smtClean="0">
                <a:solidFill>
                  <a:schemeClr val="tx2"/>
                </a:solidFill>
              </a:rPr>
              <a:t>батьків</a:t>
            </a:r>
            <a:r>
              <a:rPr lang="ru-RU" sz="2800" dirty="0" smtClean="0">
                <a:solidFill>
                  <a:schemeClr val="tx2"/>
                </a:solidFill>
              </a:rPr>
              <a:t> в </a:t>
            </a:r>
            <a:r>
              <a:rPr lang="ru-RU" sz="2800" dirty="0" err="1" smtClean="0">
                <a:solidFill>
                  <a:schemeClr val="tx2"/>
                </a:solidFill>
              </a:rPr>
              <a:t>управлінні</a:t>
            </a:r>
            <a:r>
              <a:rPr lang="ru-RU" sz="2800" dirty="0" smtClean="0">
                <a:solidFill>
                  <a:schemeClr val="tx2"/>
                </a:solidFill>
              </a:rPr>
              <a:t> закладом </a:t>
            </a:r>
            <a:r>
              <a:rPr lang="ru-RU" sz="2800" dirty="0" err="1" smtClean="0">
                <a:solidFill>
                  <a:schemeClr val="tx2"/>
                </a:solidFill>
              </a:rPr>
              <a:t>освіти</a:t>
            </a:r>
            <a:r>
              <a:rPr lang="ru-RU" sz="2800" dirty="0" smtClean="0">
                <a:solidFill>
                  <a:schemeClr val="tx2"/>
                </a:solidFill>
              </a:rPr>
              <a:t>.</a:t>
            </a:r>
            <a:endParaRPr lang="ru-RU" sz="2800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1108</Words>
  <Application>Microsoft Office PowerPoint</Application>
  <PresentationFormat>Произвольный</PresentationFormat>
  <Paragraphs>122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Calistoga</vt:lpstr>
      <vt:lpstr>Calibri</vt:lpstr>
      <vt:lpstr>Wingdings</vt:lpstr>
      <vt:lpstr>Public Sans</vt:lpstr>
      <vt:lpstr>Arial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Yuliia</cp:lastModifiedBy>
  <cp:revision>13</cp:revision>
  <dcterms:created xsi:type="dcterms:W3CDTF">2006-08-16T00:00:00Z</dcterms:created>
  <dcterms:modified xsi:type="dcterms:W3CDTF">2024-11-15T07:19:23Z</dcterms:modified>
  <dc:identifier>DAGWdpWkorw</dc:identifier>
</cp:coreProperties>
</file>