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  <p:sldId id="272" r:id="rId12"/>
    <p:sldId id="271" r:id="rId13"/>
    <p:sldId id="269" r:id="rId14"/>
    <p:sldId id="266" r:id="rId15"/>
    <p:sldId id="273" r:id="rId16"/>
    <p:sldId id="274" r:id="rId17"/>
    <p:sldId id="267" r:id="rId18"/>
    <p:sldId id="268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6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9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4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7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1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B75E-78B0-4106-8DB2-E98A789DBFF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6E49-077B-4665-8A30-08A78D2974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51830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MX7Df0z7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f1JsJbZ64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akon.rada.gov.ua/rada/show/651-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3-20#n984" TargetMode="External"/><Relationship Id="rId2" Type="http://schemas.openxmlformats.org/officeDocument/2006/relationships/hyperlink" Target="https://zakon.rada.gov.ua/rada/show/v0813729-21#n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kon.rada.gov.ua/laws/show/688-2019-&#1087;#Tex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554731"/>
            <a:ext cx="8350696" cy="45719"/>
          </a:xfrm>
        </p:spPr>
        <p:txBody>
          <a:bodyPr>
            <a:noAutofit/>
          </a:bodyPr>
          <a:lstStyle/>
          <a:p>
            <a:pPr indent="180340" algn="ctr"/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мета та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Основи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здоров’я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для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початкової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школи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36040DD-0761-4EDA-BE6C-69E905F3D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83133"/>
              </p:ext>
            </p:extLst>
          </p:nvPr>
        </p:nvGraphicFramePr>
        <p:xfrm>
          <a:off x="5627077" y="6435969"/>
          <a:ext cx="3516923" cy="422031"/>
        </p:xfrm>
        <a:graphic>
          <a:graphicData uri="http://schemas.openxmlformats.org/drawingml/2006/table">
            <a:tbl>
              <a:tblPr/>
              <a:tblGrid>
                <a:gridCol w="3516923">
                  <a:extLst>
                    <a:ext uri="{9D8B030D-6E8A-4147-A177-3AD203B41FA5}">
                      <a16:colId xmlns:a16="http://schemas.microsoft.com/office/drawing/2014/main" val="1491721457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3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68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Проаналізуй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9D9D6F-F6F0-4977-94EB-2A64F459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564" y="2014566"/>
            <a:ext cx="3059832" cy="2823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D3C74-BD25-4DCB-8321-8339A92A7287}"/>
              </a:ext>
            </a:extLst>
          </p:cNvPr>
          <p:cNvSpPr txBox="1"/>
          <p:nvPr/>
        </p:nvSpPr>
        <p:spPr>
          <a:xfrm>
            <a:off x="-29818" y="1545760"/>
            <a:ext cx="59699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Онлайн урок </a:t>
            </a:r>
            <a:r>
              <a:rPr lang="ru-RU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https://www.youtube.com/watch?v=yuMX7Df0z7c</a:t>
            </a:r>
            <a:r>
              <a:rPr lang="ru-RU" sz="3600" dirty="0"/>
              <a:t> 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154DD1-FFA4-43A8-A853-294B040D3437}"/>
              </a:ext>
            </a:extLst>
          </p:cNvPr>
          <p:cNvSpPr txBox="1"/>
          <p:nvPr/>
        </p:nvSpPr>
        <p:spPr>
          <a:xfrm>
            <a:off x="3159426" y="5106034"/>
            <a:ext cx="59699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Офлайн урок </a:t>
            </a:r>
            <a:r>
              <a:rPr lang="ru-RU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https://www.youtube.com/watch?v=If1JsJbZ64U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98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Заповни табличку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481AB0F-5265-4E23-8656-EB789B318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04702"/>
              </p:ext>
            </p:extLst>
          </p:nvPr>
        </p:nvGraphicFramePr>
        <p:xfrm>
          <a:off x="457200" y="2708920"/>
          <a:ext cx="8229600" cy="318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913">
                  <a:extLst>
                    <a:ext uri="{9D8B030D-6E8A-4147-A177-3AD203B41FA5}">
                      <a16:colId xmlns:a16="http://schemas.microsoft.com/office/drawing/2014/main" val="2816406489"/>
                    </a:ext>
                  </a:extLst>
                </a:gridCol>
                <a:gridCol w="1157402">
                  <a:extLst>
                    <a:ext uri="{9D8B030D-6E8A-4147-A177-3AD203B41FA5}">
                      <a16:colId xmlns:a16="http://schemas.microsoft.com/office/drawing/2014/main" val="38966392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2545705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5099216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795463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7403995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98206188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r>
                        <a:rPr lang="uk-UA" dirty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Тема уроку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Завдання уроку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Методи навчання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Засоби навчання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Хід уроку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Свій матеріал по темі уроку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76364"/>
                  </a:ext>
                </a:extLst>
              </a:tr>
              <a:tr h="996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51631"/>
                  </a:ext>
                </a:extLst>
              </a:tr>
              <a:tr h="996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7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27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Орієнтовні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имоги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досягнень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221FDD-9686-439F-8C17-6520DD0E0895}"/>
              </a:ext>
            </a:extLst>
          </p:cNvPr>
          <p:cNvSpPr txBox="1"/>
          <p:nvPr/>
        </p:nvSpPr>
        <p:spPr>
          <a:xfrm>
            <a:off x="11832" y="1448672"/>
            <a:ext cx="45601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до </a:t>
            </a:r>
            <a:r>
              <a:rPr lang="ru-RU" sz="2000" b="0" i="0" u="none" strike="noStrike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2"/>
              </a:rPr>
              <a:t>Закону </a:t>
            </a:r>
            <a:r>
              <a:rPr lang="ru-RU" sz="2000" b="0" i="0" u="none" strike="noStrike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2"/>
              </a:rPr>
              <a:t>України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"Про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повну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загальну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середню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освіту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учень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право на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справедливе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неупереджене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об’єктивне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незалежне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недискримінаційне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доброчесне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результатів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4DB25-B1AB-4365-86A2-F92FDC402BD6}"/>
              </a:ext>
            </a:extLst>
          </p:cNvPr>
          <p:cNvSpPr txBox="1"/>
          <p:nvPr/>
        </p:nvSpPr>
        <p:spPr>
          <a:xfrm>
            <a:off x="4355976" y="3408968"/>
            <a:ext cx="47761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доцільно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з 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метою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сприятливих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умов для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талантів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здібностей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кожного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учениці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компетентностей та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наскрізних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умінь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вікових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індивідуальних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психофізіологічних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та потреб, 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ступеня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освітнього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шляхів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1C745-6FCB-45B9-9F50-FFE2F3A1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84" y="3776925"/>
            <a:ext cx="1598861" cy="24341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E39FCF-E438-4CA1-AB49-71345EDB0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448672"/>
            <a:ext cx="1840177" cy="19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4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Орієнтовні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имоги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досягнень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29EF6CB-BED6-4FE1-AAD9-0CE14CF0F70A}"/>
              </a:ext>
            </a:extLst>
          </p:cNvPr>
          <p:cNvSpPr txBox="1"/>
          <p:nvPr/>
        </p:nvSpPr>
        <p:spPr>
          <a:xfrm>
            <a:off x="-1" y="1533465"/>
            <a:ext cx="9144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є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формувальна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діагностувальна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мотиваційно-стимулювальна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розвивальна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орієнтувальна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коригувальна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прогностична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констатувальна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виховна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до мети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пріоритетними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формувальна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та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діагностувальна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sz="200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i="0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Реалізацію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формувальної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відстеженням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динаміки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навчального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поступу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учениці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визначенням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навчальних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потреб та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подальшим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спрямуванням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освітнього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виявлених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Діагностувальна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функція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стан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набутого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учнями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досвіду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навчальної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поставлених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з'ясувати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передумови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стану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сформованості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отриманих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причини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виникнення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утруднень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скоригувати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відстежити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динаміку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спрогнозувати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Обидві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взаємодоповнюють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одна одну і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зумовлюють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оцінювальної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09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F04C4D-B741-4BD2-95B0-4449F360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231308"/>
            <a:ext cx="9144002" cy="1740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Орієнтовні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имоги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досягнень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B29B3A-FB10-430A-BBF5-8CD6E980073B}"/>
              </a:ext>
            </a:extLst>
          </p:cNvPr>
          <p:cNvSpPr txBox="1"/>
          <p:nvPr/>
        </p:nvSpPr>
        <p:spPr>
          <a:xfrm>
            <a:off x="0" y="4911366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інтегрованих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курсів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змістове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наповнення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здоров'язбережувальну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освітні</a:t>
            </a:r>
            <a:r>
              <a:rPr lang="ru-RU" sz="2000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тематичні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діагностувальні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містити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тестові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закритого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відкритого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типів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стану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опанування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учнями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програмового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матеріалу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практичні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з картами,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приладами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моделями, 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графічні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перевіряється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вміння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інтерпретувати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малюнка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FCC63-D876-4C34-A584-3EDE8C74EF91}"/>
              </a:ext>
            </a:extLst>
          </p:cNvPr>
          <p:cNvSpPr txBox="1"/>
          <p:nvPr/>
        </p:nvSpPr>
        <p:spPr>
          <a:xfrm>
            <a:off x="0" y="1417638"/>
            <a:ext cx="9143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	У </a:t>
            </a:r>
            <a:r>
              <a:rPr lang="ru-RU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свідоцтві</a:t>
            </a:r>
            <a:r>
              <a:rPr lang="ru-RU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b="1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учня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надавати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розгорнуту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характеристику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учня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учениці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здобутих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навчального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року. Для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початкової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пропонуються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розроблені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два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примірні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зразки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свідоцтв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окремо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для кожного циклу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Обидва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примірні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зразки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свідоцтв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містять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: "Характеристика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навчальної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", "Характеристика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навчання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освітніх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галузей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", "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вчителя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", "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Побажання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батьків</a:t>
            </a: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".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EF4B78-F4D1-432B-9C19-BE2C8F285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49" y="3217839"/>
            <a:ext cx="384810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здоров’я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2EFCC63-D876-4C34-A584-3EDE8C74EF91}"/>
              </a:ext>
            </a:extLst>
          </p:cNvPr>
          <p:cNvSpPr txBox="1"/>
          <p:nvPr/>
        </p:nvSpPr>
        <p:spPr>
          <a:xfrm>
            <a:off x="0" y="1417638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5ECBB-FDAD-4AC4-9F62-72F84C902CBE}"/>
              </a:ext>
            </a:extLst>
          </p:cNvPr>
          <p:cNvSpPr txBox="1"/>
          <p:nvPr/>
        </p:nvSpPr>
        <p:spPr>
          <a:xfrm>
            <a:off x="179512" y="1602304"/>
            <a:ext cx="72111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Досягнення</a:t>
            </a:r>
            <a:r>
              <a:rPr lang="ru-RU" dirty="0"/>
              <a:t> мети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» </a:t>
            </a:r>
            <a:r>
              <a:rPr lang="ru-RU" dirty="0" err="1"/>
              <a:t>можливе</a:t>
            </a:r>
            <a:r>
              <a:rPr lang="ru-RU" dirty="0"/>
              <a:t> за умов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</a:t>
            </a:r>
            <a:r>
              <a:rPr lang="ru-RU" dirty="0" err="1"/>
              <a:t>здоров’язбережувальної</a:t>
            </a:r>
            <a:r>
              <a:rPr lang="ru-RU" dirty="0"/>
              <a:t> </a:t>
            </a:r>
            <a:r>
              <a:rPr lang="ru-RU" dirty="0" err="1"/>
              <a:t>педагогіки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розглядаються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без </a:t>
            </a:r>
            <a:r>
              <a:rPr lang="ru-RU" dirty="0" err="1"/>
              <a:t>шкоди</a:t>
            </a:r>
            <a:r>
              <a:rPr lang="ru-RU" dirty="0"/>
              <a:t> для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школяреві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за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й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у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валеологічного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</a:t>
            </a:r>
          </a:p>
        </p:txBody>
      </p:sp>
      <p:pic>
        <p:nvPicPr>
          <p:cNvPr id="4100" name="Picture 4" descr="Здоровий спосіб життя – запорука власного здоров'я | Блоги БДМУ">
            <a:extLst>
              <a:ext uri="{FF2B5EF4-FFF2-40B4-BE49-F238E27FC236}">
                <a16:creationId xmlns:a16="http://schemas.microsoft.com/office/drawing/2014/main" id="{2622392A-3BD9-4AA8-A02C-C7AA1816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626"/>
            <a:ext cx="9144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здоров’я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2EFCC63-D876-4C34-A584-3EDE8C74EF91}"/>
              </a:ext>
            </a:extLst>
          </p:cNvPr>
          <p:cNvSpPr txBox="1"/>
          <p:nvPr/>
        </p:nvSpPr>
        <p:spPr>
          <a:xfrm>
            <a:off x="0" y="1417638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5ECBB-FDAD-4AC4-9F62-72F84C902CBE}"/>
              </a:ext>
            </a:extLst>
          </p:cNvPr>
          <p:cNvSpPr txBox="1"/>
          <p:nvPr/>
        </p:nvSpPr>
        <p:spPr>
          <a:xfrm>
            <a:off x="215515" y="3711037"/>
            <a:ext cx="87129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впровадження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здоров’язбережувальних</a:t>
            </a:r>
            <a:r>
              <a:rPr lang="ru-RU" dirty="0"/>
              <a:t> методик,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таких принципах: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особистісно</a:t>
            </a:r>
            <a:r>
              <a:rPr lang="ru-RU" dirty="0"/>
              <a:t> </a:t>
            </a:r>
            <a:r>
              <a:rPr lang="ru-RU" dirty="0" err="1"/>
              <a:t>орієнтованого</a:t>
            </a:r>
            <a:r>
              <a:rPr lang="ru-RU" dirty="0"/>
              <a:t> та </a:t>
            </a:r>
            <a:r>
              <a:rPr lang="ru-RU" dirty="0" err="1"/>
              <a:t>діяльнісного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/>
              <a:t>діагностика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/>
              <a:t>оволодіння</a:t>
            </a:r>
            <a:r>
              <a:rPr lang="ru-RU" dirty="0"/>
              <a:t> методами </a:t>
            </a:r>
            <a:r>
              <a:rPr lang="ru-RU" dirty="0" err="1"/>
              <a:t>самодіагностики</a:t>
            </a:r>
            <a:r>
              <a:rPr lang="ru-RU" dirty="0"/>
              <a:t>, </a:t>
            </a:r>
            <a:r>
              <a:rPr lang="ru-RU" dirty="0" err="1"/>
              <a:t>самооцінки</a:t>
            </a:r>
            <a:r>
              <a:rPr lang="ru-RU" dirty="0"/>
              <a:t>, самоконтролю й </a:t>
            </a:r>
            <a:r>
              <a:rPr lang="ru-RU" dirty="0" err="1"/>
              <a:t>самокорекції</a:t>
            </a:r>
            <a:r>
              <a:rPr lang="ru-RU" dirty="0"/>
              <a:t> </a:t>
            </a:r>
            <a:r>
              <a:rPr lang="ru-RU" dirty="0" err="1"/>
              <a:t>психосоматичного</a:t>
            </a:r>
            <a:r>
              <a:rPr lang="ru-RU" dirty="0"/>
              <a:t> стану </a:t>
            </a:r>
            <a:r>
              <a:rPr lang="ru-RU" dirty="0" err="1"/>
              <a:t>організму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соціально-гігієнічних</a:t>
            </a:r>
            <a:r>
              <a:rPr lang="ru-RU" dirty="0"/>
              <a:t> умов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</a:p>
        </p:txBody>
      </p:sp>
      <p:pic>
        <p:nvPicPr>
          <p:cNvPr id="5122" name="Picture 2" descr="Безпека життєдіяльності. Ризики і небезпеки, Здорове харчування | Тест на  18 запитань. Основи здоров'я">
            <a:extLst>
              <a:ext uri="{FF2B5EF4-FFF2-40B4-BE49-F238E27FC236}">
                <a16:creationId xmlns:a16="http://schemas.microsoft.com/office/drawing/2014/main" id="{6645DB1E-E4FE-4473-9CFE-EE38A142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2304"/>
            <a:ext cx="4536504" cy="1990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5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писок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C371DF-0D86-45FC-A486-12B115DC5CD6}"/>
              </a:ext>
            </a:extLst>
          </p:cNvPr>
          <p:cNvSpPr txBox="1"/>
          <p:nvPr/>
        </p:nvSpPr>
        <p:spPr>
          <a:xfrm>
            <a:off x="284650" y="1371991"/>
            <a:ext cx="84352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6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Наказ</a:t>
            </a:r>
            <a:r>
              <a:rPr lang="en-US" sz="16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813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13.07.2021 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1-4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доступу: </a:t>
            </a:r>
            <a:r>
              <a:rPr lang="en-US" altLang="ru-RU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https://zakon.rada.gov.ua/rada/show/v0813729-21#n7</a:t>
            </a:r>
            <a:endParaRPr lang="uk-UA" altLang="ru-RU" sz="1600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Закон України «Про повну загальну середню освіту»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01.07.2022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доступу: </a:t>
            </a:r>
            <a:r>
              <a:rPr kumimoji="0" lang="en-US" altLang="ru-RU" sz="1600" b="1" u="none" strike="noStrike" cap="none" normalizeH="0" baseline="0" dirty="0">
                <a:ln>
                  <a:noFill/>
                </a:ln>
                <a:solidFill>
                  <a:srgbClr val="0044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https://zakon.rada.gov.ua/laws/show/463-20#n984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0044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alt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</a:t>
            </a:r>
            <a:r>
              <a:rPr lang="ru-RU" alt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alt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effectLst/>
                <a:latin typeface="Times New Roman" panose="02020603050405020304" pitchFamily="18" charset="0"/>
              </a:rPr>
              <a:t>від</a:t>
            </a:r>
            <a:r>
              <a:rPr lang="ru-RU" sz="1600" b="1" i="0" dirty="0">
                <a:effectLst/>
                <a:latin typeface="Times New Roman" panose="02020603050405020304" pitchFamily="18" charset="0"/>
              </a:rPr>
              <a:t> 24 липня 2019 р.</a:t>
            </a:r>
            <a:endParaRPr lang="ru-RU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доступу: </a:t>
            </a:r>
            <a:r>
              <a:rPr kumimoji="0" lang="en-US" altLang="ru-RU" sz="1600" b="1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https://zakon.rada.gov.ua/laws/show/688-2019-</a:t>
            </a:r>
            <a:r>
              <a:rPr kumimoji="0" lang="ru-RU" altLang="ru-RU" sz="1600" b="1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п#</a:t>
            </a:r>
            <a:r>
              <a:rPr kumimoji="0" lang="en-US" altLang="ru-RU" sz="1600" b="1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Text</a:t>
            </a:r>
            <a:r>
              <a:rPr kumimoji="0" lang="uk-UA" altLang="ru-RU" sz="1600" b="1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Бей П. І.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відповідях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1–4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посібник-довідник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П. І. Бей. – вид. друге,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– Богдан, 2006. – 112 с.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Бєлєнька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В.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Бєлєнька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В.,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Богініч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Л.,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Машовець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А. – К. : СПД Богданова А. М., 2006. – 220 с.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Грибан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Г.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В.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Г.Грибан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 : Центр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2005. – 256 с.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Валецька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О.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Р. О.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Валецька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Луцьк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книга, 2007. – 348 с.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Плахтій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П.Д.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практикум, тести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Плахтій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П.Д.,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Підгорний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В.К., Соколенко Л.С. ; за ред. П.Д.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Плахтія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 – 332 с.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Тучапська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В.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Г. В.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Тучапська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– Богдан, 2008. – 208 с.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7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Дякую за увагу!</a:t>
            </a:r>
            <a:endParaRPr lang="ru-RU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28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Зміст</a:t>
            </a:r>
            <a:endParaRPr lang="ru-RU" dirty="0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829780" y="142783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91780" y="1517825"/>
            <a:ext cx="37723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Головні завдання предмета, його мета.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829780" y="2148284"/>
            <a:ext cx="6552261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191780" y="2188030"/>
            <a:ext cx="6141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Базові поняття предмета «Основи здоров’я» для учнів 1-4 класів.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829780" y="2856812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010065" y="2882788"/>
            <a:ext cx="4845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180340" algn="just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предмета. 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971600" y="1558009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971600" y="2273121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971600" y="2942436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829780" y="3571331"/>
            <a:ext cx="818249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75375" y="3641607"/>
            <a:ext cx="773487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Особливості методики проведення уроків з основ здоров’я в початковій школі.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971600" y="371197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838199" y="4210872"/>
            <a:ext cx="5966049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990478" y="4254345"/>
            <a:ext cx="5804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180340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оцінювання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971600" y="4350842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038B191B-A002-4AA7-BE58-D4F7A4E412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779" y="4916863"/>
            <a:ext cx="676405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DB397A-ABAF-4FE0-B0A6-7B32917B04B5}"/>
              </a:ext>
            </a:extLst>
          </p:cNvPr>
          <p:cNvSpPr txBox="1"/>
          <p:nvPr/>
        </p:nvSpPr>
        <p:spPr>
          <a:xfrm>
            <a:off x="1200200" y="4994378"/>
            <a:ext cx="6764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Формування компетентності зі збереження здоров’я учнів. </a:t>
            </a:r>
            <a:endParaRPr lang="ru-RU" dirty="0"/>
          </a:p>
        </p:txBody>
      </p:sp>
      <p:sp>
        <p:nvSpPr>
          <p:cNvPr id="40" name="Oval 26">
            <a:extLst>
              <a:ext uri="{FF2B5EF4-FFF2-40B4-BE49-F238E27FC236}">
                <a16:creationId xmlns:a16="http://schemas.microsoft.com/office/drawing/2014/main" id="{4375E8AB-3FF7-455D-9F2E-2FA6DB61A0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1600" y="503984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48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Головні завдання предмета, його мета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3" name="Выноска: счетверенная стрелка 2">
            <a:extLst>
              <a:ext uri="{FF2B5EF4-FFF2-40B4-BE49-F238E27FC236}">
                <a16:creationId xmlns:a16="http://schemas.microsoft.com/office/drawing/2014/main" id="{F34EF522-C334-4DA8-9C4F-DF63DCE4B80B}"/>
              </a:ext>
            </a:extLst>
          </p:cNvPr>
          <p:cNvSpPr/>
          <p:nvPr/>
        </p:nvSpPr>
        <p:spPr>
          <a:xfrm>
            <a:off x="3563888" y="1772816"/>
            <a:ext cx="4176464" cy="403244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Завдання дисципліни «Основи здоров’я»</a:t>
            </a:r>
            <a:endParaRPr lang="ru-RU" sz="2000" dirty="0"/>
          </a:p>
        </p:txBody>
      </p:sp>
      <p:sp>
        <p:nvSpPr>
          <p:cNvPr id="4" name="Управляющая кнопка: справка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B7F8A3-9E86-4D23-8969-A3E7D28CF164}"/>
              </a:ext>
            </a:extLst>
          </p:cNvPr>
          <p:cNvSpPr/>
          <p:nvPr/>
        </p:nvSpPr>
        <p:spPr>
          <a:xfrm>
            <a:off x="457200" y="1916832"/>
            <a:ext cx="1810544" cy="22322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Головні завдання предмета, його мета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D27116-F287-459F-AFED-4D9C84723672}"/>
              </a:ext>
            </a:extLst>
          </p:cNvPr>
          <p:cNvSpPr txBox="1"/>
          <p:nvPr/>
        </p:nvSpPr>
        <p:spPr>
          <a:xfrm>
            <a:off x="765920" y="1916832"/>
            <a:ext cx="79208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latin typeface="Times New Roman,Bold"/>
              </a:rPr>
              <a:t>Мета предмета "</a:t>
            </a:r>
            <a:r>
              <a:rPr lang="ru-RU" sz="2000" b="1" i="0" u="none" strike="noStrike" baseline="0" dirty="0" err="1">
                <a:latin typeface="Times New Roman,Bold"/>
              </a:rPr>
              <a:t>Основи</a:t>
            </a:r>
            <a:r>
              <a:rPr lang="ru-RU" sz="2000" b="1" i="0" u="none" strike="noStrike" baseline="0" dirty="0">
                <a:latin typeface="Times New Roman,Bold"/>
              </a:rPr>
              <a:t> </a:t>
            </a:r>
            <a:r>
              <a:rPr lang="ru-RU" sz="2000" b="1" i="0" u="none" strike="noStrike" baseline="0" dirty="0" err="1">
                <a:latin typeface="Times New Roman,Bold"/>
              </a:rPr>
              <a:t>здоров'я</a:t>
            </a:r>
            <a:r>
              <a:rPr lang="ru-RU" sz="2000" b="1" i="0" u="none" strike="noStrike" baseline="0" dirty="0">
                <a:latin typeface="Times New Roman,Bold"/>
              </a:rPr>
              <a:t>" 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формування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учнів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свідомого</a:t>
            </a:r>
            <a:endParaRPr lang="ru-RU" sz="20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ставлення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до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свого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здоров'я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оволодіння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життєвими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навичками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здорового способу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життя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безпечної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здоров'я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поведінки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endParaRPr lang="en-US" sz="2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У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процесі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навчання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зазначена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мета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передбачає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вирішення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таких </a:t>
            </a:r>
            <a:r>
              <a:rPr lang="ru-RU" sz="2000" b="1" i="0" u="none" strike="noStrike" baseline="0" dirty="0" err="1">
                <a:latin typeface="Times New Roman,Bold"/>
              </a:rPr>
              <a:t>завдань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ru-RU" sz="2000" b="0" i="0" u="none" strike="noStrike" baseline="0" dirty="0">
                <a:latin typeface="Arial" panose="020B0604020202020204" pitchFamily="34" charset="0"/>
              </a:rPr>
              <a:t>-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формувати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уявлення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про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здоров'я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b="0" i="0" u="none" strike="noStrike" baseline="0" dirty="0">
                <a:latin typeface="Arial" panose="020B0604020202020204" pitchFamily="34" charset="0"/>
              </a:rPr>
              <a:t>-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мотивувати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позитивне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ставлення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до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збереження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зміцнення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здоров'я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b="0" i="0" u="none" strike="noStrike" baseline="0" dirty="0">
                <a:latin typeface="Arial" panose="020B0604020202020204" pitchFamily="34" charset="0"/>
              </a:rPr>
              <a:t>-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формувати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основні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життєві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навички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щодо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здорового способу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життя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безпечної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поведінки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;</a:t>
            </a:r>
          </a:p>
          <a:p>
            <a:pPr algn="l"/>
            <a:r>
              <a:rPr lang="ru-RU" sz="2000" b="0" i="0" u="none" strike="noStrike" baseline="0" dirty="0">
                <a:latin typeface="Arial" panose="020B0604020202020204" pitchFamily="34" charset="0"/>
              </a:rPr>
              <a:t>-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виховувати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потребу в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здоров'ї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як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важливої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життєвої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цінності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995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Основні поняття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19094E-7900-4BF1-BAC1-28B56A1B1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02" y="687414"/>
            <a:ext cx="4932040" cy="1327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9B0765-49D0-41F3-89E4-382E61FAD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8" y="2986234"/>
            <a:ext cx="8156105" cy="17424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960231-F7A6-4263-ACF9-F040F51E5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" y="4941168"/>
            <a:ext cx="9144000" cy="14059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CF3B20-B7B3-4B7F-A041-7ECEBEB36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94" y="1428672"/>
            <a:ext cx="3606349" cy="13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поняття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2A6553-6DF5-4356-A809-71F1889C78B6}"/>
              </a:ext>
            </a:extLst>
          </p:cNvPr>
          <p:cNvSpPr txBox="1"/>
          <p:nvPr/>
        </p:nvSpPr>
        <p:spPr>
          <a:xfrm>
            <a:off x="4572000" y="1263246"/>
            <a:ext cx="4591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набута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адаптованої</a:t>
            </a:r>
            <a:r>
              <a:rPr lang="ru-RU" dirty="0"/>
              <a:t> та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яка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повсякденні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(за </a:t>
            </a:r>
            <a:r>
              <a:rPr lang="ru-RU" dirty="0" err="1"/>
              <a:t>визначенням</a:t>
            </a:r>
            <a:r>
              <a:rPr lang="ru-RU" dirty="0"/>
              <a:t> ВООЗ).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F8029-D0D0-4F7D-BA48-533E1BD3DE37}"/>
              </a:ext>
            </a:extLst>
          </p:cNvPr>
          <p:cNvSpPr txBox="1"/>
          <p:nvPr/>
        </p:nvSpPr>
        <p:spPr>
          <a:xfrm>
            <a:off x="4759016" y="5039056"/>
            <a:ext cx="4384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метою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формування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на </a:t>
            </a:r>
            <a:r>
              <a:rPr lang="ru-RU" dirty="0" err="1"/>
              <a:t>довгі</a:t>
            </a:r>
            <a:r>
              <a:rPr lang="ru-RU" dirty="0"/>
              <a:t> роки.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F2879-1E50-4CE5-B825-8F168EC16C33}"/>
              </a:ext>
            </a:extLst>
          </p:cNvPr>
          <p:cNvSpPr txBox="1"/>
          <p:nvPr/>
        </p:nvSpPr>
        <p:spPr>
          <a:xfrm>
            <a:off x="110411" y="4262538"/>
            <a:ext cx="4651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Безпечна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–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не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життю</a:t>
            </a:r>
            <a:r>
              <a:rPr lang="ru-RU" dirty="0"/>
              <a:t> і </a:t>
            </a:r>
            <a:r>
              <a:rPr lang="ru-RU" dirty="0" err="1"/>
              <a:t>здоров'ю</a:t>
            </a:r>
            <a:r>
              <a:rPr lang="ru-RU" dirty="0"/>
              <a:t> та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EFE32-8ACA-4258-B173-C0A76F7DE4F4}"/>
              </a:ext>
            </a:extLst>
          </p:cNvPr>
          <p:cNvSpPr txBox="1"/>
          <p:nvPr/>
        </p:nvSpPr>
        <p:spPr>
          <a:xfrm>
            <a:off x="2305878" y="3030283"/>
            <a:ext cx="46117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Валеологія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формування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, </a:t>
            </a:r>
            <a:r>
              <a:rPr lang="ru-RU" dirty="0" err="1"/>
              <a:t>зміцнення</a:t>
            </a:r>
            <a:r>
              <a:rPr lang="ru-RU" dirty="0"/>
              <a:t> та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9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Складові здоров’я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18774E-9664-46A8-968C-80FA4B4529CD}"/>
              </a:ext>
            </a:extLst>
          </p:cNvPr>
          <p:cNvSpPr txBox="1"/>
          <p:nvPr/>
        </p:nvSpPr>
        <p:spPr>
          <a:xfrm>
            <a:off x="69750" y="2293048"/>
            <a:ext cx="65882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– </a:t>
            </a:r>
            <a:r>
              <a:rPr lang="ru-RU" dirty="0" err="1"/>
              <a:t>фізичний</a:t>
            </a:r>
            <a:r>
              <a:rPr lang="ru-RU" dirty="0"/>
              <a:t> (</a:t>
            </a:r>
            <a:r>
              <a:rPr lang="ru-RU" dirty="0" err="1"/>
              <a:t>тілесний</a:t>
            </a:r>
            <a:r>
              <a:rPr lang="ru-RU" dirty="0"/>
              <a:t>) стан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;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протидіяти</a:t>
            </a:r>
            <a:r>
              <a:rPr lang="ru-RU" dirty="0"/>
              <a:t> </a:t>
            </a:r>
            <a:r>
              <a:rPr lang="ru-RU" dirty="0" err="1"/>
              <a:t>хвороботворним</a:t>
            </a:r>
            <a:r>
              <a:rPr lang="ru-RU" dirty="0"/>
              <a:t> </a:t>
            </a:r>
            <a:r>
              <a:rPr lang="ru-RU" dirty="0" err="1"/>
              <a:t>чинникам</a:t>
            </a:r>
            <a:r>
              <a:rPr lang="ru-RU" dirty="0"/>
              <a:t>. 	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узгоджена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природним</a:t>
            </a:r>
            <a:r>
              <a:rPr lang="ru-RU" dirty="0"/>
              <a:t> і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, </a:t>
            </a:r>
            <a:r>
              <a:rPr lang="ru-RU" dirty="0" err="1"/>
              <a:t>розв’язання</a:t>
            </a:r>
            <a:r>
              <a:rPr lang="ru-RU" dirty="0"/>
              <a:t> нею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у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</a:t>
            </a:r>
            <a:r>
              <a:rPr lang="ru-RU" dirty="0" err="1"/>
              <a:t>Психічна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як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Духовна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через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прекрасного в </a:t>
            </a:r>
            <a:r>
              <a:rPr lang="ru-RU" dirty="0" err="1"/>
              <a:t>оточенні</a:t>
            </a:r>
            <a:r>
              <a:rPr lang="ru-RU" dirty="0"/>
              <a:t>,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,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правил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відповідальне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за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людей.</a:t>
            </a:r>
          </a:p>
        </p:txBody>
      </p:sp>
      <p:pic>
        <p:nvPicPr>
          <p:cNvPr id="2050" name="Picture 2" descr="Здоровье-дело каждого.">
            <a:extLst>
              <a:ext uri="{FF2B5EF4-FFF2-40B4-BE49-F238E27FC236}">
                <a16:creationId xmlns:a16="http://schemas.microsoft.com/office/drawing/2014/main" id="{BC5BE175-3F13-41F3-8A8B-7F98D864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771900"/>
            <a:ext cx="24860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87A0D-CB5A-4270-97FB-7F3B250856A5}"/>
              </a:ext>
            </a:extLst>
          </p:cNvPr>
          <p:cNvSpPr txBox="1"/>
          <p:nvPr/>
        </p:nvSpPr>
        <p:spPr>
          <a:xfrm>
            <a:off x="457200" y="1564496"/>
            <a:ext cx="836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цілісний</a:t>
            </a:r>
            <a:r>
              <a:rPr lang="ru-RU" dirty="0"/>
              <a:t>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багатовимірний</a:t>
            </a:r>
            <a:r>
              <a:rPr lang="ru-RU" dirty="0"/>
              <a:t> феномен – через </a:t>
            </a:r>
            <a:r>
              <a:rPr lang="ru-RU" dirty="0" err="1"/>
              <a:t>фізичну</a:t>
            </a:r>
            <a:r>
              <a:rPr lang="ru-RU" dirty="0"/>
              <a:t>, </a:t>
            </a:r>
            <a:r>
              <a:rPr lang="ru-RU" dirty="0" err="1"/>
              <a:t>соціальну</a:t>
            </a:r>
            <a:r>
              <a:rPr lang="ru-RU" dirty="0"/>
              <a:t>, </a:t>
            </a:r>
            <a:r>
              <a:rPr lang="ru-RU" dirty="0" err="1"/>
              <a:t>психічну</a:t>
            </a:r>
            <a:r>
              <a:rPr lang="ru-RU" dirty="0"/>
              <a:t> й </a:t>
            </a:r>
            <a:r>
              <a:rPr lang="ru-RU" dirty="0" err="1"/>
              <a:t>духовну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279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Змістові лінії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82631A-31FD-465B-9804-4DFF4432C6B1}"/>
              </a:ext>
            </a:extLst>
          </p:cNvPr>
          <p:cNvSpPr txBox="1"/>
          <p:nvPr/>
        </p:nvSpPr>
        <p:spPr>
          <a:xfrm>
            <a:off x="11696" y="1417638"/>
            <a:ext cx="43924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завдань</a:t>
            </a:r>
            <a:r>
              <a:rPr lang="ru-RU" dirty="0"/>
              <a:t> предмета та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понять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кожного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структурується</a:t>
            </a:r>
            <a:r>
              <a:rPr lang="ru-RU" dirty="0"/>
              <a:t> за такими </a:t>
            </a:r>
            <a:r>
              <a:rPr lang="ru-RU" dirty="0" err="1"/>
              <a:t>змістовими</a:t>
            </a:r>
            <a:r>
              <a:rPr lang="ru-RU" dirty="0"/>
              <a:t> </a:t>
            </a:r>
            <a:r>
              <a:rPr lang="ru-RU" dirty="0" err="1"/>
              <a:t>лініями</a:t>
            </a:r>
            <a:r>
              <a:rPr lang="ru-RU" dirty="0"/>
              <a:t>: </a:t>
            </a:r>
          </a:p>
          <a:p>
            <a:pPr marL="342900" indent="-342900">
              <a:buAutoNum type="arabicParenR"/>
            </a:pPr>
            <a:r>
              <a:rPr lang="ru-RU" dirty="0" err="1"/>
              <a:t>людина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; </a:t>
            </a:r>
          </a:p>
          <a:p>
            <a:r>
              <a:rPr lang="ru-RU" dirty="0"/>
              <a:t>2)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; </a:t>
            </a:r>
          </a:p>
          <a:p>
            <a:r>
              <a:rPr lang="ru-RU" dirty="0"/>
              <a:t>3)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; </a:t>
            </a:r>
          </a:p>
          <a:p>
            <a:r>
              <a:rPr lang="ru-RU" dirty="0"/>
              <a:t>4) </a:t>
            </a:r>
            <a:r>
              <a:rPr lang="ru-RU" dirty="0" err="1"/>
              <a:t>психічна</a:t>
            </a:r>
            <a:r>
              <a:rPr lang="ru-RU" dirty="0"/>
              <a:t> та духовна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A6318-94CE-43BF-BC57-49426EB12BB4}"/>
              </a:ext>
            </a:extLst>
          </p:cNvPr>
          <p:cNvSpPr txBox="1"/>
          <p:nvPr/>
        </p:nvSpPr>
        <p:spPr>
          <a:xfrm>
            <a:off x="4552121" y="5001387"/>
            <a:ext cx="4591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змістові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– </a:t>
            </a:r>
            <a:r>
              <a:rPr lang="ru-RU" dirty="0" err="1"/>
              <a:t>наскрізні</a:t>
            </a:r>
            <a:r>
              <a:rPr lang="ru-RU" dirty="0"/>
              <a:t> для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але в кожному </a:t>
            </a:r>
            <a:r>
              <a:rPr lang="ru-RU" dirty="0" err="1"/>
              <a:t>класі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і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пропонованої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зростаючих</a:t>
            </a:r>
            <a:r>
              <a:rPr lang="ru-RU" dirty="0"/>
              <a:t> </a:t>
            </a:r>
            <a:r>
              <a:rPr lang="ru-RU" dirty="0" err="1"/>
              <a:t>пізнавальних</a:t>
            </a:r>
            <a:r>
              <a:rPr lang="ru-RU" dirty="0"/>
              <a:t> і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78DB235-381B-4E00-98EF-6E12B38CF3F9}"/>
              </a:ext>
            </a:extLst>
          </p:cNvPr>
          <p:cNvSpPr/>
          <p:nvPr/>
        </p:nvSpPr>
        <p:spPr>
          <a:xfrm>
            <a:off x="64193" y="1318464"/>
            <a:ext cx="8430450" cy="5033320"/>
          </a:xfrm>
          <a:custGeom>
            <a:avLst/>
            <a:gdLst>
              <a:gd name="connsiteX0" fmla="*/ 7449790 w 8430450"/>
              <a:gd name="connsiteY0" fmla="*/ 2776458 h 5033320"/>
              <a:gd name="connsiteX1" fmla="*/ 7410033 w 8430450"/>
              <a:gd name="connsiteY1" fmla="*/ 2842719 h 5033320"/>
              <a:gd name="connsiteX2" fmla="*/ 7423285 w 8430450"/>
              <a:gd name="connsiteY2" fmla="*/ 3094510 h 5033320"/>
              <a:gd name="connsiteX3" fmla="*/ 7502798 w 8430450"/>
              <a:gd name="connsiteY3" fmla="*/ 3200527 h 5033320"/>
              <a:gd name="connsiteX4" fmla="*/ 7542555 w 8430450"/>
              <a:gd name="connsiteY4" fmla="*/ 3227032 h 5033320"/>
              <a:gd name="connsiteX5" fmla="*/ 7635320 w 8430450"/>
              <a:gd name="connsiteY5" fmla="*/ 3253536 h 5033320"/>
              <a:gd name="connsiteX6" fmla="*/ 7675077 w 8430450"/>
              <a:gd name="connsiteY6" fmla="*/ 3266788 h 5033320"/>
              <a:gd name="connsiteX7" fmla="*/ 7953372 w 8430450"/>
              <a:gd name="connsiteY7" fmla="*/ 3213779 h 5033320"/>
              <a:gd name="connsiteX8" fmla="*/ 8006381 w 8430450"/>
              <a:gd name="connsiteY8" fmla="*/ 3147519 h 5033320"/>
              <a:gd name="connsiteX9" fmla="*/ 8019633 w 8430450"/>
              <a:gd name="connsiteY9" fmla="*/ 3041501 h 5033320"/>
              <a:gd name="connsiteX10" fmla="*/ 8046137 w 8430450"/>
              <a:gd name="connsiteY10" fmla="*/ 3001745 h 5033320"/>
              <a:gd name="connsiteX11" fmla="*/ 8059390 w 8430450"/>
              <a:gd name="connsiteY11" fmla="*/ 2935484 h 5033320"/>
              <a:gd name="connsiteX12" fmla="*/ 8072642 w 8430450"/>
              <a:gd name="connsiteY12" fmla="*/ 2895727 h 5033320"/>
              <a:gd name="connsiteX13" fmla="*/ 8085894 w 8430450"/>
              <a:gd name="connsiteY13" fmla="*/ 2842719 h 5033320"/>
              <a:gd name="connsiteX14" fmla="*/ 8112398 w 8430450"/>
              <a:gd name="connsiteY14" fmla="*/ 2816214 h 5033320"/>
              <a:gd name="connsiteX15" fmla="*/ 8099146 w 8430450"/>
              <a:gd name="connsiteY15" fmla="*/ 2365640 h 5033320"/>
              <a:gd name="connsiteX16" fmla="*/ 8059390 w 8430450"/>
              <a:gd name="connsiteY16" fmla="*/ 2312632 h 5033320"/>
              <a:gd name="connsiteX17" fmla="*/ 8032885 w 8430450"/>
              <a:gd name="connsiteY17" fmla="*/ 2259623 h 5033320"/>
              <a:gd name="connsiteX18" fmla="*/ 7966624 w 8430450"/>
              <a:gd name="connsiteY18" fmla="*/ 2166858 h 5033320"/>
              <a:gd name="connsiteX19" fmla="*/ 7940120 w 8430450"/>
              <a:gd name="connsiteY19" fmla="*/ 2127101 h 5033320"/>
              <a:gd name="connsiteX20" fmla="*/ 7847355 w 8430450"/>
              <a:gd name="connsiteY20" fmla="*/ 2060840 h 5033320"/>
              <a:gd name="connsiteX21" fmla="*/ 7820850 w 8430450"/>
              <a:gd name="connsiteY21" fmla="*/ 2034336 h 5033320"/>
              <a:gd name="connsiteX22" fmla="*/ 7754590 w 8430450"/>
              <a:gd name="connsiteY22" fmla="*/ 2007832 h 5033320"/>
              <a:gd name="connsiteX23" fmla="*/ 7714833 w 8430450"/>
              <a:gd name="connsiteY23" fmla="*/ 1981327 h 5033320"/>
              <a:gd name="connsiteX24" fmla="*/ 7582311 w 8430450"/>
              <a:gd name="connsiteY24" fmla="*/ 1941571 h 5033320"/>
              <a:gd name="connsiteX25" fmla="*/ 7330520 w 8430450"/>
              <a:gd name="connsiteY25" fmla="*/ 1954823 h 5033320"/>
              <a:gd name="connsiteX26" fmla="*/ 7290764 w 8430450"/>
              <a:gd name="connsiteY26" fmla="*/ 1981327 h 5033320"/>
              <a:gd name="connsiteX27" fmla="*/ 7211250 w 8430450"/>
              <a:gd name="connsiteY27" fmla="*/ 2087345 h 5033320"/>
              <a:gd name="connsiteX28" fmla="*/ 7211250 w 8430450"/>
              <a:gd name="connsiteY28" fmla="*/ 2378893 h 5033320"/>
              <a:gd name="connsiteX29" fmla="*/ 7237755 w 8430450"/>
              <a:gd name="connsiteY29" fmla="*/ 2418649 h 5033320"/>
              <a:gd name="connsiteX30" fmla="*/ 7304016 w 8430450"/>
              <a:gd name="connsiteY30" fmla="*/ 2431901 h 5033320"/>
              <a:gd name="connsiteX31" fmla="*/ 7423285 w 8430450"/>
              <a:gd name="connsiteY31" fmla="*/ 2511414 h 5033320"/>
              <a:gd name="connsiteX32" fmla="*/ 7582311 w 8430450"/>
              <a:gd name="connsiteY32" fmla="*/ 2537919 h 5033320"/>
              <a:gd name="connsiteX33" fmla="*/ 7873859 w 8430450"/>
              <a:gd name="connsiteY33" fmla="*/ 2524666 h 5033320"/>
              <a:gd name="connsiteX34" fmla="*/ 7913616 w 8430450"/>
              <a:gd name="connsiteY34" fmla="*/ 2484910 h 5033320"/>
              <a:gd name="connsiteX35" fmla="*/ 7966624 w 8430450"/>
              <a:gd name="connsiteY35" fmla="*/ 2352388 h 5033320"/>
              <a:gd name="connsiteX36" fmla="*/ 8006381 w 8430450"/>
              <a:gd name="connsiteY36" fmla="*/ 2166858 h 5033320"/>
              <a:gd name="connsiteX37" fmla="*/ 8019633 w 8430450"/>
              <a:gd name="connsiteY37" fmla="*/ 2100597 h 5033320"/>
              <a:gd name="connsiteX38" fmla="*/ 8032885 w 8430450"/>
              <a:gd name="connsiteY38" fmla="*/ 2021084 h 5033320"/>
              <a:gd name="connsiteX39" fmla="*/ 8059390 w 8430450"/>
              <a:gd name="connsiteY39" fmla="*/ 1875310 h 5033320"/>
              <a:gd name="connsiteX40" fmla="*/ 8019633 w 8430450"/>
              <a:gd name="connsiteY40" fmla="*/ 1292214 h 5033320"/>
              <a:gd name="connsiteX41" fmla="*/ 7926868 w 8430450"/>
              <a:gd name="connsiteY41" fmla="*/ 1172945 h 5033320"/>
              <a:gd name="connsiteX42" fmla="*/ 7873859 w 8430450"/>
              <a:gd name="connsiteY42" fmla="*/ 1106684 h 5033320"/>
              <a:gd name="connsiteX43" fmla="*/ 7781094 w 8430450"/>
              <a:gd name="connsiteY43" fmla="*/ 1000666 h 5033320"/>
              <a:gd name="connsiteX44" fmla="*/ 7714833 w 8430450"/>
              <a:gd name="connsiteY44" fmla="*/ 947658 h 5033320"/>
              <a:gd name="connsiteX45" fmla="*/ 7648572 w 8430450"/>
              <a:gd name="connsiteY45" fmla="*/ 921153 h 5033320"/>
              <a:gd name="connsiteX46" fmla="*/ 7529303 w 8430450"/>
              <a:gd name="connsiteY46" fmla="*/ 854893 h 5033320"/>
              <a:gd name="connsiteX47" fmla="*/ 7423285 w 8430450"/>
              <a:gd name="connsiteY47" fmla="*/ 828388 h 5033320"/>
              <a:gd name="connsiteX48" fmla="*/ 6893198 w 8430450"/>
              <a:gd name="connsiteY48" fmla="*/ 868145 h 5033320"/>
              <a:gd name="connsiteX49" fmla="*/ 6853442 w 8430450"/>
              <a:gd name="connsiteY49" fmla="*/ 894649 h 5033320"/>
              <a:gd name="connsiteX50" fmla="*/ 6773929 w 8430450"/>
              <a:gd name="connsiteY50" fmla="*/ 974162 h 5033320"/>
              <a:gd name="connsiteX51" fmla="*/ 6720920 w 8430450"/>
              <a:gd name="connsiteY51" fmla="*/ 1080179 h 5033320"/>
              <a:gd name="connsiteX52" fmla="*/ 6694416 w 8430450"/>
              <a:gd name="connsiteY52" fmla="*/ 1146440 h 5033320"/>
              <a:gd name="connsiteX53" fmla="*/ 6707668 w 8430450"/>
              <a:gd name="connsiteY53" fmla="*/ 1437988 h 5033320"/>
              <a:gd name="connsiteX54" fmla="*/ 6787181 w 8430450"/>
              <a:gd name="connsiteY54" fmla="*/ 1557258 h 5033320"/>
              <a:gd name="connsiteX55" fmla="*/ 6893198 w 8430450"/>
              <a:gd name="connsiteY55" fmla="*/ 1676527 h 5033320"/>
              <a:gd name="connsiteX56" fmla="*/ 6919703 w 8430450"/>
              <a:gd name="connsiteY56" fmla="*/ 1703032 h 5033320"/>
              <a:gd name="connsiteX57" fmla="*/ 6972711 w 8430450"/>
              <a:gd name="connsiteY57" fmla="*/ 1716284 h 5033320"/>
              <a:gd name="connsiteX58" fmla="*/ 7025720 w 8430450"/>
              <a:gd name="connsiteY58" fmla="*/ 1610266 h 5033320"/>
              <a:gd name="connsiteX59" fmla="*/ 6999216 w 8430450"/>
              <a:gd name="connsiteY59" fmla="*/ 1345223 h 5033320"/>
              <a:gd name="connsiteX60" fmla="*/ 6919703 w 8430450"/>
              <a:gd name="connsiteY60" fmla="*/ 1252458 h 5033320"/>
              <a:gd name="connsiteX61" fmla="*/ 6893198 w 8430450"/>
              <a:gd name="connsiteY61" fmla="*/ 1212701 h 5033320"/>
              <a:gd name="connsiteX62" fmla="*/ 6787181 w 8430450"/>
              <a:gd name="connsiteY62" fmla="*/ 1159693 h 5033320"/>
              <a:gd name="connsiteX63" fmla="*/ 6654659 w 8430450"/>
              <a:gd name="connsiteY63" fmla="*/ 1133188 h 5033320"/>
              <a:gd name="connsiteX64" fmla="*/ 6190833 w 8430450"/>
              <a:gd name="connsiteY64" fmla="*/ 1159693 h 5033320"/>
              <a:gd name="connsiteX65" fmla="*/ 6058311 w 8430450"/>
              <a:gd name="connsiteY65" fmla="*/ 1252458 h 5033320"/>
              <a:gd name="connsiteX66" fmla="*/ 5992050 w 8430450"/>
              <a:gd name="connsiteY66" fmla="*/ 1305466 h 5033320"/>
              <a:gd name="connsiteX67" fmla="*/ 5753511 w 8430450"/>
              <a:gd name="connsiteY67" fmla="*/ 1597014 h 5033320"/>
              <a:gd name="connsiteX68" fmla="*/ 5673998 w 8430450"/>
              <a:gd name="connsiteY68" fmla="*/ 1782545 h 5033320"/>
              <a:gd name="connsiteX69" fmla="*/ 5647494 w 8430450"/>
              <a:gd name="connsiteY69" fmla="*/ 1875310 h 5033320"/>
              <a:gd name="connsiteX70" fmla="*/ 5620990 w 8430450"/>
              <a:gd name="connsiteY70" fmla="*/ 1994579 h 5033320"/>
              <a:gd name="connsiteX71" fmla="*/ 5594485 w 8430450"/>
              <a:gd name="connsiteY71" fmla="*/ 2100597 h 5033320"/>
              <a:gd name="connsiteX72" fmla="*/ 5541477 w 8430450"/>
              <a:gd name="connsiteY72" fmla="*/ 2339136 h 5033320"/>
              <a:gd name="connsiteX73" fmla="*/ 5528224 w 8430450"/>
              <a:gd name="connsiteY73" fmla="*/ 2445153 h 5033320"/>
              <a:gd name="connsiteX74" fmla="*/ 5488468 w 8430450"/>
              <a:gd name="connsiteY74" fmla="*/ 2537919 h 5033320"/>
              <a:gd name="connsiteX75" fmla="*/ 5461964 w 8430450"/>
              <a:gd name="connsiteY75" fmla="*/ 2643936 h 5033320"/>
              <a:gd name="connsiteX76" fmla="*/ 5408955 w 8430450"/>
              <a:gd name="connsiteY76" fmla="*/ 2829466 h 5033320"/>
              <a:gd name="connsiteX77" fmla="*/ 5382450 w 8430450"/>
              <a:gd name="connsiteY77" fmla="*/ 2922232 h 5033320"/>
              <a:gd name="connsiteX78" fmla="*/ 5329442 w 8430450"/>
              <a:gd name="connsiteY78" fmla="*/ 3028249 h 5033320"/>
              <a:gd name="connsiteX79" fmla="*/ 5289685 w 8430450"/>
              <a:gd name="connsiteY79" fmla="*/ 3107762 h 5033320"/>
              <a:gd name="connsiteX80" fmla="*/ 5236677 w 8430450"/>
              <a:gd name="connsiteY80" fmla="*/ 3187275 h 5033320"/>
              <a:gd name="connsiteX81" fmla="*/ 5210172 w 8430450"/>
              <a:gd name="connsiteY81" fmla="*/ 3253536 h 5033320"/>
              <a:gd name="connsiteX82" fmla="*/ 5170416 w 8430450"/>
              <a:gd name="connsiteY82" fmla="*/ 3306545 h 5033320"/>
              <a:gd name="connsiteX83" fmla="*/ 5130659 w 8430450"/>
              <a:gd name="connsiteY83" fmla="*/ 3386058 h 5033320"/>
              <a:gd name="connsiteX84" fmla="*/ 5104155 w 8430450"/>
              <a:gd name="connsiteY84" fmla="*/ 3452319 h 5033320"/>
              <a:gd name="connsiteX85" fmla="*/ 5064398 w 8430450"/>
              <a:gd name="connsiteY85" fmla="*/ 3492075 h 5033320"/>
              <a:gd name="connsiteX86" fmla="*/ 4945129 w 8430450"/>
              <a:gd name="connsiteY86" fmla="*/ 3624597 h 5033320"/>
              <a:gd name="connsiteX87" fmla="*/ 4905372 w 8430450"/>
              <a:gd name="connsiteY87" fmla="*/ 3637849 h 5033320"/>
              <a:gd name="connsiteX88" fmla="*/ 4852364 w 8430450"/>
              <a:gd name="connsiteY88" fmla="*/ 3664353 h 5033320"/>
              <a:gd name="connsiteX89" fmla="*/ 4772850 w 8430450"/>
              <a:gd name="connsiteY89" fmla="*/ 3730614 h 5033320"/>
              <a:gd name="connsiteX90" fmla="*/ 4666833 w 8430450"/>
              <a:gd name="connsiteY90" fmla="*/ 3770371 h 5033320"/>
              <a:gd name="connsiteX91" fmla="*/ 4560816 w 8430450"/>
              <a:gd name="connsiteY91" fmla="*/ 3823379 h 5033320"/>
              <a:gd name="connsiteX92" fmla="*/ 4507807 w 8430450"/>
              <a:gd name="connsiteY92" fmla="*/ 3836632 h 5033320"/>
              <a:gd name="connsiteX93" fmla="*/ 4335529 w 8430450"/>
              <a:gd name="connsiteY93" fmla="*/ 3902893 h 5033320"/>
              <a:gd name="connsiteX94" fmla="*/ 4176503 w 8430450"/>
              <a:gd name="connsiteY94" fmla="*/ 3929397 h 5033320"/>
              <a:gd name="connsiteX95" fmla="*/ 4123494 w 8430450"/>
              <a:gd name="connsiteY95" fmla="*/ 3942649 h 5033320"/>
              <a:gd name="connsiteX96" fmla="*/ 4083737 w 8430450"/>
              <a:gd name="connsiteY96" fmla="*/ 3955901 h 5033320"/>
              <a:gd name="connsiteX97" fmla="*/ 4004224 w 8430450"/>
              <a:gd name="connsiteY97" fmla="*/ 3969153 h 5033320"/>
              <a:gd name="connsiteX98" fmla="*/ 3884955 w 8430450"/>
              <a:gd name="connsiteY98" fmla="*/ 4008910 h 5033320"/>
              <a:gd name="connsiteX99" fmla="*/ 3805442 w 8430450"/>
              <a:gd name="connsiteY99" fmla="*/ 4035414 h 5033320"/>
              <a:gd name="connsiteX100" fmla="*/ 3699424 w 8430450"/>
              <a:gd name="connsiteY100" fmla="*/ 4048666 h 5033320"/>
              <a:gd name="connsiteX101" fmla="*/ 3513894 w 8430450"/>
              <a:gd name="connsiteY101" fmla="*/ 4088423 h 5033320"/>
              <a:gd name="connsiteX102" fmla="*/ 3421129 w 8430450"/>
              <a:gd name="connsiteY102" fmla="*/ 4114927 h 5033320"/>
              <a:gd name="connsiteX103" fmla="*/ 3301859 w 8430450"/>
              <a:gd name="connsiteY103" fmla="*/ 4141432 h 5033320"/>
              <a:gd name="connsiteX104" fmla="*/ 3023564 w 8430450"/>
              <a:gd name="connsiteY104" fmla="*/ 4220945 h 5033320"/>
              <a:gd name="connsiteX105" fmla="*/ 2930798 w 8430450"/>
              <a:gd name="connsiteY105" fmla="*/ 4247449 h 5033320"/>
              <a:gd name="connsiteX106" fmla="*/ 2771772 w 8430450"/>
              <a:gd name="connsiteY106" fmla="*/ 4273953 h 5033320"/>
              <a:gd name="connsiteX107" fmla="*/ 2679007 w 8430450"/>
              <a:gd name="connsiteY107" fmla="*/ 4313710 h 5033320"/>
              <a:gd name="connsiteX108" fmla="*/ 2612746 w 8430450"/>
              <a:gd name="connsiteY108" fmla="*/ 4326962 h 5033320"/>
              <a:gd name="connsiteX109" fmla="*/ 2559737 w 8430450"/>
              <a:gd name="connsiteY109" fmla="*/ 4353466 h 5033320"/>
              <a:gd name="connsiteX110" fmla="*/ 2493477 w 8430450"/>
              <a:gd name="connsiteY110" fmla="*/ 4366719 h 5033320"/>
              <a:gd name="connsiteX111" fmla="*/ 2440468 w 8430450"/>
              <a:gd name="connsiteY111" fmla="*/ 4379971 h 5033320"/>
              <a:gd name="connsiteX112" fmla="*/ 2400711 w 8430450"/>
              <a:gd name="connsiteY112" fmla="*/ 4419727 h 5033320"/>
              <a:gd name="connsiteX113" fmla="*/ 2281442 w 8430450"/>
              <a:gd name="connsiteY113" fmla="*/ 4472736 h 5033320"/>
              <a:gd name="connsiteX114" fmla="*/ 2215181 w 8430450"/>
              <a:gd name="connsiteY114" fmla="*/ 4525745 h 5033320"/>
              <a:gd name="connsiteX115" fmla="*/ 2175424 w 8430450"/>
              <a:gd name="connsiteY115" fmla="*/ 4552249 h 5033320"/>
              <a:gd name="connsiteX116" fmla="*/ 2069407 w 8430450"/>
              <a:gd name="connsiteY116" fmla="*/ 4631762 h 5033320"/>
              <a:gd name="connsiteX117" fmla="*/ 2029650 w 8430450"/>
              <a:gd name="connsiteY117" fmla="*/ 4645014 h 5033320"/>
              <a:gd name="connsiteX118" fmla="*/ 1950137 w 8430450"/>
              <a:gd name="connsiteY118" fmla="*/ 4698023 h 5033320"/>
              <a:gd name="connsiteX119" fmla="*/ 1870624 w 8430450"/>
              <a:gd name="connsiteY119" fmla="*/ 4684771 h 5033320"/>
              <a:gd name="connsiteX120" fmla="*/ 1844120 w 8430450"/>
              <a:gd name="connsiteY120" fmla="*/ 4658266 h 5033320"/>
              <a:gd name="connsiteX121" fmla="*/ 1777859 w 8430450"/>
              <a:gd name="connsiteY121" fmla="*/ 4605258 h 5033320"/>
              <a:gd name="connsiteX122" fmla="*/ 1738103 w 8430450"/>
              <a:gd name="connsiteY122" fmla="*/ 4552249 h 5033320"/>
              <a:gd name="connsiteX123" fmla="*/ 1711598 w 8430450"/>
              <a:gd name="connsiteY123" fmla="*/ 4512493 h 5033320"/>
              <a:gd name="connsiteX124" fmla="*/ 1671842 w 8430450"/>
              <a:gd name="connsiteY124" fmla="*/ 4485988 h 5033320"/>
              <a:gd name="connsiteX125" fmla="*/ 1605581 w 8430450"/>
              <a:gd name="connsiteY125" fmla="*/ 4432979 h 5033320"/>
              <a:gd name="connsiteX126" fmla="*/ 1552572 w 8430450"/>
              <a:gd name="connsiteY126" fmla="*/ 4326962 h 5033320"/>
              <a:gd name="connsiteX127" fmla="*/ 1459807 w 8430450"/>
              <a:gd name="connsiteY127" fmla="*/ 4207693 h 5033320"/>
              <a:gd name="connsiteX128" fmla="*/ 1393546 w 8430450"/>
              <a:gd name="connsiteY128" fmla="*/ 4141432 h 5033320"/>
              <a:gd name="connsiteX129" fmla="*/ 1367042 w 8430450"/>
              <a:gd name="connsiteY129" fmla="*/ 4061919 h 5033320"/>
              <a:gd name="connsiteX130" fmla="*/ 1314033 w 8430450"/>
              <a:gd name="connsiteY130" fmla="*/ 3916145 h 5033320"/>
              <a:gd name="connsiteX131" fmla="*/ 1300781 w 8430450"/>
              <a:gd name="connsiteY131" fmla="*/ 3849884 h 5033320"/>
              <a:gd name="connsiteX132" fmla="*/ 1274277 w 8430450"/>
              <a:gd name="connsiteY132" fmla="*/ 3690858 h 5033320"/>
              <a:gd name="connsiteX133" fmla="*/ 1300781 w 8430450"/>
              <a:gd name="connsiteY133" fmla="*/ 3478823 h 5033320"/>
              <a:gd name="connsiteX134" fmla="*/ 1393546 w 8430450"/>
              <a:gd name="connsiteY134" fmla="*/ 3425814 h 5033320"/>
              <a:gd name="connsiteX135" fmla="*/ 1526068 w 8430450"/>
              <a:gd name="connsiteY135" fmla="*/ 3399310 h 5033320"/>
              <a:gd name="connsiteX136" fmla="*/ 1671842 w 8430450"/>
              <a:gd name="connsiteY136" fmla="*/ 3425814 h 5033320"/>
              <a:gd name="connsiteX137" fmla="*/ 1724850 w 8430450"/>
              <a:gd name="connsiteY137" fmla="*/ 3478823 h 5033320"/>
              <a:gd name="connsiteX138" fmla="*/ 1870624 w 8430450"/>
              <a:gd name="connsiteY138" fmla="*/ 3624597 h 5033320"/>
              <a:gd name="connsiteX139" fmla="*/ 1950137 w 8430450"/>
              <a:gd name="connsiteY139" fmla="*/ 3770371 h 5033320"/>
              <a:gd name="connsiteX140" fmla="*/ 1989894 w 8430450"/>
              <a:gd name="connsiteY140" fmla="*/ 3836632 h 5033320"/>
              <a:gd name="connsiteX141" fmla="*/ 1989894 w 8430450"/>
              <a:gd name="connsiteY141" fmla="*/ 4287206 h 5033320"/>
              <a:gd name="connsiteX142" fmla="*/ 1950137 w 8430450"/>
              <a:gd name="connsiteY142" fmla="*/ 4326962 h 5033320"/>
              <a:gd name="connsiteX143" fmla="*/ 1883877 w 8430450"/>
              <a:gd name="connsiteY143" fmla="*/ 4406475 h 5033320"/>
              <a:gd name="connsiteX144" fmla="*/ 1830868 w 8430450"/>
              <a:gd name="connsiteY144" fmla="*/ 4432979 h 5033320"/>
              <a:gd name="connsiteX145" fmla="*/ 1698346 w 8430450"/>
              <a:gd name="connsiteY145" fmla="*/ 4499240 h 5033320"/>
              <a:gd name="connsiteX146" fmla="*/ 1539320 w 8430450"/>
              <a:gd name="connsiteY146" fmla="*/ 4552249 h 5033320"/>
              <a:gd name="connsiteX147" fmla="*/ 1499564 w 8430450"/>
              <a:gd name="connsiteY147" fmla="*/ 4565501 h 5033320"/>
              <a:gd name="connsiteX148" fmla="*/ 1433303 w 8430450"/>
              <a:gd name="connsiteY148" fmla="*/ 4605258 h 5033320"/>
              <a:gd name="connsiteX149" fmla="*/ 1340537 w 8430450"/>
              <a:gd name="connsiteY149" fmla="*/ 4618510 h 5033320"/>
              <a:gd name="connsiteX150" fmla="*/ 1075494 w 8430450"/>
              <a:gd name="connsiteY150" fmla="*/ 4645014 h 5033320"/>
              <a:gd name="connsiteX151" fmla="*/ 889964 w 8430450"/>
              <a:gd name="connsiteY151" fmla="*/ 4618510 h 5033320"/>
              <a:gd name="connsiteX152" fmla="*/ 863459 w 8430450"/>
              <a:gd name="connsiteY152" fmla="*/ 4592006 h 5033320"/>
              <a:gd name="connsiteX153" fmla="*/ 823703 w 8430450"/>
              <a:gd name="connsiteY153" fmla="*/ 4565501 h 5033320"/>
              <a:gd name="connsiteX154" fmla="*/ 744190 w 8430450"/>
              <a:gd name="connsiteY154" fmla="*/ 4446232 h 5033320"/>
              <a:gd name="connsiteX155" fmla="*/ 717685 w 8430450"/>
              <a:gd name="connsiteY155" fmla="*/ 4340214 h 5033320"/>
              <a:gd name="connsiteX156" fmla="*/ 664677 w 8430450"/>
              <a:gd name="connsiteY156" fmla="*/ 4247449 h 5033320"/>
              <a:gd name="connsiteX157" fmla="*/ 638172 w 8430450"/>
              <a:gd name="connsiteY157" fmla="*/ 4101675 h 5033320"/>
              <a:gd name="connsiteX158" fmla="*/ 611668 w 8430450"/>
              <a:gd name="connsiteY158" fmla="*/ 4048666 h 5033320"/>
              <a:gd name="connsiteX159" fmla="*/ 571911 w 8430450"/>
              <a:gd name="connsiteY159" fmla="*/ 3902893 h 5033320"/>
              <a:gd name="connsiteX160" fmla="*/ 558659 w 8430450"/>
              <a:gd name="connsiteY160" fmla="*/ 3823379 h 5033320"/>
              <a:gd name="connsiteX161" fmla="*/ 532155 w 8430450"/>
              <a:gd name="connsiteY161" fmla="*/ 3717362 h 5033320"/>
              <a:gd name="connsiteX162" fmla="*/ 518903 w 8430450"/>
              <a:gd name="connsiteY162" fmla="*/ 3664353 h 5033320"/>
              <a:gd name="connsiteX163" fmla="*/ 505650 w 8430450"/>
              <a:gd name="connsiteY163" fmla="*/ 3584840 h 5033320"/>
              <a:gd name="connsiteX164" fmla="*/ 479146 w 8430450"/>
              <a:gd name="connsiteY164" fmla="*/ 3492075 h 5033320"/>
              <a:gd name="connsiteX165" fmla="*/ 465894 w 8430450"/>
              <a:gd name="connsiteY165" fmla="*/ 3399310 h 5033320"/>
              <a:gd name="connsiteX166" fmla="*/ 439390 w 8430450"/>
              <a:gd name="connsiteY166" fmla="*/ 3306545 h 5033320"/>
              <a:gd name="connsiteX167" fmla="*/ 399633 w 8430450"/>
              <a:gd name="connsiteY167" fmla="*/ 3041501 h 5033320"/>
              <a:gd name="connsiteX168" fmla="*/ 386381 w 8430450"/>
              <a:gd name="connsiteY168" fmla="*/ 2948736 h 5033320"/>
              <a:gd name="connsiteX169" fmla="*/ 346624 w 8430450"/>
              <a:gd name="connsiteY169" fmla="*/ 2975240 h 5033320"/>
              <a:gd name="connsiteX170" fmla="*/ 320120 w 8430450"/>
              <a:gd name="connsiteY170" fmla="*/ 3014997 h 5033320"/>
              <a:gd name="connsiteX171" fmla="*/ 280364 w 8430450"/>
              <a:gd name="connsiteY171" fmla="*/ 3068006 h 5033320"/>
              <a:gd name="connsiteX172" fmla="*/ 134590 w 8430450"/>
              <a:gd name="connsiteY172" fmla="*/ 3200527 h 5033320"/>
              <a:gd name="connsiteX173" fmla="*/ 81581 w 8430450"/>
              <a:gd name="connsiteY173" fmla="*/ 3280040 h 5033320"/>
              <a:gd name="connsiteX174" fmla="*/ 41824 w 8430450"/>
              <a:gd name="connsiteY174" fmla="*/ 3346301 h 5033320"/>
              <a:gd name="connsiteX175" fmla="*/ 15320 w 8430450"/>
              <a:gd name="connsiteY175" fmla="*/ 3439066 h 5033320"/>
              <a:gd name="connsiteX176" fmla="*/ 439390 w 8430450"/>
              <a:gd name="connsiteY176" fmla="*/ 3876388 h 5033320"/>
              <a:gd name="connsiteX177" fmla="*/ 505650 w 8430450"/>
              <a:gd name="connsiteY177" fmla="*/ 3849884 h 5033320"/>
              <a:gd name="connsiteX178" fmla="*/ 585164 w 8430450"/>
              <a:gd name="connsiteY178" fmla="*/ 3823379 h 5033320"/>
              <a:gd name="connsiteX179" fmla="*/ 638172 w 8430450"/>
              <a:gd name="connsiteY179" fmla="*/ 3783623 h 5033320"/>
              <a:gd name="connsiteX180" fmla="*/ 691181 w 8430450"/>
              <a:gd name="connsiteY180" fmla="*/ 3757119 h 5033320"/>
              <a:gd name="connsiteX181" fmla="*/ 730937 w 8430450"/>
              <a:gd name="connsiteY181" fmla="*/ 3730614 h 5033320"/>
              <a:gd name="connsiteX182" fmla="*/ 863459 w 8430450"/>
              <a:gd name="connsiteY182" fmla="*/ 3651101 h 5033320"/>
              <a:gd name="connsiteX183" fmla="*/ 903216 w 8430450"/>
              <a:gd name="connsiteY183" fmla="*/ 3624597 h 5033320"/>
              <a:gd name="connsiteX184" fmla="*/ 982729 w 8430450"/>
              <a:gd name="connsiteY184" fmla="*/ 3545084 h 5033320"/>
              <a:gd name="connsiteX185" fmla="*/ 1022485 w 8430450"/>
              <a:gd name="connsiteY185" fmla="*/ 3505327 h 5033320"/>
              <a:gd name="connsiteX186" fmla="*/ 1062242 w 8430450"/>
              <a:gd name="connsiteY186" fmla="*/ 3478823 h 5033320"/>
              <a:gd name="connsiteX187" fmla="*/ 1088746 w 8430450"/>
              <a:gd name="connsiteY187" fmla="*/ 3439066 h 5033320"/>
              <a:gd name="connsiteX188" fmla="*/ 1221268 w 8430450"/>
              <a:gd name="connsiteY188" fmla="*/ 3346301 h 5033320"/>
              <a:gd name="connsiteX189" fmla="*/ 1287529 w 8430450"/>
              <a:gd name="connsiteY189" fmla="*/ 3280040 h 5033320"/>
              <a:gd name="connsiteX190" fmla="*/ 1393546 w 8430450"/>
              <a:gd name="connsiteY190" fmla="*/ 3253536 h 5033320"/>
              <a:gd name="connsiteX191" fmla="*/ 1433303 w 8430450"/>
              <a:gd name="connsiteY191" fmla="*/ 3227032 h 5033320"/>
              <a:gd name="connsiteX192" fmla="*/ 1817616 w 8430450"/>
              <a:gd name="connsiteY192" fmla="*/ 3187275 h 5033320"/>
              <a:gd name="connsiteX193" fmla="*/ 2533233 w 8430450"/>
              <a:gd name="connsiteY193" fmla="*/ 3200527 h 5033320"/>
              <a:gd name="connsiteX194" fmla="*/ 2679007 w 8430450"/>
              <a:gd name="connsiteY194" fmla="*/ 3227032 h 5033320"/>
              <a:gd name="connsiteX195" fmla="*/ 2798277 w 8430450"/>
              <a:gd name="connsiteY195" fmla="*/ 3240284 h 5033320"/>
              <a:gd name="connsiteX196" fmla="*/ 2917546 w 8430450"/>
              <a:gd name="connsiteY196" fmla="*/ 3293293 h 5033320"/>
              <a:gd name="connsiteX197" fmla="*/ 2957303 w 8430450"/>
              <a:gd name="connsiteY197" fmla="*/ 3319797 h 5033320"/>
              <a:gd name="connsiteX198" fmla="*/ 3063320 w 8430450"/>
              <a:gd name="connsiteY198" fmla="*/ 3372806 h 5033320"/>
              <a:gd name="connsiteX199" fmla="*/ 3195842 w 8430450"/>
              <a:gd name="connsiteY199" fmla="*/ 3492075 h 5033320"/>
              <a:gd name="connsiteX200" fmla="*/ 3275355 w 8430450"/>
              <a:gd name="connsiteY200" fmla="*/ 3545084 h 5033320"/>
              <a:gd name="connsiteX201" fmla="*/ 3447633 w 8430450"/>
              <a:gd name="connsiteY201" fmla="*/ 3704110 h 5033320"/>
              <a:gd name="connsiteX202" fmla="*/ 3487390 w 8430450"/>
              <a:gd name="connsiteY202" fmla="*/ 3743866 h 5033320"/>
              <a:gd name="connsiteX203" fmla="*/ 3500642 w 8430450"/>
              <a:gd name="connsiteY203" fmla="*/ 3796875 h 5033320"/>
              <a:gd name="connsiteX204" fmla="*/ 3606659 w 8430450"/>
              <a:gd name="connsiteY204" fmla="*/ 3916145 h 5033320"/>
              <a:gd name="connsiteX205" fmla="*/ 3712677 w 8430450"/>
              <a:gd name="connsiteY205" fmla="*/ 4048666 h 5033320"/>
              <a:gd name="connsiteX206" fmla="*/ 3752433 w 8430450"/>
              <a:gd name="connsiteY206" fmla="*/ 4128179 h 5033320"/>
              <a:gd name="connsiteX207" fmla="*/ 3845198 w 8430450"/>
              <a:gd name="connsiteY207" fmla="*/ 4247449 h 5033320"/>
              <a:gd name="connsiteX208" fmla="*/ 3884955 w 8430450"/>
              <a:gd name="connsiteY208" fmla="*/ 4366719 h 5033320"/>
              <a:gd name="connsiteX209" fmla="*/ 3911459 w 8430450"/>
              <a:gd name="connsiteY209" fmla="*/ 4406475 h 5033320"/>
              <a:gd name="connsiteX210" fmla="*/ 3898207 w 8430450"/>
              <a:gd name="connsiteY210" fmla="*/ 4631762 h 5033320"/>
              <a:gd name="connsiteX211" fmla="*/ 3845198 w 8430450"/>
              <a:gd name="connsiteY211" fmla="*/ 4645014 h 5033320"/>
              <a:gd name="connsiteX212" fmla="*/ 3646416 w 8430450"/>
              <a:gd name="connsiteY212" fmla="*/ 4711275 h 5033320"/>
              <a:gd name="connsiteX213" fmla="*/ 3474137 w 8430450"/>
              <a:gd name="connsiteY213" fmla="*/ 4751032 h 5033320"/>
              <a:gd name="connsiteX214" fmla="*/ 3301859 w 8430450"/>
              <a:gd name="connsiteY214" fmla="*/ 4790788 h 5033320"/>
              <a:gd name="connsiteX215" fmla="*/ 2957303 w 8430450"/>
              <a:gd name="connsiteY215" fmla="*/ 4817293 h 5033320"/>
              <a:gd name="connsiteX216" fmla="*/ 2904294 w 8430450"/>
              <a:gd name="connsiteY216" fmla="*/ 4830545 h 5033320"/>
              <a:gd name="connsiteX217" fmla="*/ 2705511 w 8430450"/>
              <a:gd name="connsiteY217" fmla="*/ 4857049 h 5033320"/>
              <a:gd name="connsiteX218" fmla="*/ 2639250 w 8430450"/>
              <a:gd name="connsiteY218" fmla="*/ 4870301 h 5033320"/>
              <a:gd name="connsiteX219" fmla="*/ 2599494 w 8430450"/>
              <a:gd name="connsiteY219" fmla="*/ 4883553 h 5033320"/>
              <a:gd name="connsiteX220" fmla="*/ 2506729 w 8430450"/>
              <a:gd name="connsiteY220" fmla="*/ 4896806 h 5033320"/>
              <a:gd name="connsiteX221" fmla="*/ 2466972 w 8430450"/>
              <a:gd name="connsiteY221" fmla="*/ 4910058 h 5033320"/>
              <a:gd name="connsiteX222" fmla="*/ 2360955 w 8430450"/>
              <a:gd name="connsiteY222" fmla="*/ 4936562 h 5033320"/>
              <a:gd name="connsiteX223" fmla="*/ 2294694 w 8430450"/>
              <a:gd name="connsiteY223" fmla="*/ 4963066 h 5033320"/>
              <a:gd name="connsiteX224" fmla="*/ 2122416 w 8430450"/>
              <a:gd name="connsiteY224" fmla="*/ 4976319 h 5033320"/>
              <a:gd name="connsiteX225" fmla="*/ 850207 w 8430450"/>
              <a:gd name="connsiteY225" fmla="*/ 4963066 h 5033320"/>
              <a:gd name="connsiteX226" fmla="*/ 717685 w 8430450"/>
              <a:gd name="connsiteY226" fmla="*/ 4910058 h 5033320"/>
              <a:gd name="connsiteX227" fmla="*/ 638172 w 8430450"/>
              <a:gd name="connsiteY227" fmla="*/ 4790788 h 5033320"/>
              <a:gd name="connsiteX228" fmla="*/ 611668 w 8430450"/>
              <a:gd name="connsiteY228" fmla="*/ 4751032 h 5033320"/>
              <a:gd name="connsiteX229" fmla="*/ 585164 w 8430450"/>
              <a:gd name="connsiteY229" fmla="*/ 4698023 h 5033320"/>
              <a:gd name="connsiteX230" fmla="*/ 571911 w 8430450"/>
              <a:gd name="connsiteY230" fmla="*/ 4631762 h 5033320"/>
              <a:gd name="connsiteX231" fmla="*/ 532155 w 8430450"/>
              <a:gd name="connsiteY231" fmla="*/ 4565501 h 5033320"/>
              <a:gd name="connsiteX232" fmla="*/ 518903 w 8430450"/>
              <a:gd name="connsiteY232" fmla="*/ 4459484 h 5033320"/>
              <a:gd name="connsiteX233" fmla="*/ 505650 w 8430450"/>
              <a:gd name="connsiteY233" fmla="*/ 4379971 h 5033320"/>
              <a:gd name="connsiteX234" fmla="*/ 558659 w 8430450"/>
              <a:gd name="connsiteY234" fmla="*/ 3969153 h 5033320"/>
              <a:gd name="connsiteX235" fmla="*/ 585164 w 8430450"/>
              <a:gd name="connsiteY235" fmla="*/ 3942649 h 5033320"/>
              <a:gd name="connsiteX236" fmla="*/ 638172 w 8430450"/>
              <a:gd name="connsiteY236" fmla="*/ 3902893 h 5033320"/>
              <a:gd name="connsiteX237" fmla="*/ 770694 w 8430450"/>
              <a:gd name="connsiteY237" fmla="*/ 3889640 h 5033320"/>
              <a:gd name="connsiteX238" fmla="*/ 876711 w 8430450"/>
              <a:gd name="connsiteY238" fmla="*/ 3876388 h 5033320"/>
              <a:gd name="connsiteX239" fmla="*/ 2718764 w 8430450"/>
              <a:gd name="connsiteY239" fmla="*/ 3863136 h 5033320"/>
              <a:gd name="connsiteX240" fmla="*/ 2851285 w 8430450"/>
              <a:gd name="connsiteY240" fmla="*/ 3836632 h 5033320"/>
              <a:gd name="connsiteX241" fmla="*/ 3010311 w 8430450"/>
              <a:gd name="connsiteY241" fmla="*/ 3810127 h 5033320"/>
              <a:gd name="connsiteX242" fmla="*/ 3076572 w 8430450"/>
              <a:gd name="connsiteY242" fmla="*/ 3796875 h 5033320"/>
              <a:gd name="connsiteX243" fmla="*/ 3235598 w 8430450"/>
              <a:gd name="connsiteY243" fmla="*/ 3757119 h 5033320"/>
              <a:gd name="connsiteX244" fmla="*/ 3381372 w 8430450"/>
              <a:gd name="connsiteY244" fmla="*/ 3704110 h 5033320"/>
              <a:gd name="connsiteX245" fmla="*/ 3513894 w 8430450"/>
              <a:gd name="connsiteY245" fmla="*/ 3677606 h 5033320"/>
              <a:gd name="connsiteX246" fmla="*/ 3633164 w 8430450"/>
              <a:gd name="connsiteY246" fmla="*/ 3624597 h 5033320"/>
              <a:gd name="connsiteX247" fmla="*/ 3699424 w 8430450"/>
              <a:gd name="connsiteY247" fmla="*/ 3598093 h 5033320"/>
              <a:gd name="connsiteX248" fmla="*/ 3805442 w 8430450"/>
              <a:gd name="connsiteY248" fmla="*/ 3558336 h 5033320"/>
              <a:gd name="connsiteX249" fmla="*/ 3871703 w 8430450"/>
              <a:gd name="connsiteY249" fmla="*/ 3518579 h 5033320"/>
              <a:gd name="connsiteX250" fmla="*/ 3911459 w 8430450"/>
              <a:gd name="connsiteY250" fmla="*/ 3505327 h 5033320"/>
              <a:gd name="connsiteX251" fmla="*/ 4004224 w 8430450"/>
              <a:gd name="connsiteY251" fmla="*/ 3439066 h 5033320"/>
              <a:gd name="connsiteX252" fmla="*/ 4096990 w 8430450"/>
              <a:gd name="connsiteY252" fmla="*/ 3372806 h 5033320"/>
              <a:gd name="connsiteX253" fmla="*/ 4189755 w 8430450"/>
              <a:gd name="connsiteY253" fmla="*/ 3280040 h 5033320"/>
              <a:gd name="connsiteX254" fmla="*/ 4256016 w 8430450"/>
              <a:gd name="connsiteY254" fmla="*/ 3213779 h 5033320"/>
              <a:gd name="connsiteX255" fmla="*/ 4256016 w 8430450"/>
              <a:gd name="connsiteY255" fmla="*/ 3041501 h 5033320"/>
              <a:gd name="connsiteX256" fmla="*/ 4189755 w 8430450"/>
              <a:gd name="connsiteY256" fmla="*/ 2988493 h 5033320"/>
              <a:gd name="connsiteX257" fmla="*/ 4123494 w 8430450"/>
              <a:gd name="connsiteY257" fmla="*/ 2935484 h 5033320"/>
              <a:gd name="connsiteX258" fmla="*/ 4017477 w 8430450"/>
              <a:gd name="connsiteY258" fmla="*/ 2882475 h 5033320"/>
              <a:gd name="connsiteX259" fmla="*/ 3964468 w 8430450"/>
              <a:gd name="connsiteY259" fmla="*/ 2869223 h 5033320"/>
              <a:gd name="connsiteX260" fmla="*/ 3871703 w 8430450"/>
              <a:gd name="connsiteY260" fmla="*/ 2842719 h 5033320"/>
              <a:gd name="connsiteX261" fmla="*/ 3659668 w 8430450"/>
              <a:gd name="connsiteY261" fmla="*/ 2855971 h 5033320"/>
              <a:gd name="connsiteX262" fmla="*/ 3580155 w 8430450"/>
              <a:gd name="connsiteY262" fmla="*/ 2895727 h 5033320"/>
              <a:gd name="connsiteX263" fmla="*/ 3540398 w 8430450"/>
              <a:gd name="connsiteY263" fmla="*/ 2908979 h 5033320"/>
              <a:gd name="connsiteX264" fmla="*/ 3447633 w 8430450"/>
              <a:gd name="connsiteY264" fmla="*/ 2975240 h 5033320"/>
              <a:gd name="connsiteX265" fmla="*/ 3421129 w 8430450"/>
              <a:gd name="connsiteY265" fmla="*/ 3014997 h 5033320"/>
              <a:gd name="connsiteX266" fmla="*/ 3394624 w 8430450"/>
              <a:gd name="connsiteY266" fmla="*/ 3134266 h 5033320"/>
              <a:gd name="connsiteX267" fmla="*/ 3434381 w 8430450"/>
              <a:gd name="connsiteY267" fmla="*/ 3452319 h 5033320"/>
              <a:gd name="connsiteX268" fmla="*/ 3460885 w 8430450"/>
              <a:gd name="connsiteY268" fmla="*/ 3505327 h 5033320"/>
              <a:gd name="connsiteX269" fmla="*/ 3487390 w 8430450"/>
              <a:gd name="connsiteY269" fmla="*/ 3531832 h 5033320"/>
              <a:gd name="connsiteX270" fmla="*/ 3540398 w 8430450"/>
              <a:gd name="connsiteY270" fmla="*/ 3598093 h 5033320"/>
              <a:gd name="connsiteX271" fmla="*/ 3593407 w 8430450"/>
              <a:gd name="connsiteY271" fmla="*/ 3677606 h 5033320"/>
              <a:gd name="connsiteX272" fmla="*/ 3659668 w 8430450"/>
              <a:gd name="connsiteY272" fmla="*/ 3770371 h 5033320"/>
              <a:gd name="connsiteX273" fmla="*/ 3765685 w 8430450"/>
              <a:gd name="connsiteY273" fmla="*/ 3889640 h 5033320"/>
              <a:gd name="connsiteX274" fmla="*/ 3805442 w 8430450"/>
              <a:gd name="connsiteY274" fmla="*/ 3929397 h 5033320"/>
              <a:gd name="connsiteX275" fmla="*/ 3858450 w 8430450"/>
              <a:gd name="connsiteY275" fmla="*/ 3982406 h 5033320"/>
              <a:gd name="connsiteX276" fmla="*/ 3951216 w 8430450"/>
              <a:gd name="connsiteY276" fmla="*/ 4022162 h 5033320"/>
              <a:gd name="connsiteX277" fmla="*/ 3977720 w 8430450"/>
              <a:gd name="connsiteY277" fmla="*/ 4061919 h 5033320"/>
              <a:gd name="connsiteX278" fmla="*/ 4057233 w 8430450"/>
              <a:gd name="connsiteY278" fmla="*/ 4088423 h 5033320"/>
              <a:gd name="connsiteX279" fmla="*/ 4110242 w 8430450"/>
              <a:gd name="connsiteY279" fmla="*/ 4128179 h 5033320"/>
              <a:gd name="connsiteX280" fmla="*/ 4136746 w 8430450"/>
              <a:gd name="connsiteY280" fmla="*/ 4154684 h 5033320"/>
              <a:gd name="connsiteX281" fmla="*/ 4176503 w 8430450"/>
              <a:gd name="connsiteY281" fmla="*/ 4181188 h 5033320"/>
              <a:gd name="connsiteX282" fmla="*/ 4203007 w 8430450"/>
              <a:gd name="connsiteY282" fmla="*/ 4207693 h 5033320"/>
              <a:gd name="connsiteX283" fmla="*/ 4256016 w 8430450"/>
              <a:gd name="connsiteY283" fmla="*/ 4234197 h 5033320"/>
              <a:gd name="connsiteX284" fmla="*/ 4295772 w 8430450"/>
              <a:gd name="connsiteY284" fmla="*/ 4287206 h 5033320"/>
              <a:gd name="connsiteX285" fmla="*/ 4335529 w 8430450"/>
              <a:gd name="connsiteY285" fmla="*/ 4313710 h 5033320"/>
              <a:gd name="connsiteX286" fmla="*/ 4401790 w 8430450"/>
              <a:gd name="connsiteY286" fmla="*/ 4393223 h 5033320"/>
              <a:gd name="connsiteX287" fmla="*/ 4415042 w 8430450"/>
              <a:gd name="connsiteY287" fmla="*/ 4446232 h 5033320"/>
              <a:gd name="connsiteX288" fmla="*/ 4428294 w 8430450"/>
              <a:gd name="connsiteY288" fmla="*/ 4485988 h 5033320"/>
              <a:gd name="connsiteX289" fmla="*/ 4441546 w 8430450"/>
              <a:gd name="connsiteY289" fmla="*/ 4552249 h 5033320"/>
              <a:gd name="connsiteX290" fmla="*/ 4428294 w 8430450"/>
              <a:gd name="connsiteY290" fmla="*/ 4843797 h 5033320"/>
              <a:gd name="connsiteX291" fmla="*/ 4309024 w 8430450"/>
              <a:gd name="connsiteY291" fmla="*/ 4923310 h 5033320"/>
              <a:gd name="connsiteX292" fmla="*/ 4269268 w 8430450"/>
              <a:gd name="connsiteY292" fmla="*/ 4936562 h 5033320"/>
              <a:gd name="connsiteX293" fmla="*/ 4203007 w 8430450"/>
              <a:gd name="connsiteY293" fmla="*/ 4949814 h 5033320"/>
              <a:gd name="connsiteX294" fmla="*/ 3527146 w 8430450"/>
              <a:gd name="connsiteY294" fmla="*/ 4936562 h 5033320"/>
              <a:gd name="connsiteX295" fmla="*/ 3460885 w 8430450"/>
              <a:gd name="connsiteY295" fmla="*/ 4923310 h 5033320"/>
              <a:gd name="connsiteX296" fmla="*/ 3315111 w 8430450"/>
              <a:gd name="connsiteY296" fmla="*/ 4870301 h 5033320"/>
              <a:gd name="connsiteX297" fmla="*/ 3275355 w 8430450"/>
              <a:gd name="connsiteY297" fmla="*/ 4843797 h 5033320"/>
              <a:gd name="connsiteX298" fmla="*/ 3209094 w 8430450"/>
              <a:gd name="connsiteY298" fmla="*/ 4777536 h 5033320"/>
              <a:gd name="connsiteX299" fmla="*/ 3129581 w 8430450"/>
              <a:gd name="connsiteY299" fmla="*/ 4684771 h 5033320"/>
              <a:gd name="connsiteX300" fmla="*/ 3089824 w 8430450"/>
              <a:gd name="connsiteY300" fmla="*/ 4658266 h 5033320"/>
              <a:gd name="connsiteX301" fmla="*/ 3036816 w 8430450"/>
              <a:gd name="connsiteY301" fmla="*/ 4538997 h 5033320"/>
              <a:gd name="connsiteX302" fmla="*/ 2997059 w 8430450"/>
              <a:gd name="connsiteY302" fmla="*/ 4446232 h 5033320"/>
              <a:gd name="connsiteX303" fmla="*/ 2957303 w 8430450"/>
              <a:gd name="connsiteY303" fmla="*/ 4379971 h 5033320"/>
              <a:gd name="connsiteX304" fmla="*/ 2917546 w 8430450"/>
              <a:gd name="connsiteY304" fmla="*/ 4260701 h 5033320"/>
              <a:gd name="connsiteX305" fmla="*/ 2864537 w 8430450"/>
              <a:gd name="connsiteY305" fmla="*/ 4167936 h 5033320"/>
              <a:gd name="connsiteX306" fmla="*/ 2851285 w 8430450"/>
              <a:gd name="connsiteY306" fmla="*/ 4128179 h 5033320"/>
              <a:gd name="connsiteX307" fmla="*/ 2811529 w 8430450"/>
              <a:gd name="connsiteY307" fmla="*/ 4048666 h 5033320"/>
              <a:gd name="connsiteX308" fmla="*/ 2758520 w 8430450"/>
              <a:gd name="connsiteY308" fmla="*/ 3942649 h 5033320"/>
              <a:gd name="connsiteX309" fmla="*/ 2745268 w 8430450"/>
              <a:gd name="connsiteY309" fmla="*/ 3876388 h 5033320"/>
              <a:gd name="connsiteX310" fmla="*/ 2732016 w 8430450"/>
              <a:gd name="connsiteY310" fmla="*/ 3836632 h 5033320"/>
              <a:gd name="connsiteX311" fmla="*/ 2718764 w 8430450"/>
              <a:gd name="connsiteY311" fmla="*/ 3783623 h 5033320"/>
              <a:gd name="connsiteX312" fmla="*/ 2705511 w 8430450"/>
              <a:gd name="connsiteY312" fmla="*/ 3743866 h 5033320"/>
              <a:gd name="connsiteX313" fmla="*/ 2679007 w 8430450"/>
              <a:gd name="connsiteY313" fmla="*/ 3651101 h 5033320"/>
              <a:gd name="connsiteX314" fmla="*/ 2692259 w 8430450"/>
              <a:gd name="connsiteY314" fmla="*/ 3014997 h 5033320"/>
              <a:gd name="connsiteX315" fmla="*/ 2732016 w 8430450"/>
              <a:gd name="connsiteY315" fmla="*/ 2882475 h 5033320"/>
              <a:gd name="connsiteX316" fmla="*/ 2771772 w 8430450"/>
              <a:gd name="connsiteY316" fmla="*/ 2869223 h 5033320"/>
              <a:gd name="connsiteX317" fmla="*/ 3076572 w 8430450"/>
              <a:gd name="connsiteY317" fmla="*/ 2882475 h 5033320"/>
              <a:gd name="connsiteX318" fmla="*/ 3169337 w 8430450"/>
              <a:gd name="connsiteY318" fmla="*/ 2922232 h 5033320"/>
              <a:gd name="connsiteX319" fmla="*/ 3235598 w 8430450"/>
              <a:gd name="connsiteY319" fmla="*/ 2948736 h 5033320"/>
              <a:gd name="connsiteX320" fmla="*/ 3288607 w 8430450"/>
              <a:gd name="connsiteY320" fmla="*/ 2975240 h 5033320"/>
              <a:gd name="connsiteX321" fmla="*/ 3354868 w 8430450"/>
              <a:gd name="connsiteY321" fmla="*/ 2988493 h 5033320"/>
              <a:gd name="connsiteX322" fmla="*/ 3487390 w 8430450"/>
              <a:gd name="connsiteY322" fmla="*/ 3054753 h 5033320"/>
              <a:gd name="connsiteX323" fmla="*/ 3566903 w 8430450"/>
              <a:gd name="connsiteY323" fmla="*/ 3107762 h 5033320"/>
              <a:gd name="connsiteX324" fmla="*/ 3633164 w 8430450"/>
              <a:gd name="connsiteY324" fmla="*/ 3147519 h 5033320"/>
              <a:gd name="connsiteX325" fmla="*/ 3725929 w 8430450"/>
              <a:gd name="connsiteY325" fmla="*/ 3227032 h 5033320"/>
              <a:gd name="connsiteX326" fmla="*/ 3792190 w 8430450"/>
              <a:gd name="connsiteY326" fmla="*/ 3253536 h 5033320"/>
              <a:gd name="connsiteX327" fmla="*/ 3831946 w 8430450"/>
              <a:gd name="connsiteY327" fmla="*/ 3293293 h 5033320"/>
              <a:gd name="connsiteX328" fmla="*/ 3924711 w 8430450"/>
              <a:gd name="connsiteY328" fmla="*/ 3333049 h 5033320"/>
              <a:gd name="connsiteX329" fmla="*/ 4017477 w 8430450"/>
              <a:gd name="connsiteY329" fmla="*/ 3372806 h 5033320"/>
              <a:gd name="connsiteX330" fmla="*/ 4057233 w 8430450"/>
              <a:gd name="connsiteY330" fmla="*/ 3386058 h 5033320"/>
              <a:gd name="connsiteX331" fmla="*/ 4149998 w 8430450"/>
              <a:gd name="connsiteY331" fmla="*/ 3399310 h 5033320"/>
              <a:gd name="connsiteX332" fmla="*/ 4203007 w 8430450"/>
              <a:gd name="connsiteY332" fmla="*/ 3412562 h 5033320"/>
              <a:gd name="connsiteX333" fmla="*/ 4295772 w 8430450"/>
              <a:gd name="connsiteY333" fmla="*/ 3425814 h 5033320"/>
              <a:gd name="connsiteX334" fmla="*/ 4335529 w 8430450"/>
              <a:gd name="connsiteY334" fmla="*/ 3452319 h 5033320"/>
              <a:gd name="connsiteX335" fmla="*/ 4468050 w 8430450"/>
              <a:gd name="connsiteY335" fmla="*/ 3465571 h 5033320"/>
              <a:gd name="connsiteX336" fmla="*/ 4547564 w 8430450"/>
              <a:gd name="connsiteY336" fmla="*/ 3478823 h 5033320"/>
              <a:gd name="connsiteX337" fmla="*/ 5912537 w 8430450"/>
              <a:gd name="connsiteY337" fmla="*/ 3465571 h 5033320"/>
              <a:gd name="connsiteX338" fmla="*/ 5939042 w 8430450"/>
              <a:gd name="connsiteY338" fmla="*/ 3439066 h 5033320"/>
              <a:gd name="connsiteX339" fmla="*/ 5978798 w 8430450"/>
              <a:gd name="connsiteY339" fmla="*/ 3372806 h 5033320"/>
              <a:gd name="connsiteX340" fmla="*/ 5992050 w 8430450"/>
              <a:gd name="connsiteY340" fmla="*/ 3333049 h 5033320"/>
              <a:gd name="connsiteX341" fmla="*/ 5939042 w 8430450"/>
              <a:gd name="connsiteY341" fmla="*/ 3014997 h 5033320"/>
              <a:gd name="connsiteX342" fmla="*/ 5912537 w 8430450"/>
              <a:gd name="connsiteY342" fmla="*/ 2988493 h 5033320"/>
              <a:gd name="connsiteX343" fmla="*/ 5872781 w 8430450"/>
              <a:gd name="connsiteY343" fmla="*/ 2975240 h 5033320"/>
              <a:gd name="connsiteX344" fmla="*/ 5713755 w 8430450"/>
              <a:gd name="connsiteY344" fmla="*/ 2842719 h 5033320"/>
              <a:gd name="connsiteX345" fmla="*/ 5700503 w 8430450"/>
              <a:gd name="connsiteY345" fmla="*/ 2802962 h 5033320"/>
              <a:gd name="connsiteX346" fmla="*/ 5660746 w 8430450"/>
              <a:gd name="connsiteY346" fmla="*/ 2789710 h 5033320"/>
              <a:gd name="connsiteX347" fmla="*/ 5607737 w 8430450"/>
              <a:gd name="connsiteY347" fmla="*/ 2763206 h 5033320"/>
              <a:gd name="connsiteX348" fmla="*/ 5435459 w 8430450"/>
              <a:gd name="connsiteY348" fmla="*/ 2776458 h 5033320"/>
              <a:gd name="connsiteX349" fmla="*/ 5395703 w 8430450"/>
              <a:gd name="connsiteY349" fmla="*/ 2789710 h 5033320"/>
              <a:gd name="connsiteX350" fmla="*/ 5342694 w 8430450"/>
              <a:gd name="connsiteY350" fmla="*/ 2842719 h 5033320"/>
              <a:gd name="connsiteX351" fmla="*/ 5263181 w 8430450"/>
              <a:gd name="connsiteY351" fmla="*/ 2869223 h 5033320"/>
              <a:gd name="connsiteX352" fmla="*/ 5051146 w 8430450"/>
              <a:gd name="connsiteY352" fmla="*/ 2855971 h 5033320"/>
              <a:gd name="connsiteX353" fmla="*/ 4998137 w 8430450"/>
              <a:gd name="connsiteY353" fmla="*/ 2842719 h 5033320"/>
              <a:gd name="connsiteX354" fmla="*/ 4931877 w 8430450"/>
              <a:gd name="connsiteY354" fmla="*/ 2776458 h 5033320"/>
              <a:gd name="connsiteX355" fmla="*/ 4812607 w 8430450"/>
              <a:gd name="connsiteY355" fmla="*/ 2683693 h 5033320"/>
              <a:gd name="connsiteX356" fmla="*/ 4772850 w 8430450"/>
              <a:gd name="connsiteY356" fmla="*/ 2657188 h 5033320"/>
              <a:gd name="connsiteX357" fmla="*/ 4666833 w 8430450"/>
              <a:gd name="connsiteY357" fmla="*/ 2524666 h 5033320"/>
              <a:gd name="connsiteX358" fmla="*/ 4627077 w 8430450"/>
              <a:gd name="connsiteY358" fmla="*/ 2484910 h 5033320"/>
              <a:gd name="connsiteX359" fmla="*/ 4560816 w 8430450"/>
              <a:gd name="connsiteY359" fmla="*/ 2405397 h 5033320"/>
              <a:gd name="connsiteX360" fmla="*/ 4494555 w 8430450"/>
              <a:gd name="connsiteY360" fmla="*/ 2312632 h 5033320"/>
              <a:gd name="connsiteX361" fmla="*/ 4428294 w 8430450"/>
              <a:gd name="connsiteY361" fmla="*/ 2206614 h 5033320"/>
              <a:gd name="connsiteX362" fmla="*/ 4401790 w 8430450"/>
              <a:gd name="connsiteY362" fmla="*/ 2113849 h 5033320"/>
              <a:gd name="connsiteX363" fmla="*/ 4362033 w 8430450"/>
              <a:gd name="connsiteY363" fmla="*/ 2074093 h 5033320"/>
              <a:gd name="connsiteX364" fmla="*/ 4335529 w 8430450"/>
              <a:gd name="connsiteY364" fmla="*/ 1968075 h 5033320"/>
              <a:gd name="connsiteX365" fmla="*/ 4295772 w 8430450"/>
              <a:gd name="connsiteY365" fmla="*/ 1862058 h 5033320"/>
              <a:gd name="connsiteX366" fmla="*/ 4256016 w 8430450"/>
              <a:gd name="connsiteY366" fmla="*/ 1756040 h 5033320"/>
              <a:gd name="connsiteX367" fmla="*/ 4242764 w 8430450"/>
              <a:gd name="connsiteY367" fmla="*/ 1676527 h 5033320"/>
              <a:gd name="connsiteX368" fmla="*/ 4229511 w 8430450"/>
              <a:gd name="connsiteY368" fmla="*/ 1623519 h 5033320"/>
              <a:gd name="connsiteX369" fmla="*/ 4216259 w 8430450"/>
              <a:gd name="connsiteY369" fmla="*/ 1530753 h 5033320"/>
              <a:gd name="connsiteX370" fmla="*/ 4189755 w 8430450"/>
              <a:gd name="connsiteY370" fmla="*/ 1437988 h 5033320"/>
              <a:gd name="connsiteX371" fmla="*/ 4176503 w 8430450"/>
              <a:gd name="connsiteY371" fmla="*/ 1345223 h 5033320"/>
              <a:gd name="connsiteX372" fmla="*/ 4163250 w 8430450"/>
              <a:gd name="connsiteY372" fmla="*/ 1292214 h 5033320"/>
              <a:gd name="connsiteX373" fmla="*/ 4149998 w 8430450"/>
              <a:gd name="connsiteY373" fmla="*/ 1133188 h 5033320"/>
              <a:gd name="connsiteX374" fmla="*/ 4163250 w 8430450"/>
              <a:gd name="connsiteY374" fmla="*/ 801884 h 5033320"/>
              <a:gd name="connsiteX375" fmla="*/ 4189755 w 8430450"/>
              <a:gd name="connsiteY375" fmla="*/ 748875 h 5033320"/>
              <a:gd name="connsiteX376" fmla="*/ 4229511 w 8430450"/>
              <a:gd name="connsiteY376" fmla="*/ 682614 h 5033320"/>
              <a:gd name="connsiteX377" fmla="*/ 4256016 w 8430450"/>
              <a:gd name="connsiteY377" fmla="*/ 629606 h 5033320"/>
              <a:gd name="connsiteX378" fmla="*/ 4309024 w 8430450"/>
              <a:gd name="connsiteY378" fmla="*/ 550093 h 5033320"/>
              <a:gd name="connsiteX379" fmla="*/ 4335529 w 8430450"/>
              <a:gd name="connsiteY379" fmla="*/ 523588 h 5033320"/>
              <a:gd name="connsiteX380" fmla="*/ 4388537 w 8430450"/>
              <a:gd name="connsiteY380" fmla="*/ 510336 h 5033320"/>
              <a:gd name="connsiteX381" fmla="*/ 4428294 w 8430450"/>
              <a:gd name="connsiteY381" fmla="*/ 497084 h 5033320"/>
              <a:gd name="connsiteX382" fmla="*/ 4560816 w 8430450"/>
              <a:gd name="connsiteY382" fmla="*/ 510336 h 5033320"/>
              <a:gd name="connsiteX383" fmla="*/ 4666833 w 8430450"/>
              <a:gd name="connsiteY383" fmla="*/ 629606 h 5033320"/>
              <a:gd name="connsiteX384" fmla="*/ 4706590 w 8430450"/>
              <a:gd name="connsiteY384" fmla="*/ 669362 h 5033320"/>
              <a:gd name="connsiteX385" fmla="*/ 4719842 w 8430450"/>
              <a:gd name="connsiteY385" fmla="*/ 722371 h 5033320"/>
              <a:gd name="connsiteX386" fmla="*/ 4746346 w 8430450"/>
              <a:gd name="connsiteY386" fmla="*/ 788632 h 5033320"/>
              <a:gd name="connsiteX387" fmla="*/ 4733094 w 8430450"/>
              <a:gd name="connsiteY387" fmla="*/ 1133188 h 5033320"/>
              <a:gd name="connsiteX388" fmla="*/ 4719842 w 8430450"/>
              <a:gd name="connsiteY388" fmla="*/ 1172945 h 5033320"/>
              <a:gd name="connsiteX389" fmla="*/ 4653581 w 8430450"/>
              <a:gd name="connsiteY389" fmla="*/ 1305466 h 5033320"/>
              <a:gd name="connsiteX390" fmla="*/ 4627077 w 8430450"/>
              <a:gd name="connsiteY390" fmla="*/ 1371727 h 5033320"/>
              <a:gd name="connsiteX391" fmla="*/ 4574068 w 8430450"/>
              <a:gd name="connsiteY391" fmla="*/ 1490997 h 5033320"/>
              <a:gd name="connsiteX392" fmla="*/ 4521059 w 8430450"/>
              <a:gd name="connsiteY392" fmla="*/ 1530753 h 5033320"/>
              <a:gd name="connsiteX393" fmla="*/ 4454798 w 8430450"/>
              <a:gd name="connsiteY393" fmla="*/ 1636771 h 5033320"/>
              <a:gd name="connsiteX394" fmla="*/ 4375285 w 8430450"/>
              <a:gd name="connsiteY394" fmla="*/ 1782545 h 5033320"/>
              <a:gd name="connsiteX395" fmla="*/ 4269268 w 8430450"/>
              <a:gd name="connsiteY395" fmla="*/ 1901814 h 5033320"/>
              <a:gd name="connsiteX396" fmla="*/ 4242764 w 8430450"/>
              <a:gd name="connsiteY396" fmla="*/ 1928319 h 5033320"/>
              <a:gd name="connsiteX397" fmla="*/ 4203007 w 8430450"/>
              <a:gd name="connsiteY397" fmla="*/ 1941571 h 5033320"/>
              <a:gd name="connsiteX398" fmla="*/ 3818694 w 8430450"/>
              <a:gd name="connsiteY398" fmla="*/ 1928319 h 5033320"/>
              <a:gd name="connsiteX399" fmla="*/ 3553650 w 8430450"/>
              <a:gd name="connsiteY399" fmla="*/ 1901814 h 5033320"/>
              <a:gd name="connsiteX400" fmla="*/ 3407877 w 8430450"/>
              <a:gd name="connsiteY400" fmla="*/ 1875310 h 5033320"/>
              <a:gd name="connsiteX401" fmla="*/ 3368120 w 8430450"/>
              <a:gd name="connsiteY401" fmla="*/ 1862058 h 5033320"/>
              <a:gd name="connsiteX402" fmla="*/ 3301859 w 8430450"/>
              <a:gd name="connsiteY402" fmla="*/ 1848806 h 5033320"/>
              <a:gd name="connsiteX403" fmla="*/ 3222346 w 8430450"/>
              <a:gd name="connsiteY403" fmla="*/ 1822301 h 5033320"/>
              <a:gd name="connsiteX404" fmla="*/ 3182590 w 8430450"/>
              <a:gd name="connsiteY404" fmla="*/ 1809049 h 5033320"/>
              <a:gd name="connsiteX405" fmla="*/ 3142833 w 8430450"/>
              <a:gd name="connsiteY405" fmla="*/ 1795797 h 5033320"/>
              <a:gd name="connsiteX406" fmla="*/ 3089824 w 8430450"/>
              <a:gd name="connsiteY406" fmla="*/ 1756040 h 5033320"/>
              <a:gd name="connsiteX407" fmla="*/ 3023564 w 8430450"/>
              <a:gd name="connsiteY407" fmla="*/ 1689779 h 5033320"/>
              <a:gd name="connsiteX408" fmla="*/ 2944050 w 8430450"/>
              <a:gd name="connsiteY408" fmla="*/ 1636771 h 5033320"/>
              <a:gd name="connsiteX409" fmla="*/ 2917546 w 8430450"/>
              <a:gd name="connsiteY409" fmla="*/ 1544006 h 5033320"/>
              <a:gd name="connsiteX410" fmla="*/ 2930798 w 8430450"/>
              <a:gd name="connsiteY410" fmla="*/ 1490997 h 5033320"/>
              <a:gd name="connsiteX411" fmla="*/ 3089824 w 8430450"/>
              <a:gd name="connsiteY411" fmla="*/ 1504249 h 5033320"/>
              <a:gd name="connsiteX412" fmla="*/ 3156085 w 8430450"/>
              <a:gd name="connsiteY412" fmla="*/ 1544006 h 5033320"/>
              <a:gd name="connsiteX413" fmla="*/ 3248850 w 8430450"/>
              <a:gd name="connsiteY413" fmla="*/ 1597014 h 5033320"/>
              <a:gd name="connsiteX414" fmla="*/ 3301859 w 8430450"/>
              <a:gd name="connsiteY414" fmla="*/ 1663275 h 5033320"/>
              <a:gd name="connsiteX415" fmla="*/ 3394624 w 8430450"/>
              <a:gd name="connsiteY415" fmla="*/ 1729536 h 5033320"/>
              <a:gd name="connsiteX416" fmla="*/ 3447633 w 8430450"/>
              <a:gd name="connsiteY416" fmla="*/ 1809049 h 5033320"/>
              <a:gd name="connsiteX417" fmla="*/ 3460885 w 8430450"/>
              <a:gd name="connsiteY417" fmla="*/ 1862058 h 5033320"/>
              <a:gd name="connsiteX418" fmla="*/ 3487390 w 8430450"/>
              <a:gd name="connsiteY418" fmla="*/ 1888562 h 5033320"/>
              <a:gd name="connsiteX419" fmla="*/ 3513894 w 8430450"/>
              <a:gd name="connsiteY419" fmla="*/ 1928319 h 5033320"/>
              <a:gd name="connsiteX420" fmla="*/ 3540398 w 8430450"/>
              <a:gd name="connsiteY420" fmla="*/ 2007832 h 5033320"/>
              <a:gd name="connsiteX421" fmla="*/ 3513894 w 8430450"/>
              <a:gd name="connsiteY421" fmla="*/ 2127101 h 5033320"/>
              <a:gd name="connsiteX422" fmla="*/ 3460885 w 8430450"/>
              <a:gd name="connsiteY422" fmla="*/ 2113849 h 5033320"/>
              <a:gd name="connsiteX423" fmla="*/ 3381372 w 8430450"/>
              <a:gd name="connsiteY423" fmla="*/ 2087345 h 5033320"/>
              <a:gd name="connsiteX424" fmla="*/ 3354868 w 8430450"/>
              <a:gd name="connsiteY424" fmla="*/ 2060840 h 5033320"/>
              <a:gd name="connsiteX425" fmla="*/ 3341616 w 8430450"/>
              <a:gd name="connsiteY425" fmla="*/ 1729536 h 5033320"/>
              <a:gd name="connsiteX426" fmla="*/ 3421129 w 8430450"/>
              <a:gd name="connsiteY426" fmla="*/ 1623519 h 5033320"/>
              <a:gd name="connsiteX427" fmla="*/ 3500642 w 8430450"/>
              <a:gd name="connsiteY427" fmla="*/ 1517501 h 5033320"/>
              <a:gd name="connsiteX428" fmla="*/ 3540398 w 8430450"/>
              <a:gd name="connsiteY428" fmla="*/ 1490997 h 5033320"/>
              <a:gd name="connsiteX429" fmla="*/ 3580155 w 8430450"/>
              <a:gd name="connsiteY429" fmla="*/ 1477745 h 5033320"/>
              <a:gd name="connsiteX430" fmla="*/ 3871703 w 8430450"/>
              <a:gd name="connsiteY430" fmla="*/ 1517501 h 5033320"/>
              <a:gd name="connsiteX431" fmla="*/ 3951216 w 8430450"/>
              <a:gd name="connsiteY431" fmla="*/ 1544006 h 5033320"/>
              <a:gd name="connsiteX432" fmla="*/ 3990972 w 8430450"/>
              <a:gd name="connsiteY432" fmla="*/ 1557258 h 5033320"/>
              <a:gd name="connsiteX433" fmla="*/ 4017477 w 8430450"/>
              <a:gd name="connsiteY433" fmla="*/ 1583762 h 5033320"/>
              <a:gd name="connsiteX434" fmla="*/ 4163250 w 8430450"/>
              <a:gd name="connsiteY434" fmla="*/ 1636771 h 5033320"/>
              <a:gd name="connsiteX435" fmla="*/ 4282520 w 8430450"/>
              <a:gd name="connsiteY435" fmla="*/ 1676527 h 5033320"/>
              <a:gd name="connsiteX436" fmla="*/ 4335529 w 8430450"/>
              <a:gd name="connsiteY436" fmla="*/ 1703032 h 5033320"/>
              <a:gd name="connsiteX437" fmla="*/ 4428294 w 8430450"/>
              <a:gd name="connsiteY437" fmla="*/ 1729536 h 5033320"/>
              <a:gd name="connsiteX438" fmla="*/ 4507807 w 8430450"/>
              <a:gd name="connsiteY438" fmla="*/ 1782545 h 5033320"/>
              <a:gd name="connsiteX439" fmla="*/ 4560816 w 8430450"/>
              <a:gd name="connsiteY439" fmla="*/ 1795797 h 5033320"/>
              <a:gd name="connsiteX440" fmla="*/ 4640329 w 8430450"/>
              <a:gd name="connsiteY440" fmla="*/ 1822301 h 5033320"/>
              <a:gd name="connsiteX441" fmla="*/ 4666833 w 8430450"/>
              <a:gd name="connsiteY441" fmla="*/ 1848806 h 5033320"/>
              <a:gd name="connsiteX442" fmla="*/ 4786103 w 8430450"/>
              <a:gd name="connsiteY442" fmla="*/ 1888562 h 5033320"/>
              <a:gd name="connsiteX443" fmla="*/ 4865616 w 8430450"/>
              <a:gd name="connsiteY443" fmla="*/ 1941571 h 5033320"/>
              <a:gd name="connsiteX444" fmla="*/ 4905372 w 8430450"/>
              <a:gd name="connsiteY444" fmla="*/ 1954823 h 5033320"/>
              <a:gd name="connsiteX445" fmla="*/ 4958381 w 8430450"/>
              <a:gd name="connsiteY445" fmla="*/ 1981327 h 5033320"/>
              <a:gd name="connsiteX446" fmla="*/ 5011390 w 8430450"/>
              <a:gd name="connsiteY446" fmla="*/ 1994579 h 5033320"/>
              <a:gd name="connsiteX447" fmla="*/ 5157164 w 8430450"/>
              <a:gd name="connsiteY447" fmla="*/ 2074093 h 5033320"/>
              <a:gd name="connsiteX448" fmla="*/ 5236677 w 8430450"/>
              <a:gd name="connsiteY448" fmla="*/ 2100597 h 5033320"/>
              <a:gd name="connsiteX449" fmla="*/ 5329442 w 8430450"/>
              <a:gd name="connsiteY449" fmla="*/ 2180110 h 5033320"/>
              <a:gd name="connsiteX450" fmla="*/ 5395703 w 8430450"/>
              <a:gd name="connsiteY450" fmla="*/ 2193362 h 5033320"/>
              <a:gd name="connsiteX451" fmla="*/ 5435459 w 8430450"/>
              <a:gd name="connsiteY451" fmla="*/ 2246371 h 5033320"/>
              <a:gd name="connsiteX452" fmla="*/ 5514972 w 8430450"/>
              <a:gd name="connsiteY452" fmla="*/ 2272875 h 5033320"/>
              <a:gd name="connsiteX453" fmla="*/ 5581233 w 8430450"/>
              <a:gd name="connsiteY453" fmla="*/ 2299379 h 5033320"/>
              <a:gd name="connsiteX454" fmla="*/ 5647494 w 8430450"/>
              <a:gd name="connsiteY454" fmla="*/ 2352388 h 5033320"/>
              <a:gd name="connsiteX455" fmla="*/ 5727007 w 8430450"/>
              <a:gd name="connsiteY455" fmla="*/ 2378893 h 5033320"/>
              <a:gd name="connsiteX456" fmla="*/ 5846277 w 8430450"/>
              <a:gd name="connsiteY456" fmla="*/ 2458406 h 5033320"/>
              <a:gd name="connsiteX457" fmla="*/ 5899285 w 8430450"/>
              <a:gd name="connsiteY457" fmla="*/ 2498162 h 5033320"/>
              <a:gd name="connsiteX458" fmla="*/ 5939042 w 8430450"/>
              <a:gd name="connsiteY458" fmla="*/ 2511414 h 5033320"/>
              <a:gd name="connsiteX459" fmla="*/ 6031807 w 8430450"/>
              <a:gd name="connsiteY459" fmla="*/ 2551171 h 5033320"/>
              <a:gd name="connsiteX460" fmla="*/ 6058311 w 8430450"/>
              <a:gd name="connsiteY460" fmla="*/ 2590927 h 5033320"/>
              <a:gd name="connsiteX461" fmla="*/ 6164329 w 8430450"/>
              <a:gd name="connsiteY461" fmla="*/ 2643936 h 5033320"/>
              <a:gd name="connsiteX462" fmla="*/ 6243842 w 8430450"/>
              <a:gd name="connsiteY462" fmla="*/ 2683693 h 5033320"/>
              <a:gd name="connsiteX463" fmla="*/ 6296850 w 8430450"/>
              <a:gd name="connsiteY463" fmla="*/ 2723449 h 5033320"/>
              <a:gd name="connsiteX464" fmla="*/ 6323355 w 8430450"/>
              <a:gd name="connsiteY464" fmla="*/ 2749953 h 5033320"/>
              <a:gd name="connsiteX465" fmla="*/ 6363111 w 8430450"/>
              <a:gd name="connsiteY465" fmla="*/ 2763206 h 5033320"/>
              <a:gd name="connsiteX466" fmla="*/ 6402868 w 8430450"/>
              <a:gd name="connsiteY466" fmla="*/ 2789710 h 5033320"/>
              <a:gd name="connsiteX467" fmla="*/ 6495633 w 8430450"/>
              <a:gd name="connsiteY467" fmla="*/ 2829466 h 5033320"/>
              <a:gd name="connsiteX468" fmla="*/ 6535390 w 8430450"/>
              <a:gd name="connsiteY468" fmla="*/ 2855971 h 5033320"/>
              <a:gd name="connsiteX469" fmla="*/ 6575146 w 8430450"/>
              <a:gd name="connsiteY469" fmla="*/ 2869223 h 5033320"/>
              <a:gd name="connsiteX470" fmla="*/ 6628155 w 8430450"/>
              <a:gd name="connsiteY470" fmla="*/ 2908979 h 5033320"/>
              <a:gd name="connsiteX471" fmla="*/ 6667911 w 8430450"/>
              <a:gd name="connsiteY471" fmla="*/ 2922232 h 5033320"/>
              <a:gd name="connsiteX472" fmla="*/ 6707668 w 8430450"/>
              <a:gd name="connsiteY472" fmla="*/ 2948736 h 5033320"/>
              <a:gd name="connsiteX473" fmla="*/ 6747424 w 8430450"/>
              <a:gd name="connsiteY473" fmla="*/ 2961988 h 5033320"/>
              <a:gd name="connsiteX474" fmla="*/ 6813685 w 8430450"/>
              <a:gd name="connsiteY474" fmla="*/ 2988493 h 5033320"/>
              <a:gd name="connsiteX475" fmla="*/ 6866694 w 8430450"/>
              <a:gd name="connsiteY475" fmla="*/ 3014997 h 5033320"/>
              <a:gd name="connsiteX476" fmla="*/ 6906450 w 8430450"/>
              <a:gd name="connsiteY476" fmla="*/ 3041501 h 5033320"/>
              <a:gd name="connsiteX477" fmla="*/ 6999216 w 8430450"/>
              <a:gd name="connsiteY477" fmla="*/ 3068006 h 5033320"/>
              <a:gd name="connsiteX478" fmla="*/ 7052224 w 8430450"/>
              <a:gd name="connsiteY478" fmla="*/ 3094510 h 5033320"/>
              <a:gd name="connsiteX479" fmla="*/ 7078729 w 8430450"/>
              <a:gd name="connsiteY479" fmla="*/ 3121014 h 5033320"/>
              <a:gd name="connsiteX480" fmla="*/ 7131737 w 8430450"/>
              <a:gd name="connsiteY480" fmla="*/ 3134266 h 5033320"/>
              <a:gd name="connsiteX481" fmla="*/ 7158242 w 8430450"/>
              <a:gd name="connsiteY481" fmla="*/ 3160771 h 5033320"/>
              <a:gd name="connsiteX482" fmla="*/ 7237755 w 8430450"/>
              <a:gd name="connsiteY482" fmla="*/ 3187275 h 5033320"/>
              <a:gd name="connsiteX483" fmla="*/ 7277511 w 8430450"/>
              <a:gd name="connsiteY483" fmla="*/ 3227032 h 5033320"/>
              <a:gd name="connsiteX484" fmla="*/ 7357024 w 8430450"/>
              <a:gd name="connsiteY484" fmla="*/ 3253536 h 5033320"/>
              <a:gd name="connsiteX485" fmla="*/ 7423285 w 8430450"/>
              <a:gd name="connsiteY485" fmla="*/ 3306545 h 5033320"/>
              <a:gd name="connsiteX486" fmla="*/ 7463042 w 8430450"/>
              <a:gd name="connsiteY486" fmla="*/ 3319797 h 5033320"/>
              <a:gd name="connsiteX487" fmla="*/ 7622068 w 8430450"/>
              <a:gd name="connsiteY487" fmla="*/ 3399310 h 5033320"/>
              <a:gd name="connsiteX488" fmla="*/ 7661824 w 8430450"/>
              <a:gd name="connsiteY488" fmla="*/ 3412562 h 5033320"/>
              <a:gd name="connsiteX489" fmla="*/ 7701581 w 8430450"/>
              <a:gd name="connsiteY489" fmla="*/ 3425814 h 5033320"/>
              <a:gd name="connsiteX490" fmla="*/ 7728085 w 8430450"/>
              <a:gd name="connsiteY490" fmla="*/ 3452319 h 5033320"/>
              <a:gd name="connsiteX491" fmla="*/ 7781094 w 8430450"/>
              <a:gd name="connsiteY491" fmla="*/ 3465571 h 5033320"/>
              <a:gd name="connsiteX492" fmla="*/ 7820850 w 8430450"/>
              <a:gd name="connsiteY492" fmla="*/ 3478823 h 5033320"/>
              <a:gd name="connsiteX493" fmla="*/ 8085894 w 8430450"/>
              <a:gd name="connsiteY493" fmla="*/ 3465571 h 5033320"/>
              <a:gd name="connsiteX494" fmla="*/ 8178659 w 8430450"/>
              <a:gd name="connsiteY494" fmla="*/ 3359553 h 5033320"/>
              <a:gd name="connsiteX495" fmla="*/ 8205164 w 8430450"/>
              <a:gd name="connsiteY495" fmla="*/ 3319797 h 5033320"/>
              <a:gd name="connsiteX496" fmla="*/ 8218416 w 8430450"/>
              <a:gd name="connsiteY496" fmla="*/ 3266788 h 5033320"/>
              <a:gd name="connsiteX497" fmla="*/ 8271424 w 8430450"/>
              <a:gd name="connsiteY497" fmla="*/ 3200527 h 5033320"/>
              <a:gd name="connsiteX498" fmla="*/ 8284677 w 8430450"/>
              <a:gd name="connsiteY498" fmla="*/ 3160771 h 5033320"/>
              <a:gd name="connsiteX499" fmla="*/ 8324433 w 8430450"/>
              <a:gd name="connsiteY499" fmla="*/ 3041501 h 5033320"/>
              <a:gd name="connsiteX500" fmla="*/ 8364190 w 8430450"/>
              <a:gd name="connsiteY500" fmla="*/ 2988493 h 5033320"/>
              <a:gd name="connsiteX501" fmla="*/ 8403946 w 8430450"/>
              <a:gd name="connsiteY501" fmla="*/ 2816214 h 5033320"/>
              <a:gd name="connsiteX502" fmla="*/ 8430450 w 8430450"/>
              <a:gd name="connsiteY502" fmla="*/ 2604179 h 5033320"/>
              <a:gd name="connsiteX503" fmla="*/ 8417198 w 8430450"/>
              <a:gd name="connsiteY503" fmla="*/ 1835553 h 5033320"/>
              <a:gd name="connsiteX504" fmla="*/ 8403946 w 8430450"/>
              <a:gd name="connsiteY504" fmla="*/ 1795797 h 5033320"/>
              <a:gd name="connsiteX505" fmla="*/ 8377442 w 8430450"/>
              <a:gd name="connsiteY505" fmla="*/ 1729536 h 5033320"/>
              <a:gd name="connsiteX506" fmla="*/ 8364190 w 8430450"/>
              <a:gd name="connsiteY506" fmla="*/ 1663275 h 5033320"/>
              <a:gd name="connsiteX507" fmla="*/ 8337685 w 8430450"/>
              <a:gd name="connsiteY507" fmla="*/ 1583762 h 5033320"/>
              <a:gd name="connsiteX508" fmla="*/ 8324433 w 8430450"/>
              <a:gd name="connsiteY508" fmla="*/ 1544006 h 5033320"/>
              <a:gd name="connsiteX509" fmla="*/ 8297929 w 8430450"/>
              <a:gd name="connsiteY509" fmla="*/ 1411484 h 5033320"/>
              <a:gd name="connsiteX510" fmla="*/ 8284677 w 8430450"/>
              <a:gd name="connsiteY510" fmla="*/ 1371727 h 5033320"/>
              <a:gd name="connsiteX511" fmla="*/ 8258172 w 8430450"/>
              <a:gd name="connsiteY511" fmla="*/ 1278962 h 5033320"/>
              <a:gd name="connsiteX512" fmla="*/ 8205164 w 8430450"/>
              <a:gd name="connsiteY512" fmla="*/ 1093432 h 5033320"/>
              <a:gd name="connsiteX513" fmla="*/ 8191911 w 8430450"/>
              <a:gd name="connsiteY513" fmla="*/ 987414 h 5033320"/>
              <a:gd name="connsiteX514" fmla="*/ 8152155 w 8430450"/>
              <a:gd name="connsiteY514" fmla="*/ 868145 h 5033320"/>
              <a:gd name="connsiteX515" fmla="*/ 8125650 w 8430450"/>
              <a:gd name="connsiteY515" fmla="*/ 775379 h 5033320"/>
              <a:gd name="connsiteX516" fmla="*/ 8099146 w 8430450"/>
              <a:gd name="connsiteY516" fmla="*/ 722371 h 5033320"/>
              <a:gd name="connsiteX517" fmla="*/ 8072642 w 8430450"/>
              <a:gd name="connsiteY517" fmla="*/ 642858 h 5033320"/>
              <a:gd name="connsiteX518" fmla="*/ 8046137 w 8430450"/>
              <a:gd name="connsiteY518" fmla="*/ 589849 h 5033320"/>
              <a:gd name="connsiteX519" fmla="*/ 7993129 w 8430450"/>
              <a:gd name="connsiteY519" fmla="*/ 510336 h 5033320"/>
              <a:gd name="connsiteX520" fmla="*/ 7953372 w 8430450"/>
              <a:gd name="connsiteY520" fmla="*/ 430823 h 5033320"/>
              <a:gd name="connsiteX521" fmla="*/ 7913616 w 8430450"/>
              <a:gd name="connsiteY521" fmla="*/ 404319 h 5033320"/>
              <a:gd name="connsiteX522" fmla="*/ 7860607 w 8430450"/>
              <a:gd name="connsiteY522" fmla="*/ 364562 h 5033320"/>
              <a:gd name="connsiteX523" fmla="*/ 7741337 w 8430450"/>
              <a:gd name="connsiteY523" fmla="*/ 245293 h 5033320"/>
              <a:gd name="connsiteX524" fmla="*/ 7661824 w 8430450"/>
              <a:gd name="connsiteY524" fmla="*/ 205536 h 5033320"/>
              <a:gd name="connsiteX525" fmla="*/ 7622068 w 8430450"/>
              <a:gd name="connsiteY525" fmla="*/ 179032 h 5033320"/>
              <a:gd name="connsiteX526" fmla="*/ 7516050 w 8430450"/>
              <a:gd name="connsiteY526" fmla="*/ 126023 h 5033320"/>
              <a:gd name="connsiteX527" fmla="*/ 6694416 w 8430450"/>
              <a:gd name="connsiteY527" fmla="*/ 139275 h 5033320"/>
              <a:gd name="connsiteX528" fmla="*/ 6482381 w 8430450"/>
              <a:gd name="connsiteY528" fmla="*/ 192284 h 5033320"/>
              <a:gd name="connsiteX529" fmla="*/ 6402868 w 8430450"/>
              <a:gd name="connsiteY529" fmla="*/ 205536 h 5033320"/>
              <a:gd name="connsiteX530" fmla="*/ 6363111 w 8430450"/>
              <a:gd name="connsiteY530" fmla="*/ 218788 h 5033320"/>
              <a:gd name="connsiteX531" fmla="*/ 6310103 w 8430450"/>
              <a:gd name="connsiteY531" fmla="*/ 232040 h 5033320"/>
              <a:gd name="connsiteX532" fmla="*/ 6217337 w 8430450"/>
              <a:gd name="connsiteY532" fmla="*/ 298301 h 5033320"/>
              <a:gd name="connsiteX533" fmla="*/ 6164329 w 8430450"/>
              <a:gd name="connsiteY533" fmla="*/ 351310 h 5033320"/>
              <a:gd name="connsiteX534" fmla="*/ 6058311 w 8430450"/>
              <a:gd name="connsiteY534" fmla="*/ 457327 h 5033320"/>
              <a:gd name="connsiteX535" fmla="*/ 6031807 w 8430450"/>
              <a:gd name="connsiteY535" fmla="*/ 536840 h 5033320"/>
              <a:gd name="connsiteX536" fmla="*/ 6005303 w 8430450"/>
              <a:gd name="connsiteY536" fmla="*/ 629606 h 5033320"/>
              <a:gd name="connsiteX537" fmla="*/ 5978798 w 8430450"/>
              <a:gd name="connsiteY537" fmla="*/ 669362 h 5033320"/>
              <a:gd name="connsiteX538" fmla="*/ 5965546 w 8430450"/>
              <a:gd name="connsiteY538" fmla="*/ 722371 h 5033320"/>
              <a:gd name="connsiteX539" fmla="*/ 5925790 w 8430450"/>
              <a:gd name="connsiteY539" fmla="*/ 1000666 h 5033320"/>
              <a:gd name="connsiteX540" fmla="*/ 5939042 w 8430450"/>
              <a:gd name="connsiteY540" fmla="*/ 1398232 h 5033320"/>
              <a:gd name="connsiteX541" fmla="*/ 5952294 w 8430450"/>
              <a:gd name="connsiteY541" fmla="*/ 1477745 h 5033320"/>
              <a:gd name="connsiteX542" fmla="*/ 5978798 w 8430450"/>
              <a:gd name="connsiteY542" fmla="*/ 1530753 h 5033320"/>
              <a:gd name="connsiteX543" fmla="*/ 5992050 w 8430450"/>
              <a:gd name="connsiteY543" fmla="*/ 1623519 h 5033320"/>
              <a:gd name="connsiteX544" fmla="*/ 6005303 w 8430450"/>
              <a:gd name="connsiteY544" fmla="*/ 1663275 h 5033320"/>
              <a:gd name="connsiteX545" fmla="*/ 6018555 w 8430450"/>
              <a:gd name="connsiteY545" fmla="*/ 1742788 h 5033320"/>
              <a:gd name="connsiteX546" fmla="*/ 6045059 w 8430450"/>
              <a:gd name="connsiteY546" fmla="*/ 1795797 h 5033320"/>
              <a:gd name="connsiteX547" fmla="*/ 6098068 w 8430450"/>
              <a:gd name="connsiteY547" fmla="*/ 1968075 h 5033320"/>
              <a:gd name="connsiteX548" fmla="*/ 6137824 w 8430450"/>
              <a:gd name="connsiteY548" fmla="*/ 2021084 h 5033320"/>
              <a:gd name="connsiteX549" fmla="*/ 6177581 w 8430450"/>
              <a:gd name="connsiteY549" fmla="*/ 2113849 h 5033320"/>
              <a:gd name="connsiteX550" fmla="*/ 6217337 w 8430450"/>
              <a:gd name="connsiteY550" fmla="*/ 2166858 h 5033320"/>
              <a:gd name="connsiteX551" fmla="*/ 6257094 w 8430450"/>
              <a:gd name="connsiteY551" fmla="*/ 2272875 h 5033320"/>
              <a:gd name="connsiteX552" fmla="*/ 6296850 w 8430450"/>
              <a:gd name="connsiteY552" fmla="*/ 2325884 h 5033320"/>
              <a:gd name="connsiteX553" fmla="*/ 6323355 w 8430450"/>
              <a:gd name="connsiteY553" fmla="*/ 2392145 h 5033320"/>
              <a:gd name="connsiteX554" fmla="*/ 6349859 w 8430450"/>
              <a:gd name="connsiteY554" fmla="*/ 2431901 h 5033320"/>
              <a:gd name="connsiteX555" fmla="*/ 6389616 w 8430450"/>
              <a:gd name="connsiteY555" fmla="*/ 2551171 h 5033320"/>
              <a:gd name="connsiteX556" fmla="*/ 6442624 w 8430450"/>
              <a:gd name="connsiteY556" fmla="*/ 2657188 h 5033320"/>
              <a:gd name="connsiteX557" fmla="*/ 6455877 w 8430450"/>
              <a:gd name="connsiteY557" fmla="*/ 2723449 h 5033320"/>
              <a:gd name="connsiteX558" fmla="*/ 6495633 w 8430450"/>
              <a:gd name="connsiteY558" fmla="*/ 2829466 h 5033320"/>
              <a:gd name="connsiteX559" fmla="*/ 6522137 w 8430450"/>
              <a:gd name="connsiteY559" fmla="*/ 2908979 h 5033320"/>
              <a:gd name="connsiteX560" fmla="*/ 6548642 w 8430450"/>
              <a:gd name="connsiteY560" fmla="*/ 2988493 h 5033320"/>
              <a:gd name="connsiteX561" fmla="*/ 6588398 w 8430450"/>
              <a:gd name="connsiteY561" fmla="*/ 3068006 h 5033320"/>
              <a:gd name="connsiteX562" fmla="*/ 6614903 w 8430450"/>
              <a:gd name="connsiteY562" fmla="*/ 3147519 h 5033320"/>
              <a:gd name="connsiteX563" fmla="*/ 6628155 w 8430450"/>
              <a:gd name="connsiteY563" fmla="*/ 3227032 h 5033320"/>
              <a:gd name="connsiteX564" fmla="*/ 6614903 w 8430450"/>
              <a:gd name="connsiteY564" fmla="*/ 3266788 h 5033320"/>
              <a:gd name="connsiteX565" fmla="*/ 6522137 w 8430450"/>
              <a:gd name="connsiteY565" fmla="*/ 3253536 h 5033320"/>
              <a:gd name="connsiteX566" fmla="*/ 6416120 w 8430450"/>
              <a:gd name="connsiteY566" fmla="*/ 3240284 h 5033320"/>
              <a:gd name="connsiteX567" fmla="*/ 6376364 w 8430450"/>
              <a:gd name="connsiteY567" fmla="*/ 3227032 h 5033320"/>
              <a:gd name="connsiteX568" fmla="*/ 6336607 w 8430450"/>
              <a:gd name="connsiteY568" fmla="*/ 3200527 h 5033320"/>
              <a:gd name="connsiteX569" fmla="*/ 6283598 w 8430450"/>
              <a:gd name="connsiteY569" fmla="*/ 3174023 h 5033320"/>
              <a:gd name="connsiteX570" fmla="*/ 6204085 w 8430450"/>
              <a:gd name="connsiteY570" fmla="*/ 3041501 h 5033320"/>
              <a:gd name="connsiteX571" fmla="*/ 6164329 w 8430450"/>
              <a:gd name="connsiteY571" fmla="*/ 2975240 h 5033320"/>
              <a:gd name="connsiteX572" fmla="*/ 6071564 w 8430450"/>
              <a:gd name="connsiteY572" fmla="*/ 2816214 h 5033320"/>
              <a:gd name="connsiteX573" fmla="*/ 6045059 w 8430450"/>
              <a:gd name="connsiteY573" fmla="*/ 2749953 h 5033320"/>
              <a:gd name="connsiteX574" fmla="*/ 6005303 w 8430450"/>
              <a:gd name="connsiteY574" fmla="*/ 2710197 h 5033320"/>
              <a:gd name="connsiteX575" fmla="*/ 5992050 w 8430450"/>
              <a:gd name="connsiteY575" fmla="*/ 2657188 h 5033320"/>
              <a:gd name="connsiteX576" fmla="*/ 5925790 w 8430450"/>
              <a:gd name="connsiteY576" fmla="*/ 2577675 h 5033320"/>
              <a:gd name="connsiteX577" fmla="*/ 5886033 w 8430450"/>
              <a:gd name="connsiteY577" fmla="*/ 2484910 h 5033320"/>
              <a:gd name="connsiteX578" fmla="*/ 5859529 w 8430450"/>
              <a:gd name="connsiteY578" fmla="*/ 2445153 h 5033320"/>
              <a:gd name="connsiteX579" fmla="*/ 5793268 w 8430450"/>
              <a:gd name="connsiteY579" fmla="*/ 2352388 h 5033320"/>
              <a:gd name="connsiteX580" fmla="*/ 5740259 w 8430450"/>
              <a:gd name="connsiteY580" fmla="*/ 2233119 h 5033320"/>
              <a:gd name="connsiteX581" fmla="*/ 5713755 w 8430450"/>
              <a:gd name="connsiteY581" fmla="*/ 2100597 h 5033320"/>
              <a:gd name="connsiteX582" fmla="*/ 5700503 w 8430450"/>
              <a:gd name="connsiteY582" fmla="*/ 2034336 h 5033320"/>
              <a:gd name="connsiteX583" fmla="*/ 5687250 w 8430450"/>
              <a:gd name="connsiteY583" fmla="*/ 1172945 h 5033320"/>
              <a:gd name="connsiteX584" fmla="*/ 5673998 w 8430450"/>
              <a:gd name="connsiteY584" fmla="*/ 1080179 h 5033320"/>
              <a:gd name="connsiteX585" fmla="*/ 5660746 w 8430450"/>
              <a:gd name="connsiteY585" fmla="*/ 1040423 h 5033320"/>
              <a:gd name="connsiteX586" fmla="*/ 5647494 w 8430450"/>
              <a:gd name="connsiteY586" fmla="*/ 934406 h 5033320"/>
              <a:gd name="connsiteX587" fmla="*/ 5620990 w 8430450"/>
              <a:gd name="connsiteY587" fmla="*/ 841640 h 5033320"/>
              <a:gd name="connsiteX588" fmla="*/ 5607737 w 8430450"/>
              <a:gd name="connsiteY588" fmla="*/ 788632 h 5033320"/>
              <a:gd name="connsiteX589" fmla="*/ 5541477 w 8430450"/>
              <a:gd name="connsiteY589" fmla="*/ 735623 h 5033320"/>
              <a:gd name="connsiteX590" fmla="*/ 5475216 w 8430450"/>
              <a:gd name="connsiteY590" fmla="*/ 748875 h 5033320"/>
              <a:gd name="connsiteX591" fmla="*/ 5461964 w 8430450"/>
              <a:gd name="connsiteY591" fmla="*/ 788632 h 5033320"/>
              <a:gd name="connsiteX592" fmla="*/ 5435459 w 8430450"/>
              <a:gd name="connsiteY592" fmla="*/ 815136 h 5033320"/>
              <a:gd name="connsiteX593" fmla="*/ 5382450 w 8430450"/>
              <a:gd name="connsiteY593" fmla="*/ 894649 h 5033320"/>
              <a:gd name="connsiteX594" fmla="*/ 5329442 w 8430450"/>
              <a:gd name="connsiteY594" fmla="*/ 974162 h 5033320"/>
              <a:gd name="connsiteX595" fmla="*/ 5302937 w 8430450"/>
              <a:gd name="connsiteY595" fmla="*/ 1053675 h 5033320"/>
              <a:gd name="connsiteX596" fmla="*/ 5249929 w 8430450"/>
              <a:gd name="connsiteY596" fmla="*/ 1133188 h 5033320"/>
              <a:gd name="connsiteX597" fmla="*/ 5223424 w 8430450"/>
              <a:gd name="connsiteY597" fmla="*/ 1212701 h 5033320"/>
              <a:gd name="connsiteX598" fmla="*/ 5289685 w 8430450"/>
              <a:gd name="connsiteY598" fmla="*/ 1530753 h 5033320"/>
              <a:gd name="connsiteX599" fmla="*/ 5329442 w 8430450"/>
              <a:gd name="connsiteY599" fmla="*/ 1517501 h 5033320"/>
              <a:gd name="connsiteX600" fmla="*/ 5435459 w 8430450"/>
              <a:gd name="connsiteY600" fmla="*/ 1464493 h 5033320"/>
              <a:gd name="connsiteX601" fmla="*/ 5647494 w 8430450"/>
              <a:gd name="connsiteY601" fmla="*/ 1239206 h 5033320"/>
              <a:gd name="connsiteX602" fmla="*/ 5713755 w 8430450"/>
              <a:gd name="connsiteY602" fmla="*/ 1106684 h 5033320"/>
              <a:gd name="connsiteX603" fmla="*/ 5793268 w 8430450"/>
              <a:gd name="connsiteY603" fmla="*/ 934406 h 5033320"/>
              <a:gd name="connsiteX604" fmla="*/ 5833024 w 8430450"/>
              <a:gd name="connsiteY604" fmla="*/ 815136 h 5033320"/>
              <a:gd name="connsiteX605" fmla="*/ 5859529 w 8430450"/>
              <a:gd name="connsiteY605" fmla="*/ 722371 h 5033320"/>
              <a:gd name="connsiteX606" fmla="*/ 5886033 w 8430450"/>
              <a:gd name="connsiteY606" fmla="*/ 669362 h 5033320"/>
              <a:gd name="connsiteX607" fmla="*/ 5912537 w 8430450"/>
              <a:gd name="connsiteY607" fmla="*/ 536840 h 5033320"/>
              <a:gd name="connsiteX608" fmla="*/ 5925790 w 8430450"/>
              <a:gd name="connsiteY608" fmla="*/ 497084 h 5033320"/>
              <a:gd name="connsiteX609" fmla="*/ 5859529 w 8430450"/>
              <a:gd name="connsiteY609" fmla="*/ 245293 h 5033320"/>
              <a:gd name="connsiteX610" fmla="*/ 5806520 w 8430450"/>
              <a:gd name="connsiteY610" fmla="*/ 232040 h 5033320"/>
              <a:gd name="connsiteX611" fmla="*/ 5740259 w 8430450"/>
              <a:gd name="connsiteY611" fmla="*/ 192284 h 5033320"/>
              <a:gd name="connsiteX612" fmla="*/ 5687250 w 8430450"/>
              <a:gd name="connsiteY612" fmla="*/ 179032 h 5033320"/>
              <a:gd name="connsiteX613" fmla="*/ 5514972 w 8430450"/>
              <a:gd name="connsiteY613" fmla="*/ 152527 h 5033320"/>
              <a:gd name="connsiteX614" fmla="*/ 5316190 w 8430450"/>
              <a:gd name="connsiteY614" fmla="*/ 112771 h 5033320"/>
              <a:gd name="connsiteX615" fmla="*/ 5249929 w 8430450"/>
              <a:gd name="connsiteY615" fmla="*/ 99519 h 5033320"/>
              <a:gd name="connsiteX616" fmla="*/ 5077650 w 8430450"/>
              <a:gd name="connsiteY616" fmla="*/ 86266 h 5033320"/>
              <a:gd name="connsiteX617" fmla="*/ 5011390 w 8430450"/>
              <a:gd name="connsiteY617" fmla="*/ 73014 h 5033320"/>
              <a:gd name="connsiteX618" fmla="*/ 4971633 w 8430450"/>
              <a:gd name="connsiteY618" fmla="*/ 46510 h 5033320"/>
              <a:gd name="connsiteX619" fmla="*/ 4865616 w 8430450"/>
              <a:gd name="connsiteY619" fmla="*/ 33258 h 5033320"/>
              <a:gd name="connsiteX620" fmla="*/ 4362033 w 8430450"/>
              <a:gd name="connsiteY620" fmla="*/ 33258 h 5033320"/>
              <a:gd name="connsiteX621" fmla="*/ 4322277 w 8430450"/>
              <a:gd name="connsiteY621" fmla="*/ 46510 h 5033320"/>
              <a:gd name="connsiteX622" fmla="*/ 4256016 w 8430450"/>
              <a:gd name="connsiteY622" fmla="*/ 59762 h 5033320"/>
              <a:gd name="connsiteX623" fmla="*/ 4216259 w 8430450"/>
              <a:gd name="connsiteY623" fmla="*/ 86266 h 5033320"/>
              <a:gd name="connsiteX624" fmla="*/ 4149998 w 8430450"/>
              <a:gd name="connsiteY624" fmla="*/ 99519 h 5033320"/>
              <a:gd name="connsiteX625" fmla="*/ 4057233 w 8430450"/>
              <a:gd name="connsiteY625" fmla="*/ 126023 h 5033320"/>
              <a:gd name="connsiteX626" fmla="*/ 4017477 w 8430450"/>
              <a:gd name="connsiteY626" fmla="*/ 152527 h 5033320"/>
              <a:gd name="connsiteX627" fmla="*/ 3977720 w 8430450"/>
              <a:gd name="connsiteY627" fmla="*/ 165779 h 5033320"/>
              <a:gd name="connsiteX628" fmla="*/ 3924711 w 8430450"/>
              <a:gd name="connsiteY628" fmla="*/ 218788 h 5033320"/>
              <a:gd name="connsiteX629" fmla="*/ 3898207 w 8430450"/>
              <a:gd name="connsiteY629" fmla="*/ 245293 h 5033320"/>
              <a:gd name="connsiteX630" fmla="*/ 3858450 w 8430450"/>
              <a:gd name="connsiteY630" fmla="*/ 285049 h 5033320"/>
              <a:gd name="connsiteX631" fmla="*/ 3845198 w 8430450"/>
              <a:gd name="connsiteY631" fmla="*/ 324806 h 5033320"/>
              <a:gd name="connsiteX632" fmla="*/ 3845198 w 8430450"/>
              <a:gd name="connsiteY632" fmla="*/ 483832 h 5033320"/>
              <a:gd name="connsiteX633" fmla="*/ 3818694 w 8430450"/>
              <a:gd name="connsiteY633" fmla="*/ 457327 h 5033320"/>
              <a:gd name="connsiteX634" fmla="*/ 3792190 w 8430450"/>
              <a:gd name="connsiteY634" fmla="*/ 550093 h 5033320"/>
              <a:gd name="connsiteX635" fmla="*/ 3831946 w 8430450"/>
              <a:gd name="connsiteY635" fmla="*/ 576597 h 5033320"/>
              <a:gd name="connsiteX636" fmla="*/ 3858450 w 8430450"/>
              <a:gd name="connsiteY636" fmla="*/ 510336 h 503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</a:cxnLst>
            <a:rect l="l" t="t" r="r" b="b"/>
            <a:pathLst>
              <a:path w="8430450" h="5033320">
                <a:moveTo>
                  <a:pt x="7449790" y="2776458"/>
                </a:moveTo>
                <a:cubicBezTo>
                  <a:pt x="7436538" y="2798545"/>
                  <a:pt x="7412172" y="2817050"/>
                  <a:pt x="7410033" y="2842719"/>
                </a:cubicBezTo>
                <a:cubicBezTo>
                  <a:pt x="7403053" y="2926475"/>
                  <a:pt x="7415676" y="3010809"/>
                  <a:pt x="7423285" y="3094510"/>
                </a:cubicBezTo>
                <a:cubicBezTo>
                  <a:pt x="7427409" y="3139879"/>
                  <a:pt x="7469157" y="3178099"/>
                  <a:pt x="7502798" y="3200527"/>
                </a:cubicBezTo>
                <a:cubicBezTo>
                  <a:pt x="7516050" y="3209362"/>
                  <a:pt x="7528309" y="3219909"/>
                  <a:pt x="7542555" y="3227032"/>
                </a:cubicBezTo>
                <a:cubicBezTo>
                  <a:pt x="7563738" y="3237623"/>
                  <a:pt x="7615506" y="3247875"/>
                  <a:pt x="7635320" y="3253536"/>
                </a:cubicBezTo>
                <a:cubicBezTo>
                  <a:pt x="7648752" y="3257374"/>
                  <a:pt x="7661825" y="3262371"/>
                  <a:pt x="7675077" y="3266788"/>
                </a:cubicBezTo>
                <a:cubicBezTo>
                  <a:pt x="7847911" y="3248595"/>
                  <a:pt x="7880722" y="3298537"/>
                  <a:pt x="7953372" y="3213779"/>
                </a:cubicBezTo>
                <a:cubicBezTo>
                  <a:pt x="7971780" y="3192303"/>
                  <a:pt x="7988711" y="3169606"/>
                  <a:pt x="8006381" y="3147519"/>
                </a:cubicBezTo>
                <a:cubicBezTo>
                  <a:pt x="8010798" y="3112180"/>
                  <a:pt x="8010262" y="3075860"/>
                  <a:pt x="8019633" y="3041501"/>
                </a:cubicBezTo>
                <a:cubicBezTo>
                  <a:pt x="8023824" y="3026135"/>
                  <a:pt x="8040545" y="3016658"/>
                  <a:pt x="8046137" y="3001745"/>
                </a:cubicBezTo>
                <a:cubicBezTo>
                  <a:pt x="8054046" y="2980655"/>
                  <a:pt x="8053927" y="2957336"/>
                  <a:pt x="8059390" y="2935484"/>
                </a:cubicBezTo>
                <a:cubicBezTo>
                  <a:pt x="8062778" y="2921932"/>
                  <a:pt x="8068804" y="2909159"/>
                  <a:pt x="8072642" y="2895727"/>
                </a:cubicBezTo>
                <a:cubicBezTo>
                  <a:pt x="8077645" y="2878215"/>
                  <a:pt x="8077749" y="2859009"/>
                  <a:pt x="8085894" y="2842719"/>
                </a:cubicBezTo>
                <a:cubicBezTo>
                  <a:pt x="8091482" y="2831544"/>
                  <a:pt x="8103563" y="2825049"/>
                  <a:pt x="8112398" y="2816214"/>
                </a:cubicBezTo>
                <a:cubicBezTo>
                  <a:pt x="8107981" y="2666023"/>
                  <a:pt x="8114875" y="2515071"/>
                  <a:pt x="8099146" y="2365640"/>
                </a:cubicBezTo>
                <a:cubicBezTo>
                  <a:pt x="8096834" y="2343675"/>
                  <a:pt x="8071096" y="2331361"/>
                  <a:pt x="8059390" y="2312632"/>
                </a:cubicBezTo>
                <a:cubicBezTo>
                  <a:pt x="8048920" y="2295880"/>
                  <a:pt x="8042686" y="2276775"/>
                  <a:pt x="8032885" y="2259623"/>
                </a:cubicBezTo>
                <a:cubicBezTo>
                  <a:pt x="8015031" y="2228379"/>
                  <a:pt x="7986952" y="2195317"/>
                  <a:pt x="7966624" y="2166858"/>
                </a:cubicBezTo>
                <a:cubicBezTo>
                  <a:pt x="7957366" y="2153898"/>
                  <a:pt x="7951382" y="2138363"/>
                  <a:pt x="7940120" y="2127101"/>
                </a:cubicBezTo>
                <a:cubicBezTo>
                  <a:pt x="7902827" y="2089808"/>
                  <a:pt x="7884967" y="2090929"/>
                  <a:pt x="7847355" y="2060840"/>
                </a:cubicBezTo>
                <a:cubicBezTo>
                  <a:pt x="7837599" y="2053035"/>
                  <a:pt x="7831698" y="2040535"/>
                  <a:pt x="7820850" y="2034336"/>
                </a:cubicBezTo>
                <a:cubicBezTo>
                  <a:pt x="7800196" y="2022534"/>
                  <a:pt x="7775867" y="2018470"/>
                  <a:pt x="7754590" y="2007832"/>
                </a:cubicBezTo>
                <a:cubicBezTo>
                  <a:pt x="7740344" y="2000709"/>
                  <a:pt x="7729388" y="1987796"/>
                  <a:pt x="7714833" y="1981327"/>
                </a:cubicBezTo>
                <a:cubicBezTo>
                  <a:pt x="7673352" y="1962891"/>
                  <a:pt x="7626366" y="1952584"/>
                  <a:pt x="7582311" y="1941571"/>
                </a:cubicBezTo>
                <a:cubicBezTo>
                  <a:pt x="7498381" y="1945988"/>
                  <a:pt x="7413796" y="1943467"/>
                  <a:pt x="7330520" y="1954823"/>
                </a:cubicBezTo>
                <a:cubicBezTo>
                  <a:pt x="7314739" y="1956975"/>
                  <a:pt x="7301419" y="1969489"/>
                  <a:pt x="7290764" y="1981327"/>
                </a:cubicBezTo>
                <a:cubicBezTo>
                  <a:pt x="7261213" y="2014161"/>
                  <a:pt x="7211250" y="2087345"/>
                  <a:pt x="7211250" y="2087345"/>
                </a:cubicBezTo>
                <a:cubicBezTo>
                  <a:pt x="7181945" y="2204563"/>
                  <a:pt x="7182725" y="2179219"/>
                  <a:pt x="7211250" y="2378893"/>
                </a:cubicBezTo>
                <a:cubicBezTo>
                  <a:pt x="7213502" y="2394660"/>
                  <a:pt x="7223926" y="2410747"/>
                  <a:pt x="7237755" y="2418649"/>
                </a:cubicBezTo>
                <a:cubicBezTo>
                  <a:pt x="7257312" y="2429824"/>
                  <a:pt x="7281929" y="2427484"/>
                  <a:pt x="7304016" y="2431901"/>
                </a:cubicBezTo>
                <a:cubicBezTo>
                  <a:pt x="7343772" y="2458405"/>
                  <a:pt x="7376154" y="2503559"/>
                  <a:pt x="7423285" y="2511414"/>
                </a:cubicBezTo>
                <a:lnTo>
                  <a:pt x="7582311" y="2537919"/>
                </a:lnTo>
                <a:cubicBezTo>
                  <a:pt x="7679494" y="2533501"/>
                  <a:pt x="7777798" y="2540036"/>
                  <a:pt x="7873859" y="2524666"/>
                </a:cubicBezTo>
                <a:cubicBezTo>
                  <a:pt x="7892365" y="2521705"/>
                  <a:pt x="7902723" y="2500160"/>
                  <a:pt x="7913616" y="2484910"/>
                </a:cubicBezTo>
                <a:cubicBezTo>
                  <a:pt x="7935958" y="2453632"/>
                  <a:pt x="7957429" y="2384571"/>
                  <a:pt x="7966624" y="2352388"/>
                </a:cubicBezTo>
                <a:cubicBezTo>
                  <a:pt x="7997913" y="2242878"/>
                  <a:pt x="7988419" y="2265650"/>
                  <a:pt x="8006381" y="2166858"/>
                </a:cubicBezTo>
                <a:cubicBezTo>
                  <a:pt x="8010410" y="2144697"/>
                  <a:pt x="8015604" y="2122758"/>
                  <a:pt x="8019633" y="2100597"/>
                </a:cubicBezTo>
                <a:cubicBezTo>
                  <a:pt x="8024440" y="2074160"/>
                  <a:pt x="8028078" y="2047521"/>
                  <a:pt x="8032885" y="2021084"/>
                </a:cubicBezTo>
                <a:cubicBezTo>
                  <a:pt x="8069945" y="1817252"/>
                  <a:pt x="8020319" y="2109722"/>
                  <a:pt x="8059390" y="1875310"/>
                </a:cubicBezTo>
                <a:cubicBezTo>
                  <a:pt x="8046138" y="1680945"/>
                  <a:pt x="8055754" y="1483653"/>
                  <a:pt x="8019633" y="1292214"/>
                </a:cubicBezTo>
                <a:cubicBezTo>
                  <a:pt x="8010295" y="1242721"/>
                  <a:pt x="7957985" y="1212549"/>
                  <a:pt x="7926868" y="1172945"/>
                </a:cubicBezTo>
                <a:cubicBezTo>
                  <a:pt x="7909393" y="1150704"/>
                  <a:pt x="7891529" y="1128771"/>
                  <a:pt x="7873859" y="1106684"/>
                </a:cubicBezTo>
                <a:cubicBezTo>
                  <a:pt x="7839211" y="1063374"/>
                  <a:pt x="7820927" y="1035520"/>
                  <a:pt x="7781094" y="1000666"/>
                </a:cubicBezTo>
                <a:cubicBezTo>
                  <a:pt x="7759807" y="982040"/>
                  <a:pt x="7739087" y="962210"/>
                  <a:pt x="7714833" y="947658"/>
                </a:cubicBezTo>
                <a:cubicBezTo>
                  <a:pt x="7694435" y="935419"/>
                  <a:pt x="7670659" y="929988"/>
                  <a:pt x="7648572" y="921153"/>
                </a:cubicBezTo>
                <a:cubicBezTo>
                  <a:pt x="7596312" y="868893"/>
                  <a:pt x="7615786" y="876514"/>
                  <a:pt x="7529303" y="854893"/>
                </a:cubicBezTo>
                <a:lnTo>
                  <a:pt x="7423285" y="828388"/>
                </a:lnTo>
                <a:cubicBezTo>
                  <a:pt x="7133079" y="836449"/>
                  <a:pt x="7062841" y="771206"/>
                  <a:pt x="6893198" y="868145"/>
                </a:cubicBezTo>
                <a:cubicBezTo>
                  <a:pt x="6879370" y="876047"/>
                  <a:pt x="6866694" y="885814"/>
                  <a:pt x="6853442" y="894649"/>
                </a:cubicBezTo>
                <a:cubicBezTo>
                  <a:pt x="6762527" y="1031019"/>
                  <a:pt x="6912007" y="816359"/>
                  <a:pt x="6773929" y="974162"/>
                </a:cubicBezTo>
                <a:cubicBezTo>
                  <a:pt x="6734491" y="1019234"/>
                  <a:pt x="6738247" y="1033974"/>
                  <a:pt x="6720920" y="1080179"/>
                </a:cubicBezTo>
                <a:cubicBezTo>
                  <a:pt x="6712567" y="1102453"/>
                  <a:pt x="6703251" y="1124353"/>
                  <a:pt x="6694416" y="1146440"/>
                </a:cubicBezTo>
                <a:cubicBezTo>
                  <a:pt x="6698833" y="1243623"/>
                  <a:pt x="6693910" y="1341683"/>
                  <a:pt x="6707668" y="1437988"/>
                </a:cubicBezTo>
                <a:cubicBezTo>
                  <a:pt x="6718485" y="1513706"/>
                  <a:pt x="6750075" y="1509550"/>
                  <a:pt x="6787181" y="1557258"/>
                </a:cubicBezTo>
                <a:cubicBezTo>
                  <a:pt x="6904209" y="1707721"/>
                  <a:pt x="6778813" y="1581206"/>
                  <a:pt x="6893198" y="1676527"/>
                </a:cubicBezTo>
                <a:cubicBezTo>
                  <a:pt x="6902797" y="1684526"/>
                  <a:pt x="6908528" y="1697444"/>
                  <a:pt x="6919703" y="1703032"/>
                </a:cubicBezTo>
                <a:cubicBezTo>
                  <a:pt x="6935993" y="1711177"/>
                  <a:pt x="6955042" y="1711867"/>
                  <a:pt x="6972711" y="1716284"/>
                </a:cubicBezTo>
                <a:cubicBezTo>
                  <a:pt x="6990381" y="1680945"/>
                  <a:pt x="7029651" y="1649580"/>
                  <a:pt x="7025720" y="1610266"/>
                </a:cubicBezTo>
                <a:cubicBezTo>
                  <a:pt x="7016885" y="1521918"/>
                  <a:pt x="7024440" y="1430353"/>
                  <a:pt x="6999216" y="1345223"/>
                </a:cubicBezTo>
                <a:cubicBezTo>
                  <a:pt x="6987646" y="1306175"/>
                  <a:pt x="6945145" y="1284260"/>
                  <a:pt x="6919703" y="1252458"/>
                </a:cubicBezTo>
                <a:cubicBezTo>
                  <a:pt x="6909753" y="1240021"/>
                  <a:pt x="6906246" y="1221835"/>
                  <a:pt x="6893198" y="1212701"/>
                </a:cubicBezTo>
                <a:cubicBezTo>
                  <a:pt x="6860830" y="1190043"/>
                  <a:pt x="6826153" y="1166189"/>
                  <a:pt x="6787181" y="1159693"/>
                </a:cubicBezTo>
                <a:cubicBezTo>
                  <a:pt x="6689702" y="1143446"/>
                  <a:pt x="6733736" y="1152957"/>
                  <a:pt x="6654659" y="1133188"/>
                </a:cubicBezTo>
                <a:cubicBezTo>
                  <a:pt x="6500050" y="1142023"/>
                  <a:pt x="6344555" y="1140946"/>
                  <a:pt x="6190833" y="1159693"/>
                </a:cubicBezTo>
                <a:cubicBezTo>
                  <a:pt x="6126473" y="1167542"/>
                  <a:pt x="6100647" y="1214826"/>
                  <a:pt x="6058311" y="1252458"/>
                </a:cubicBezTo>
                <a:cubicBezTo>
                  <a:pt x="6037170" y="1271249"/>
                  <a:pt x="6012728" y="1286167"/>
                  <a:pt x="5992050" y="1305466"/>
                </a:cubicBezTo>
                <a:cubicBezTo>
                  <a:pt x="5905045" y="1386671"/>
                  <a:pt x="5801824" y="1484284"/>
                  <a:pt x="5753511" y="1597014"/>
                </a:cubicBezTo>
                <a:cubicBezTo>
                  <a:pt x="5727007" y="1658858"/>
                  <a:pt x="5692482" y="1717850"/>
                  <a:pt x="5673998" y="1782545"/>
                </a:cubicBezTo>
                <a:cubicBezTo>
                  <a:pt x="5665163" y="1813467"/>
                  <a:pt x="5655294" y="1844111"/>
                  <a:pt x="5647494" y="1875310"/>
                </a:cubicBezTo>
                <a:cubicBezTo>
                  <a:pt x="5637617" y="1914820"/>
                  <a:pt x="5630318" y="1954936"/>
                  <a:pt x="5620990" y="1994579"/>
                </a:cubicBezTo>
                <a:cubicBezTo>
                  <a:pt x="5612647" y="2030038"/>
                  <a:pt x="5603320" y="2065258"/>
                  <a:pt x="5594485" y="2100597"/>
                </a:cubicBezTo>
                <a:cubicBezTo>
                  <a:pt x="5562646" y="2355309"/>
                  <a:pt x="5608128" y="2039208"/>
                  <a:pt x="5541477" y="2339136"/>
                </a:cubicBezTo>
                <a:cubicBezTo>
                  <a:pt x="5533751" y="2373902"/>
                  <a:pt x="5537400" y="2410741"/>
                  <a:pt x="5528224" y="2445153"/>
                </a:cubicBezTo>
                <a:cubicBezTo>
                  <a:pt x="5519556" y="2477659"/>
                  <a:pt x="5499106" y="2506003"/>
                  <a:pt x="5488468" y="2537919"/>
                </a:cubicBezTo>
                <a:cubicBezTo>
                  <a:pt x="5476949" y="2572476"/>
                  <a:pt x="5471548" y="2608793"/>
                  <a:pt x="5461964" y="2643936"/>
                </a:cubicBezTo>
                <a:cubicBezTo>
                  <a:pt x="5445041" y="2705988"/>
                  <a:pt x="5426625" y="2767623"/>
                  <a:pt x="5408955" y="2829466"/>
                </a:cubicBezTo>
                <a:cubicBezTo>
                  <a:pt x="5400120" y="2860388"/>
                  <a:pt x="5394394" y="2892373"/>
                  <a:pt x="5382450" y="2922232"/>
                </a:cubicBezTo>
                <a:cubicBezTo>
                  <a:pt x="5324622" y="3066805"/>
                  <a:pt x="5386154" y="2926169"/>
                  <a:pt x="5329442" y="3028249"/>
                </a:cubicBezTo>
                <a:cubicBezTo>
                  <a:pt x="5315051" y="3054153"/>
                  <a:pt x="5304616" y="3082166"/>
                  <a:pt x="5289685" y="3107762"/>
                </a:cubicBezTo>
                <a:cubicBezTo>
                  <a:pt x="5273635" y="3135277"/>
                  <a:pt x="5251930" y="3159310"/>
                  <a:pt x="5236677" y="3187275"/>
                </a:cubicBezTo>
                <a:cubicBezTo>
                  <a:pt x="5225286" y="3208159"/>
                  <a:pt x="5221725" y="3232741"/>
                  <a:pt x="5210172" y="3253536"/>
                </a:cubicBezTo>
                <a:cubicBezTo>
                  <a:pt x="5199446" y="3272843"/>
                  <a:pt x="5181780" y="3287606"/>
                  <a:pt x="5170416" y="3306545"/>
                </a:cubicBezTo>
                <a:cubicBezTo>
                  <a:pt x="5155170" y="3331955"/>
                  <a:pt x="5142921" y="3359081"/>
                  <a:pt x="5130659" y="3386058"/>
                </a:cubicBezTo>
                <a:cubicBezTo>
                  <a:pt x="5120815" y="3407714"/>
                  <a:pt x="5116763" y="3432147"/>
                  <a:pt x="5104155" y="3452319"/>
                </a:cubicBezTo>
                <a:cubicBezTo>
                  <a:pt x="5094222" y="3468212"/>
                  <a:pt x="5076595" y="3477845"/>
                  <a:pt x="5064398" y="3492075"/>
                </a:cubicBezTo>
                <a:cubicBezTo>
                  <a:pt x="5007504" y="3558451"/>
                  <a:pt x="5031177" y="3557671"/>
                  <a:pt x="4945129" y="3624597"/>
                </a:cubicBezTo>
                <a:cubicBezTo>
                  <a:pt x="4934102" y="3633173"/>
                  <a:pt x="4918212" y="3632346"/>
                  <a:pt x="4905372" y="3637849"/>
                </a:cubicBezTo>
                <a:cubicBezTo>
                  <a:pt x="4887214" y="3645631"/>
                  <a:pt x="4868548" y="3653024"/>
                  <a:pt x="4852364" y="3664353"/>
                </a:cubicBezTo>
                <a:cubicBezTo>
                  <a:pt x="4824099" y="3684138"/>
                  <a:pt x="4801114" y="3710829"/>
                  <a:pt x="4772850" y="3730614"/>
                </a:cubicBezTo>
                <a:cubicBezTo>
                  <a:pt x="4734348" y="3757566"/>
                  <a:pt x="4710614" y="3759426"/>
                  <a:pt x="4666833" y="3770371"/>
                </a:cubicBezTo>
                <a:cubicBezTo>
                  <a:pt x="4618135" y="3802836"/>
                  <a:pt x="4625657" y="3801765"/>
                  <a:pt x="4560816" y="3823379"/>
                </a:cubicBezTo>
                <a:cubicBezTo>
                  <a:pt x="4543537" y="3829139"/>
                  <a:pt x="4524924" y="3830408"/>
                  <a:pt x="4507807" y="3836632"/>
                </a:cubicBezTo>
                <a:cubicBezTo>
                  <a:pt x="4440412" y="3861140"/>
                  <a:pt x="4404563" y="3887552"/>
                  <a:pt x="4335529" y="3902893"/>
                </a:cubicBezTo>
                <a:cubicBezTo>
                  <a:pt x="4283069" y="3914551"/>
                  <a:pt x="4228638" y="3916363"/>
                  <a:pt x="4176503" y="3929397"/>
                </a:cubicBezTo>
                <a:cubicBezTo>
                  <a:pt x="4158833" y="3933814"/>
                  <a:pt x="4141007" y="3937645"/>
                  <a:pt x="4123494" y="3942649"/>
                </a:cubicBezTo>
                <a:cubicBezTo>
                  <a:pt x="4110062" y="3946487"/>
                  <a:pt x="4097374" y="3952871"/>
                  <a:pt x="4083737" y="3955901"/>
                </a:cubicBezTo>
                <a:cubicBezTo>
                  <a:pt x="4057507" y="3961730"/>
                  <a:pt x="4030728" y="3964736"/>
                  <a:pt x="4004224" y="3969153"/>
                </a:cubicBezTo>
                <a:cubicBezTo>
                  <a:pt x="3871375" y="4022295"/>
                  <a:pt x="3999078" y="3974674"/>
                  <a:pt x="3884955" y="4008910"/>
                </a:cubicBezTo>
                <a:cubicBezTo>
                  <a:pt x="3858195" y="4016938"/>
                  <a:pt x="3832760" y="4029560"/>
                  <a:pt x="3805442" y="4035414"/>
                </a:cubicBezTo>
                <a:cubicBezTo>
                  <a:pt x="3770618" y="4042876"/>
                  <a:pt x="3734763" y="4044249"/>
                  <a:pt x="3699424" y="4048666"/>
                </a:cubicBezTo>
                <a:cubicBezTo>
                  <a:pt x="3448360" y="4120401"/>
                  <a:pt x="3763077" y="4035027"/>
                  <a:pt x="3513894" y="4088423"/>
                </a:cubicBezTo>
                <a:cubicBezTo>
                  <a:pt x="3482449" y="4095161"/>
                  <a:pt x="3452328" y="4107127"/>
                  <a:pt x="3421129" y="4114927"/>
                </a:cubicBezTo>
                <a:cubicBezTo>
                  <a:pt x="3381618" y="4124805"/>
                  <a:pt x="3341267" y="4131152"/>
                  <a:pt x="3301859" y="4141432"/>
                </a:cubicBezTo>
                <a:cubicBezTo>
                  <a:pt x="3301739" y="4141463"/>
                  <a:pt x="3070006" y="4207676"/>
                  <a:pt x="3023564" y="4220945"/>
                </a:cubicBezTo>
                <a:cubicBezTo>
                  <a:pt x="2992642" y="4229780"/>
                  <a:pt x="2962634" y="4242901"/>
                  <a:pt x="2930798" y="4247449"/>
                </a:cubicBezTo>
                <a:cubicBezTo>
                  <a:pt x="2878445" y="4254928"/>
                  <a:pt x="2823441" y="4261035"/>
                  <a:pt x="2771772" y="4273953"/>
                </a:cubicBezTo>
                <a:cubicBezTo>
                  <a:pt x="2679147" y="4297110"/>
                  <a:pt x="2792775" y="4275788"/>
                  <a:pt x="2679007" y="4313710"/>
                </a:cubicBezTo>
                <a:cubicBezTo>
                  <a:pt x="2657638" y="4320833"/>
                  <a:pt x="2634833" y="4322545"/>
                  <a:pt x="2612746" y="4326962"/>
                </a:cubicBezTo>
                <a:cubicBezTo>
                  <a:pt x="2595076" y="4335797"/>
                  <a:pt x="2578478" y="4347219"/>
                  <a:pt x="2559737" y="4353466"/>
                </a:cubicBezTo>
                <a:cubicBezTo>
                  <a:pt x="2538369" y="4360589"/>
                  <a:pt x="2515465" y="4361833"/>
                  <a:pt x="2493477" y="4366719"/>
                </a:cubicBezTo>
                <a:cubicBezTo>
                  <a:pt x="2475697" y="4370670"/>
                  <a:pt x="2458138" y="4375554"/>
                  <a:pt x="2440468" y="4379971"/>
                </a:cubicBezTo>
                <a:cubicBezTo>
                  <a:pt x="2427216" y="4393223"/>
                  <a:pt x="2415961" y="4408834"/>
                  <a:pt x="2400711" y="4419727"/>
                </a:cubicBezTo>
                <a:cubicBezTo>
                  <a:pt x="2367917" y="4443152"/>
                  <a:pt x="2316084" y="4455416"/>
                  <a:pt x="2281442" y="4472736"/>
                </a:cubicBezTo>
                <a:cubicBezTo>
                  <a:pt x="2227050" y="4499931"/>
                  <a:pt x="2256272" y="4492872"/>
                  <a:pt x="2215181" y="4525745"/>
                </a:cubicBezTo>
                <a:cubicBezTo>
                  <a:pt x="2202744" y="4535695"/>
                  <a:pt x="2188166" y="4542693"/>
                  <a:pt x="2175424" y="4552249"/>
                </a:cubicBezTo>
                <a:cubicBezTo>
                  <a:pt x="2155911" y="4566884"/>
                  <a:pt x="2099372" y="4616780"/>
                  <a:pt x="2069407" y="4631762"/>
                </a:cubicBezTo>
                <a:cubicBezTo>
                  <a:pt x="2056913" y="4638009"/>
                  <a:pt x="2042902" y="4640597"/>
                  <a:pt x="2029650" y="4645014"/>
                </a:cubicBezTo>
                <a:cubicBezTo>
                  <a:pt x="2007218" y="4667447"/>
                  <a:pt x="1985797" y="4694457"/>
                  <a:pt x="1950137" y="4698023"/>
                </a:cubicBezTo>
                <a:cubicBezTo>
                  <a:pt x="1923400" y="4700697"/>
                  <a:pt x="1897128" y="4689188"/>
                  <a:pt x="1870624" y="4684771"/>
                </a:cubicBezTo>
                <a:cubicBezTo>
                  <a:pt x="1861789" y="4675936"/>
                  <a:pt x="1853876" y="4666071"/>
                  <a:pt x="1844120" y="4658266"/>
                </a:cubicBezTo>
                <a:cubicBezTo>
                  <a:pt x="1801325" y="4624029"/>
                  <a:pt x="1809855" y="4643653"/>
                  <a:pt x="1777859" y="4605258"/>
                </a:cubicBezTo>
                <a:cubicBezTo>
                  <a:pt x="1763719" y="4588290"/>
                  <a:pt x="1750941" y="4570222"/>
                  <a:pt x="1738103" y="4552249"/>
                </a:cubicBezTo>
                <a:cubicBezTo>
                  <a:pt x="1728846" y="4539289"/>
                  <a:pt x="1722860" y="4523755"/>
                  <a:pt x="1711598" y="4512493"/>
                </a:cubicBezTo>
                <a:cubicBezTo>
                  <a:pt x="1700336" y="4501231"/>
                  <a:pt x="1684584" y="4495544"/>
                  <a:pt x="1671842" y="4485988"/>
                </a:cubicBezTo>
                <a:cubicBezTo>
                  <a:pt x="1649214" y="4469017"/>
                  <a:pt x="1627668" y="4450649"/>
                  <a:pt x="1605581" y="4432979"/>
                </a:cubicBezTo>
                <a:cubicBezTo>
                  <a:pt x="1587911" y="4397640"/>
                  <a:pt x="1576829" y="4358149"/>
                  <a:pt x="1552572" y="4326962"/>
                </a:cubicBezTo>
                <a:lnTo>
                  <a:pt x="1459807" y="4207693"/>
                </a:lnTo>
                <a:cubicBezTo>
                  <a:pt x="1417150" y="4079718"/>
                  <a:pt x="1491800" y="4272437"/>
                  <a:pt x="1393546" y="4141432"/>
                </a:cubicBezTo>
                <a:cubicBezTo>
                  <a:pt x="1376783" y="4119082"/>
                  <a:pt x="1375258" y="4088622"/>
                  <a:pt x="1367042" y="4061919"/>
                </a:cubicBezTo>
                <a:cubicBezTo>
                  <a:pt x="1328725" y="3937388"/>
                  <a:pt x="1358841" y="4005762"/>
                  <a:pt x="1314033" y="3916145"/>
                </a:cubicBezTo>
                <a:cubicBezTo>
                  <a:pt x="1309616" y="3894058"/>
                  <a:pt x="1304695" y="3872066"/>
                  <a:pt x="1300781" y="3849884"/>
                </a:cubicBezTo>
                <a:cubicBezTo>
                  <a:pt x="1291442" y="3796962"/>
                  <a:pt x="1274277" y="3690858"/>
                  <a:pt x="1274277" y="3690858"/>
                </a:cubicBezTo>
                <a:cubicBezTo>
                  <a:pt x="1283112" y="3620180"/>
                  <a:pt x="1281717" y="3547453"/>
                  <a:pt x="1300781" y="3478823"/>
                </a:cubicBezTo>
                <a:cubicBezTo>
                  <a:pt x="1303734" y="3468192"/>
                  <a:pt x="1392330" y="3426162"/>
                  <a:pt x="1393546" y="3425814"/>
                </a:cubicBezTo>
                <a:cubicBezTo>
                  <a:pt x="1436861" y="3413438"/>
                  <a:pt x="1526068" y="3399310"/>
                  <a:pt x="1526068" y="3399310"/>
                </a:cubicBezTo>
                <a:cubicBezTo>
                  <a:pt x="1574659" y="3408145"/>
                  <a:pt x="1625986" y="3407472"/>
                  <a:pt x="1671842" y="3425814"/>
                </a:cubicBezTo>
                <a:cubicBezTo>
                  <a:pt x="1695043" y="3435094"/>
                  <a:pt x="1706276" y="3462107"/>
                  <a:pt x="1724850" y="3478823"/>
                </a:cubicBezTo>
                <a:cubicBezTo>
                  <a:pt x="1813203" y="3558341"/>
                  <a:pt x="1799942" y="3527409"/>
                  <a:pt x="1870624" y="3624597"/>
                </a:cubicBezTo>
                <a:cubicBezTo>
                  <a:pt x="1906837" y="3674390"/>
                  <a:pt x="1920478" y="3715997"/>
                  <a:pt x="1950137" y="3770371"/>
                </a:cubicBezTo>
                <a:cubicBezTo>
                  <a:pt x="1962471" y="3792984"/>
                  <a:pt x="1976642" y="3814545"/>
                  <a:pt x="1989894" y="3836632"/>
                </a:cubicBezTo>
                <a:cubicBezTo>
                  <a:pt x="2031925" y="4004757"/>
                  <a:pt x="2028360" y="3969865"/>
                  <a:pt x="1989894" y="4287206"/>
                </a:cubicBezTo>
                <a:cubicBezTo>
                  <a:pt x="1987639" y="4305811"/>
                  <a:pt x="1962135" y="4312564"/>
                  <a:pt x="1950137" y="4326962"/>
                </a:cubicBezTo>
                <a:cubicBezTo>
                  <a:pt x="1915949" y="4367988"/>
                  <a:pt x="1931705" y="4372313"/>
                  <a:pt x="1883877" y="4406475"/>
                </a:cubicBezTo>
                <a:cubicBezTo>
                  <a:pt x="1867801" y="4417957"/>
                  <a:pt x="1847808" y="4422815"/>
                  <a:pt x="1830868" y="4432979"/>
                </a:cubicBezTo>
                <a:cubicBezTo>
                  <a:pt x="1718167" y="4500599"/>
                  <a:pt x="1792569" y="4475685"/>
                  <a:pt x="1698346" y="4499240"/>
                </a:cubicBezTo>
                <a:cubicBezTo>
                  <a:pt x="1631958" y="4565631"/>
                  <a:pt x="1713047" y="4494340"/>
                  <a:pt x="1539320" y="4552249"/>
                </a:cubicBezTo>
                <a:cubicBezTo>
                  <a:pt x="1526068" y="4556666"/>
                  <a:pt x="1512058" y="4559254"/>
                  <a:pt x="1499564" y="4565501"/>
                </a:cubicBezTo>
                <a:cubicBezTo>
                  <a:pt x="1476526" y="4577020"/>
                  <a:pt x="1457739" y="4597113"/>
                  <a:pt x="1433303" y="4605258"/>
                </a:cubicBezTo>
                <a:cubicBezTo>
                  <a:pt x="1403670" y="4615136"/>
                  <a:pt x="1371410" y="4613760"/>
                  <a:pt x="1340537" y="4618510"/>
                </a:cubicBezTo>
                <a:cubicBezTo>
                  <a:pt x="1177983" y="4643518"/>
                  <a:pt x="1338321" y="4626241"/>
                  <a:pt x="1075494" y="4645014"/>
                </a:cubicBezTo>
                <a:cubicBezTo>
                  <a:pt x="1013651" y="4636179"/>
                  <a:pt x="950570" y="4633661"/>
                  <a:pt x="889964" y="4618510"/>
                </a:cubicBezTo>
                <a:cubicBezTo>
                  <a:pt x="877843" y="4615480"/>
                  <a:pt x="873215" y="4599811"/>
                  <a:pt x="863459" y="4592006"/>
                </a:cubicBezTo>
                <a:cubicBezTo>
                  <a:pt x="851022" y="4582056"/>
                  <a:pt x="836955" y="4574336"/>
                  <a:pt x="823703" y="4565501"/>
                </a:cubicBezTo>
                <a:cubicBezTo>
                  <a:pt x="797199" y="4525745"/>
                  <a:pt x="755779" y="4492587"/>
                  <a:pt x="744190" y="4446232"/>
                </a:cubicBezTo>
                <a:cubicBezTo>
                  <a:pt x="735355" y="4410893"/>
                  <a:pt x="729204" y="4374772"/>
                  <a:pt x="717685" y="4340214"/>
                </a:cubicBezTo>
                <a:cubicBezTo>
                  <a:pt x="706476" y="4306589"/>
                  <a:pt x="684064" y="4276531"/>
                  <a:pt x="664677" y="4247449"/>
                </a:cubicBezTo>
                <a:cubicBezTo>
                  <a:pt x="662453" y="4234106"/>
                  <a:pt x="644344" y="4120191"/>
                  <a:pt x="638172" y="4101675"/>
                </a:cubicBezTo>
                <a:cubicBezTo>
                  <a:pt x="631925" y="4082934"/>
                  <a:pt x="620503" y="4066336"/>
                  <a:pt x="611668" y="4048666"/>
                </a:cubicBezTo>
                <a:cubicBezTo>
                  <a:pt x="573900" y="3822054"/>
                  <a:pt x="626638" y="4103555"/>
                  <a:pt x="571911" y="3902893"/>
                </a:cubicBezTo>
                <a:cubicBezTo>
                  <a:pt x="564841" y="3876970"/>
                  <a:pt x="564289" y="3849653"/>
                  <a:pt x="558659" y="3823379"/>
                </a:cubicBezTo>
                <a:cubicBezTo>
                  <a:pt x="551027" y="3787761"/>
                  <a:pt x="540990" y="3752701"/>
                  <a:pt x="532155" y="3717362"/>
                </a:cubicBezTo>
                <a:cubicBezTo>
                  <a:pt x="527738" y="3699692"/>
                  <a:pt x="521897" y="3682319"/>
                  <a:pt x="518903" y="3664353"/>
                </a:cubicBezTo>
                <a:cubicBezTo>
                  <a:pt x="514485" y="3637849"/>
                  <a:pt x="511479" y="3611070"/>
                  <a:pt x="505650" y="3584840"/>
                </a:cubicBezTo>
                <a:cubicBezTo>
                  <a:pt x="477268" y="3457127"/>
                  <a:pt x="508003" y="3650791"/>
                  <a:pt x="479146" y="3492075"/>
                </a:cubicBezTo>
                <a:cubicBezTo>
                  <a:pt x="473558" y="3461343"/>
                  <a:pt x="472020" y="3429939"/>
                  <a:pt x="465894" y="3399310"/>
                </a:cubicBezTo>
                <a:cubicBezTo>
                  <a:pt x="434383" y="3241754"/>
                  <a:pt x="472327" y="3504165"/>
                  <a:pt x="439390" y="3306545"/>
                </a:cubicBezTo>
                <a:cubicBezTo>
                  <a:pt x="424703" y="3218424"/>
                  <a:pt x="412725" y="3129873"/>
                  <a:pt x="399633" y="3041501"/>
                </a:cubicBezTo>
                <a:cubicBezTo>
                  <a:pt x="395055" y="3010603"/>
                  <a:pt x="386381" y="2948736"/>
                  <a:pt x="386381" y="2948736"/>
                </a:cubicBezTo>
                <a:cubicBezTo>
                  <a:pt x="373129" y="2957571"/>
                  <a:pt x="357886" y="2963978"/>
                  <a:pt x="346624" y="2975240"/>
                </a:cubicBezTo>
                <a:cubicBezTo>
                  <a:pt x="335362" y="2986502"/>
                  <a:pt x="329377" y="3002036"/>
                  <a:pt x="320120" y="3014997"/>
                </a:cubicBezTo>
                <a:cubicBezTo>
                  <a:pt x="307282" y="3032970"/>
                  <a:pt x="295139" y="3051589"/>
                  <a:pt x="280364" y="3068006"/>
                </a:cubicBezTo>
                <a:cubicBezTo>
                  <a:pt x="216394" y="3139084"/>
                  <a:pt x="203297" y="3145561"/>
                  <a:pt x="134590" y="3200527"/>
                </a:cubicBezTo>
                <a:cubicBezTo>
                  <a:pt x="103076" y="3295063"/>
                  <a:pt x="147762" y="3180767"/>
                  <a:pt x="81581" y="3280040"/>
                </a:cubicBezTo>
                <a:cubicBezTo>
                  <a:pt x="12773" y="3383253"/>
                  <a:pt x="124364" y="3263764"/>
                  <a:pt x="41824" y="3346301"/>
                </a:cubicBezTo>
                <a:cubicBezTo>
                  <a:pt x="32989" y="3377223"/>
                  <a:pt x="16104" y="3406917"/>
                  <a:pt x="15320" y="3439066"/>
                </a:cubicBezTo>
                <a:cubicBezTo>
                  <a:pt x="965" y="4027612"/>
                  <a:pt x="-92760" y="3893554"/>
                  <a:pt x="439390" y="3876388"/>
                </a:cubicBezTo>
                <a:cubicBezTo>
                  <a:pt x="461477" y="3867553"/>
                  <a:pt x="483294" y="3858013"/>
                  <a:pt x="505650" y="3849884"/>
                </a:cubicBezTo>
                <a:cubicBezTo>
                  <a:pt x="531906" y="3840336"/>
                  <a:pt x="560175" y="3835873"/>
                  <a:pt x="585164" y="3823379"/>
                </a:cubicBezTo>
                <a:cubicBezTo>
                  <a:pt x="604919" y="3813502"/>
                  <a:pt x="619442" y="3795329"/>
                  <a:pt x="638172" y="3783623"/>
                </a:cubicBezTo>
                <a:cubicBezTo>
                  <a:pt x="654924" y="3773153"/>
                  <a:pt x="674029" y="3766920"/>
                  <a:pt x="691181" y="3757119"/>
                </a:cubicBezTo>
                <a:cubicBezTo>
                  <a:pt x="705010" y="3749217"/>
                  <a:pt x="717373" y="3738961"/>
                  <a:pt x="730937" y="3730614"/>
                </a:cubicBezTo>
                <a:cubicBezTo>
                  <a:pt x="774810" y="3703615"/>
                  <a:pt x="820595" y="3679676"/>
                  <a:pt x="863459" y="3651101"/>
                </a:cubicBezTo>
                <a:cubicBezTo>
                  <a:pt x="876711" y="3642266"/>
                  <a:pt x="891312" y="3635178"/>
                  <a:pt x="903216" y="3624597"/>
                </a:cubicBezTo>
                <a:cubicBezTo>
                  <a:pt x="931231" y="3599695"/>
                  <a:pt x="956225" y="3571588"/>
                  <a:pt x="982729" y="3545084"/>
                </a:cubicBezTo>
                <a:cubicBezTo>
                  <a:pt x="995981" y="3531832"/>
                  <a:pt x="1006891" y="3515723"/>
                  <a:pt x="1022485" y="3505327"/>
                </a:cubicBezTo>
                <a:lnTo>
                  <a:pt x="1062242" y="3478823"/>
                </a:lnTo>
                <a:cubicBezTo>
                  <a:pt x="1071077" y="3465571"/>
                  <a:pt x="1077484" y="3450328"/>
                  <a:pt x="1088746" y="3439066"/>
                </a:cubicBezTo>
                <a:cubicBezTo>
                  <a:pt x="1151870" y="3375942"/>
                  <a:pt x="1155476" y="3379198"/>
                  <a:pt x="1221268" y="3346301"/>
                </a:cubicBezTo>
                <a:cubicBezTo>
                  <a:pt x="1242471" y="3314496"/>
                  <a:pt x="1248656" y="3294176"/>
                  <a:pt x="1287529" y="3280040"/>
                </a:cubicBezTo>
                <a:cubicBezTo>
                  <a:pt x="1321762" y="3267591"/>
                  <a:pt x="1393546" y="3253536"/>
                  <a:pt x="1393546" y="3253536"/>
                </a:cubicBezTo>
                <a:cubicBezTo>
                  <a:pt x="1406798" y="3244701"/>
                  <a:pt x="1418749" y="3233501"/>
                  <a:pt x="1433303" y="3227032"/>
                </a:cubicBezTo>
                <a:cubicBezTo>
                  <a:pt x="1560528" y="3170487"/>
                  <a:pt x="1662411" y="3194023"/>
                  <a:pt x="1817616" y="3187275"/>
                </a:cubicBezTo>
                <a:lnTo>
                  <a:pt x="2533233" y="3200527"/>
                </a:lnTo>
                <a:cubicBezTo>
                  <a:pt x="2568770" y="3201712"/>
                  <a:pt x="2641887" y="3221729"/>
                  <a:pt x="2679007" y="3227032"/>
                </a:cubicBezTo>
                <a:cubicBezTo>
                  <a:pt x="2718606" y="3232689"/>
                  <a:pt x="2758520" y="3235867"/>
                  <a:pt x="2798277" y="3240284"/>
                </a:cubicBezTo>
                <a:cubicBezTo>
                  <a:pt x="2845614" y="3259219"/>
                  <a:pt x="2874208" y="3268529"/>
                  <a:pt x="2917546" y="3293293"/>
                </a:cubicBezTo>
                <a:cubicBezTo>
                  <a:pt x="2931375" y="3301195"/>
                  <a:pt x="2943057" y="3312674"/>
                  <a:pt x="2957303" y="3319797"/>
                </a:cubicBezTo>
                <a:cubicBezTo>
                  <a:pt x="3041131" y="3361710"/>
                  <a:pt x="3001910" y="3326748"/>
                  <a:pt x="3063320" y="3372806"/>
                </a:cubicBezTo>
                <a:cubicBezTo>
                  <a:pt x="3295810" y="3547174"/>
                  <a:pt x="2952945" y="3293341"/>
                  <a:pt x="3195842" y="3492075"/>
                </a:cubicBezTo>
                <a:cubicBezTo>
                  <a:pt x="3220496" y="3512246"/>
                  <a:pt x="3249593" y="3526348"/>
                  <a:pt x="3275355" y="3545084"/>
                </a:cubicBezTo>
                <a:cubicBezTo>
                  <a:pt x="3352566" y="3601238"/>
                  <a:pt x="3371221" y="3627699"/>
                  <a:pt x="3447633" y="3704110"/>
                </a:cubicBezTo>
                <a:lnTo>
                  <a:pt x="3487390" y="3743866"/>
                </a:lnTo>
                <a:cubicBezTo>
                  <a:pt x="3491807" y="3761536"/>
                  <a:pt x="3491271" y="3781257"/>
                  <a:pt x="3500642" y="3796875"/>
                </a:cubicBezTo>
                <a:cubicBezTo>
                  <a:pt x="3605515" y="3971664"/>
                  <a:pt x="3528050" y="3808058"/>
                  <a:pt x="3606659" y="3916145"/>
                </a:cubicBezTo>
                <a:cubicBezTo>
                  <a:pt x="3705088" y="4051486"/>
                  <a:pt x="3629177" y="3993001"/>
                  <a:pt x="3712677" y="4048666"/>
                </a:cubicBezTo>
                <a:cubicBezTo>
                  <a:pt x="3725929" y="4075170"/>
                  <a:pt x="3735996" y="4103523"/>
                  <a:pt x="3752433" y="4128179"/>
                </a:cubicBezTo>
                <a:cubicBezTo>
                  <a:pt x="3780371" y="4170086"/>
                  <a:pt x="3845198" y="4247449"/>
                  <a:pt x="3845198" y="4247449"/>
                </a:cubicBezTo>
                <a:cubicBezTo>
                  <a:pt x="3857852" y="4298066"/>
                  <a:pt x="3860002" y="4316813"/>
                  <a:pt x="3884955" y="4366719"/>
                </a:cubicBezTo>
                <a:cubicBezTo>
                  <a:pt x="3892078" y="4380964"/>
                  <a:pt x="3902624" y="4393223"/>
                  <a:pt x="3911459" y="4406475"/>
                </a:cubicBezTo>
                <a:cubicBezTo>
                  <a:pt x="3907042" y="4481571"/>
                  <a:pt x="3918341" y="4559281"/>
                  <a:pt x="3898207" y="4631762"/>
                </a:cubicBezTo>
                <a:cubicBezTo>
                  <a:pt x="3893332" y="4649311"/>
                  <a:pt x="3861489" y="4636869"/>
                  <a:pt x="3845198" y="4645014"/>
                </a:cubicBezTo>
                <a:cubicBezTo>
                  <a:pt x="3684060" y="4725583"/>
                  <a:pt x="3858050" y="4687760"/>
                  <a:pt x="3646416" y="4711275"/>
                </a:cubicBezTo>
                <a:cubicBezTo>
                  <a:pt x="3518546" y="4743242"/>
                  <a:pt x="3576117" y="4730635"/>
                  <a:pt x="3474137" y="4751032"/>
                </a:cubicBezTo>
                <a:cubicBezTo>
                  <a:pt x="3387256" y="4794472"/>
                  <a:pt x="3436905" y="4777284"/>
                  <a:pt x="3301859" y="4790788"/>
                </a:cubicBezTo>
                <a:cubicBezTo>
                  <a:pt x="3147752" y="4806198"/>
                  <a:pt x="3126098" y="4806039"/>
                  <a:pt x="2957303" y="4817293"/>
                </a:cubicBezTo>
                <a:cubicBezTo>
                  <a:pt x="2939633" y="4821710"/>
                  <a:pt x="2922214" y="4827287"/>
                  <a:pt x="2904294" y="4830545"/>
                </a:cubicBezTo>
                <a:cubicBezTo>
                  <a:pt x="2830663" y="4843932"/>
                  <a:pt x="2780509" y="4845511"/>
                  <a:pt x="2705511" y="4857049"/>
                </a:cubicBezTo>
                <a:cubicBezTo>
                  <a:pt x="2683249" y="4860474"/>
                  <a:pt x="2661102" y="4864838"/>
                  <a:pt x="2639250" y="4870301"/>
                </a:cubicBezTo>
                <a:cubicBezTo>
                  <a:pt x="2625698" y="4873689"/>
                  <a:pt x="2613192" y="4880813"/>
                  <a:pt x="2599494" y="4883553"/>
                </a:cubicBezTo>
                <a:cubicBezTo>
                  <a:pt x="2568865" y="4889679"/>
                  <a:pt x="2537651" y="4892388"/>
                  <a:pt x="2506729" y="4896806"/>
                </a:cubicBezTo>
                <a:cubicBezTo>
                  <a:pt x="2493477" y="4901223"/>
                  <a:pt x="2480449" y="4906383"/>
                  <a:pt x="2466972" y="4910058"/>
                </a:cubicBezTo>
                <a:cubicBezTo>
                  <a:pt x="2431829" y="4919642"/>
                  <a:pt x="2394776" y="4923034"/>
                  <a:pt x="2360955" y="4936562"/>
                </a:cubicBezTo>
                <a:cubicBezTo>
                  <a:pt x="2338868" y="4945397"/>
                  <a:pt x="2318159" y="4959155"/>
                  <a:pt x="2294694" y="4963066"/>
                </a:cubicBezTo>
                <a:cubicBezTo>
                  <a:pt x="2237882" y="4972535"/>
                  <a:pt x="2179842" y="4971901"/>
                  <a:pt x="2122416" y="4976319"/>
                </a:cubicBezTo>
                <a:cubicBezTo>
                  <a:pt x="1678685" y="5087250"/>
                  <a:pt x="2006444" y="5010260"/>
                  <a:pt x="850207" y="4963066"/>
                </a:cubicBezTo>
                <a:cubicBezTo>
                  <a:pt x="814545" y="4961610"/>
                  <a:pt x="751423" y="4926927"/>
                  <a:pt x="717685" y="4910058"/>
                </a:cubicBezTo>
                <a:lnTo>
                  <a:pt x="638172" y="4790788"/>
                </a:lnTo>
                <a:cubicBezTo>
                  <a:pt x="629337" y="4777536"/>
                  <a:pt x="618791" y="4765278"/>
                  <a:pt x="611668" y="4751032"/>
                </a:cubicBezTo>
                <a:lnTo>
                  <a:pt x="585164" y="4698023"/>
                </a:lnTo>
                <a:cubicBezTo>
                  <a:pt x="580746" y="4675936"/>
                  <a:pt x="580276" y="4652675"/>
                  <a:pt x="571911" y="4631762"/>
                </a:cubicBezTo>
                <a:cubicBezTo>
                  <a:pt x="562345" y="4607847"/>
                  <a:pt x="539730" y="4590120"/>
                  <a:pt x="532155" y="4565501"/>
                </a:cubicBezTo>
                <a:cubicBezTo>
                  <a:pt x="521682" y="4531462"/>
                  <a:pt x="523940" y="4494740"/>
                  <a:pt x="518903" y="4459484"/>
                </a:cubicBezTo>
                <a:cubicBezTo>
                  <a:pt x="515103" y="4432884"/>
                  <a:pt x="510068" y="4406475"/>
                  <a:pt x="505650" y="4379971"/>
                </a:cubicBezTo>
                <a:cubicBezTo>
                  <a:pt x="518741" y="4196706"/>
                  <a:pt x="465241" y="4085925"/>
                  <a:pt x="558659" y="3969153"/>
                </a:cubicBezTo>
                <a:cubicBezTo>
                  <a:pt x="566464" y="3959397"/>
                  <a:pt x="575566" y="3950648"/>
                  <a:pt x="585164" y="3942649"/>
                </a:cubicBezTo>
                <a:cubicBezTo>
                  <a:pt x="602132" y="3928510"/>
                  <a:pt x="616935" y="3908961"/>
                  <a:pt x="638172" y="3902893"/>
                </a:cubicBezTo>
                <a:cubicBezTo>
                  <a:pt x="680858" y="3890697"/>
                  <a:pt x="726571" y="3894543"/>
                  <a:pt x="770694" y="3889640"/>
                </a:cubicBezTo>
                <a:cubicBezTo>
                  <a:pt x="806090" y="3885707"/>
                  <a:pt x="841100" y="3876872"/>
                  <a:pt x="876711" y="3876388"/>
                </a:cubicBezTo>
                <a:lnTo>
                  <a:pt x="2718764" y="3863136"/>
                </a:lnTo>
                <a:lnTo>
                  <a:pt x="2851285" y="3836632"/>
                </a:lnTo>
                <a:cubicBezTo>
                  <a:pt x="2904158" y="3827019"/>
                  <a:pt x="2957615" y="3820666"/>
                  <a:pt x="3010311" y="3810127"/>
                </a:cubicBezTo>
                <a:cubicBezTo>
                  <a:pt x="3032398" y="3805710"/>
                  <a:pt x="3054841" y="3802801"/>
                  <a:pt x="3076572" y="3796875"/>
                </a:cubicBezTo>
                <a:cubicBezTo>
                  <a:pt x="3241579" y="3751874"/>
                  <a:pt x="3070818" y="3784582"/>
                  <a:pt x="3235598" y="3757119"/>
                </a:cubicBezTo>
                <a:cubicBezTo>
                  <a:pt x="3279515" y="3739552"/>
                  <a:pt x="3335997" y="3715453"/>
                  <a:pt x="3381372" y="3704110"/>
                </a:cubicBezTo>
                <a:cubicBezTo>
                  <a:pt x="3459659" y="3684539"/>
                  <a:pt x="3447826" y="3699629"/>
                  <a:pt x="3513894" y="3677606"/>
                </a:cubicBezTo>
                <a:cubicBezTo>
                  <a:pt x="3592452" y="3651420"/>
                  <a:pt x="3563898" y="3655382"/>
                  <a:pt x="3633164" y="3624597"/>
                </a:cubicBezTo>
                <a:cubicBezTo>
                  <a:pt x="3654902" y="3614936"/>
                  <a:pt x="3677151" y="3606446"/>
                  <a:pt x="3699424" y="3598093"/>
                </a:cubicBezTo>
                <a:cubicBezTo>
                  <a:pt x="3745293" y="3580892"/>
                  <a:pt x="3754232" y="3583941"/>
                  <a:pt x="3805442" y="3558336"/>
                </a:cubicBezTo>
                <a:cubicBezTo>
                  <a:pt x="3828480" y="3546817"/>
                  <a:pt x="3848665" y="3530098"/>
                  <a:pt x="3871703" y="3518579"/>
                </a:cubicBezTo>
                <a:cubicBezTo>
                  <a:pt x="3884197" y="3512332"/>
                  <a:pt x="3898965" y="3511574"/>
                  <a:pt x="3911459" y="3505327"/>
                </a:cubicBezTo>
                <a:cubicBezTo>
                  <a:pt x="3932288" y="3494913"/>
                  <a:pt x="3990207" y="3449078"/>
                  <a:pt x="4004224" y="3439066"/>
                </a:cubicBezTo>
                <a:cubicBezTo>
                  <a:pt x="4037850" y="3415047"/>
                  <a:pt x="4065226" y="3401682"/>
                  <a:pt x="4096990" y="3372806"/>
                </a:cubicBezTo>
                <a:cubicBezTo>
                  <a:pt x="4129348" y="3343390"/>
                  <a:pt x="4165498" y="3316426"/>
                  <a:pt x="4189755" y="3280040"/>
                </a:cubicBezTo>
                <a:cubicBezTo>
                  <a:pt x="4225094" y="3227032"/>
                  <a:pt x="4203007" y="3249119"/>
                  <a:pt x="4256016" y="3213779"/>
                </a:cubicBezTo>
                <a:cubicBezTo>
                  <a:pt x="4279358" y="3143754"/>
                  <a:pt x="4283209" y="3150270"/>
                  <a:pt x="4256016" y="3041501"/>
                </a:cubicBezTo>
                <a:cubicBezTo>
                  <a:pt x="4252017" y="3025504"/>
                  <a:pt x="4196862" y="2994179"/>
                  <a:pt x="4189755" y="2988493"/>
                </a:cubicBezTo>
                <a:cubicBezTo>
                  <a:pt x="4141049" y="2949528"/>
                  <a:pt x="4187590" y="2970446"/>
                  <a:pt x="4123494" y="2935484"/>
                </a:cubicBezTo>
                <a:cubicBezTo>
                  <a:pt x="4088808" y="2916564"/>
                  <a:pt x="4055808" y="2892057"/>
                  <a:pt x="4017477" y="2882475"/>
                </a:cubicBezTo>
                <a:cubicBezTo>
                  <a:pt x="3999807" y="2878058"/>
                  <a:pt x="3981981" y="2874227"/>
                  <a:pt x="3964468" y="2869223"/>
                </a:cubicBezTo>
                <a:cubicBezTo>
                  <a:pt x="3831376" y="2831197"/>
                  <a:pt x="4037427" y="2884150"/>
                  <a:pt x="3871703" y="2842719"/>
                </a:cubicBezTo>
                <a:cubicBezTo>
                  <a:pt x="3801025" y="2847136"/>
                  <a:pt x="3730095" y="2848558"/>
                  <a:pt x="3659668" y="2855971"/>
                </a:cubicBezTo>
                <a:cubicBezTo>
                  <a:pt x="3617474" y="2860412"/>
                  <a:pt x="3617086" y="2877262"/>
                  <a:pt x="3580155" y="2895727"/>
                </a:cubicBezTo>
                <a:cubicBezTo>
                  <a:pt x="3567661" y="2901974"/>
                  <a:pt x="3553650" y="2904562"/>
                  <a:pt x="3540398" y="2908979"/>
                </a:cubicBezTo>
                <a:cubicBezTo>
                  <a:pt x="3517830" y="2924025"/>
                  <a:pt x="3464064" y="2958809"/>
                  <a:pt x="3447633" y="2975240"/>
                </a:cubicBezTo>
                <a:cubicBezTo>
                  <a:pt x="3436371" y="2986502"/>
                  <a:pt x="3429964" y="3001745"/>
                  <a:pt x="3421129" y="3014997"/>
                </a:cubicBezTo>
                <a:cubicBezTo>
                  <a:pt x="3416019" y="3035436"/>
                  <a:pt x="3394624" y="3117448"/>
                  <a:pt x="3394624" y="3134266"/>
                </a:cubicBezTo>
                <a:cubicBezTo>
                  <a:pt x="3394624" y="3326196"/>
                  <a:pt x="3380768" y="3331689"/>
                  <a:pt x="3434381" y="3452319"/>
                </a:cubicBezTo>
                <a:cubicBezTo>
                  <a:pt x="3442404" y="3470371"/>
                  <a:pt x="3449927" y="3488890"/>
                  <a:pt x="3460885" y="3505327"/>
                </a:cubicBezTo>
                <a:cubicBezTo>
                  <a:pt x="3467816" y="3515723"/>
                  <a:pt x="3479259" y="3522345"/>
                  <a:pt x="3487390" y="3531832"/>
                </a:cubicBezTo>
                <a:cubicBezTo>
                  <a:pt x="3505798" y="3553308"/>
                  <a:pt x="3524708" y="3574558"/>
                  <a:pt x="3540398" y="3598093"/>
                </a:cubicBezTo>
                <a:cubicBezTo>
                  <a:pt x="3604582" y="3694369"/>
                  <a:pt x="3532638" y="3616835"/>
                  <a:pt x="3593407" y="3677606"/>
                </a:cubicBezTo>
                <a:cubicBezTo>
                  <a:pt x="3621592" y="3762161"/>
                  <a:pt x="3584204" y="3669753"/>
                  <a:pt x="3659668" y="3770371"/>
                </a:cubicBezTo>
                <a:cubicBezTo>
                  <a:pt x="3718165" y="3848368"/>
                  <a:pt x="3683806" y="3807761"/>
                  <a:pt x="3765685" y="3889640"/>
                </a:cubicBezTo>
                <a:lnTo>
                  <a:pt x="3805442" y="3929397"/>
                </a:lnTo>
                <a:cubicBezTo>
                  <a:pt x="3823111" y="3947067"/>
                  <a:pt x="3836100" y="3971231"/>
                  <a:pt x="3858450" y="3982406"/>
                </a:cubicBezTo>
                <a:cubicBezTo>
                  <a:pt x="3923953" y="4015157"/>
                  <a:pt x="3892718" y="4002663"/>
                  <a:pt x="3951216" y="4022162"/>
                </a:cubicBezTo>
                <a:cubicBezTo>
                  <a:pt x="3960051" y="4035414"/>
                  <a:pt x="3964214" y="4053478"/>
                  <a:pt x="3977720" y="4061919"/>
                </a:cubicBezTo>
                <a:cubicBezTo>
                  <a:pt x="4001411" y="4076726"/>
                  <a:pt x="4057233" y="4088423"/>
                  <a:pt x="4057233" y="4088423"/>
                </a:cubicBezTo>
                <a:cubicBezTo>
                  <a:pt x="4074903" y="4101675"/>
                  <a:pt x="4093274" y="4114039"/>
                  <a:pt x="4110242" y="4128179"/>
                </a:cubicBezTo>
                <a:cubicBezTo>
                  <a:pt x="4119840" y="4136178"/>
                  <a:pt x="4126990" y="4146879"/>
                  <a:pt x="4136746" y="4154684"/>
                </a:cubicBezTo>
                <a:cubicBezTo>
                  <a:pt x="4149183" y="4164634"/>
                  <a:pt x="4164066" y="4171238"/>
                  <a:pt x="4176503" y="4181188"/>
                </a:cubicBezTo>
                <a:cubicBezTo>
                  <a:pt x="4186259" y="4188993"/>
                  <a:pt x="4192611" y="4200762"/>
                  <a:pt x="4203007" y="4207693"/>
                </a:cubicBezTo>
                <a:cubicBezTo>
                  <a:pt x="4219444" y="4218651"/>
                  <a:pt x="4238346" y="4225362"/>
                  <a:pt x="4256016" y="4234197"/>
                </a:cubicBezTo>
                <a:cubicBezTo>
                  <a:pt x="4269268" y="4251867"/>
                  <a:pt x="4280154" y="4271588"/>
                  <a:pt x="4295772" y="4287206"/>
                </a:cubicBezTo>
                <a:cubicBezTo>
                  <a:pt x="4307034" y="4298468"/>
                  <a:pt x="4325333" y="4301474"/>
                  <a:pt x="4335529" y="4313710"/>
                </a:cubicBezTo>
                <a:cubicBezTo>
                  <a:pt x="4419597" y="4414592"/>
                  <a:pt x="4304928" y="4328650"/>
                  <a:pt x="4401790" y="4393223"/>
                </a:cubicBezTo>
                <a:cubicBezTo>
                  <a:pt x="4406207" y="4410893"/>
                  <a:pt x="4410038" y="4428719"/>
                  <a:pt x="4415042" y="4446232"/>
                </a:cubicBezTo>
                <a:cubicBezTo>
                  <a:pt x="4418879" y="4459663"/>
                  <a:pt x="4424906" y="4472436"/>
                  <a:pt x="4428294" y="4485988"/>
                </a:cubicBezTo>
                <a:cubicBezTo>
                  <a:pt x="4433757" y="4507840"/>
                  <a:pt x="4437129" y="4530162"/>
                  <a:pt x="4441546" y="4552249"/>
                </a:cubicBezTo>
                <a:cubicBezTo>
                  <a:pt x="4437129" y="4649432"/>
                  <a:pt x="4449398" y="4748831"/>
                  <a:pt x="4428294" y="4843797"/>
                </a:cubicBezTo>
                <a:cubicBezTo>
                  <a:pt x="4413670" y="4909607"/>
                  <a:pt x="4354717" y="4910255"/>
                  <a:pt x="4309024" y="4923310"/>
                </a:cubicBezTo>
                <a:cubicBezTo>
                  <a:pt x="4295593" y="4927147"/>
                  <a:pt x="4282820" y="4933174"/>
                  <a:pt x="4269268" y="4936562"/>
                </a:cubicBezTo>
                <a:cubicBezTo>
                  <a:pt x="4247416" y="4942025"/>
                  <a:pt x="4225094" y="4945397"/>
                  <a:pt x="4203007" y="4949814"/>
                </a:cubicBezTo>
                <a:lnTo>
                  <a:pt x="3527146" y="4936562"/>
                </a:lnTo>
                <a:cubicBezTo>
                  <a:pt x="3504636" y="4935758"/>
                  <a:pt x="3482737" y="4928773"/>
                  <a:pt x="3460885" y="4923310"/>
                </a:cubicBezTo>
                <a:cubicBezTo>
                  <a:pt x="3391121" y="4905869"/>
                  <a:pt x="3371086" y="4902287"/>
                  <a:pt x="3315111" y="4870301"/>
                </a:cubicBezTo>
                <a:cubicBezTo>
                  <a:pt x="3301283" y="4862399"/>
                  <a:pt x="3287341" y="4854285"/>
                  <a:pt x="3275355" y="4843797"/>
                </a:cubicBezTo>
                <a:cubicBezTo>
                  <a:pt x="3251848" y="4823228"/>
                  <a:pt x="3227836" y="4802525"/>
                  <a:pt x="3209094" y="4777536"/>
                </a:cubicBezTo>
                <a:cubicBezTo>
                  <a:pt x="3179846" y="4738539"/>
                  <a:pt x="3166497" y="4715534"/>
                  <a:pt x="3129581" y="4684771"/>
                </a:cubicBezTo>
                <a:cubicBezTo>
                  <a:pt x="3117345" y="4674575"/>
                  <a:pt x="3103076" y="4667101"/>
                  <a:pt x="3089824" y="4658266"/>
                </a:cubicBezTo>
                <a:cubicBezTo>
                  <a:pt x="3026173" y="4499139"/>
                  <a:pt x="3098714" y="4675173"/>
                  <a:pt x="3036816" y="4538997"/>
                </a:cubicBezTo>
                <a:cubicBezTo>
                  <a:pt x="3022895" y="4508371"/>
                  <a:pt x="3012104" y="4476322"/>
                  <a:pt x="2997059" y="4446232"/>
                </a:cubicBezTo>
                <a:cubicBezTo>
                  <a:pt x="2985540" y="4423194"/>
                  <a:pt x="2967449" y="4403646"/>
                  <a:pt x="2957303" y="4379971"/>
                </a:cubicBezTo>
                <a:cubicBezTo>
                  <a:pt x="2940795" y="4341452"/>
                  <a:pt x="2936287" y="4298184"/>
                  <a:pt x="2917546" y="4260701"/>
                </a:cubicBezTo>
                <a:cubicBezTo>
                  <a:pt x="2883919" y="4193447"/>
                  <a:pt x="2902000" y="4224130"/>
                  <a:pt x="2864537" y="4167936"/>
                </a:cubicBezTo>
                <a:cubicBezTo>
                  <a:pt x="2860120" y="4154684"/>
                  <a:pt x="2856958" y="4140944"/>
                  <a:pt x="2851285" y="4128179"/>
                </a:cubicBezTo>
                <a:cubicBezTo>
                  <a:pt x="2839250" y="4101100"/>
                  <a:pt x="2821656" y="4076515"/>
                  <a:pt x="2811529" y="4048666"/>
                </a:cubicBezTo>
                <a:cubicBezTo>
                  <a:pt x="2772838" y="3942265"/>
                  <a:pt x="2832313" y="4016442"/>
                  <a:pt x="2758520" y="3942649"/>
                </a:cubicBezTo>
                <a:cubicBezTo>
                  <a:pt x="2754103" y="3920562"/>
                  <a:pt x="2750731" y="3898240"/>
                  <a:pt x="2745268" y="3876388"/>
                </a:cubicBezTo>
                <a:cubicBezTo>
                  <a:pt x="2741880" y="3862836"/>
                  <a:pt x="2735853" y="3850063"/>
                  <a:pt x="2732016" y="3836632"/>
                </a:cubicBezTo>
                <a:cubicBezTo>
                  <a:pt x="2727012" y="3819119"/>
                  <a:pt x="2723768" y="3801136"/>
                  <a:pt x="2718764" y="3783623"/>
                </a:cubicBezTo>
                <a:cubicBezTo>
                  <a:pt x="2714926" y="3770191"/>
                  <a:pt x="2709349" y="3757298"/>
                  <a:pt x="2705511" y="3743866"/>
                </a:cubicBezTo>
                <a:cubicBezTo>
                  <a:pt x="2672222" y="3627358"/>
                  <a:pt x="2710788" y="3746446"/>
                  <a:pt x="2679007" y="3651101"/>
                </a:cubicBezTo>
                <a:cubicBezTo>
                  <a:pt x="2683424" y="3439066"/>
                  <a:pt x="2684108" y="3226921"/>
                  <a:pt x="2692259" y="3014997"/>
                </a:cubicBezTo>
                <a:cubicBezTo>
                  <a:pt x="2692935" y="2997424"/>
                  <a:pt x="2729436" y="2883335"/>
                  <a:pt x="2732016" y="2882475"/>
                </a:cubicBezTo>
                <a:lnTo>
                  <a:pt x="2771772" y="2869223"/>
                </a:lnTo>
                <a:cubicBezTo>
                  <a:pt x="2873372" y="2873640"/>
                  <a:pt x="2975176" y="2874675"/>
                  <a:pt x="3076572" y="2882475"/>
                </a:cubicBezTo>
                <a:cubicBezTo>
                  <a:pt x="3101263" y="2884374"/>
                  <a:pt x="3151645" y="2914369"/>
                  <a:pt x="3169337" y="2922232"/>
                </a:cubicBezTo>
                <a:cubicBezTo>
                  <a:pt x="3191075" y="2931893"/>
                  <a:pt x="3213860" y="2939075"/>
                  <a:pt x="3235598" y="2948736"/>
                </a:cubicBezTo>
                <a:cubicBezTo>
                  <a:pt x="3253651" y="2956759"/>
                  <a:pt x="3269866" y="2968993"/>
                  <a:pt x="3288607" y="2975240"/>
                </a:cubicBezTo>
                <a:cubicBezTo>
                  <a:pt x="3309976" y="2982363"/>
                  <a:pt x="3332781" y="2984075"/>
                  <a:pt x="3354868" y="2988493"/>
                </a:cubicBezTo>
                <a:cubicBezTo>
                  <a:pt x="3449536" y="3051604"/>
                  <a:pt x="3403478" y="3033775"/>
                  <a:pt x="3487390" y="3054753"/>
                </a:cubicBezTo>
                <a:cubicBezTo>
                  <a:pt x="3636899" y="3129510"/>
                  <a:pt x="3472464" y="3040306"/>
                  <a:pt x="3566903" y="3107762"/>
                </a:cubicBezTo>
                <a:cubicBezTo>
                  <a:pt x="3587863" y="3122733"/>
                  <a:pt x="3612832" y="3131705"/>
                  <a:pt x="3633164" y="3147519"/>
                </a:cubicBezTo>
                <a:cubicBezTo>
                  <a:pt x="3691851" y="3193165"/>
                  <a:pt x="3668939" y="3198537"/>
                  <a:pt x="3725929" y="3227032"/>
                </a:cubicBezTo>
                <a:cubicBezTo>
                  <a:pt x="3747206" y="3237670"/>
                  <a:pt x="3770103" y="3244701"/>
                  <a:pt x="3792190" y="3253536"/>
                </a:cubicBezTo>
                <a:cubicBezTo>
                  <a:pt x="3805442" y="3266788"/>
                  <a:pt x="3816696" y="3282400"/>
                  <a:pt x="3831946" y="3293293"/>
                </a:cubicBezTo>
                <a:cubicBezTo>
                  <a:pt x="3860602" y="3313761"/>
                  <a:pt x="3892268" y="3322235"/>
                  <a:pt x="3924711" y="3333049"/>
                </a:cubicBezTo>
                <a:cubicBezTo>
                  <a:pt x="3970047" y="3378383"/>
                  <a:pt x="3933730" y="3351869"/>
                  <a:pt x="4017477" y="3372806"/>
                </a:cubicBezTo>
                <a:cubicBezTo>
                  <a:pt x="4031029" y="3376194"/>
                  <a:pt x="4043535" y="3383319"/>
                  <a:pt x="4057233" y="3386058"/>
                </a:cubicBezTo>
                <a:cubicBezTo>
                  <a:pt x="4087862" y="3392184"/>
                  <a:pt x="4119266" y="3393722"/>
                  <a:pt x="4149998" y="3399310"/>
                </a:cubicBezTo>
                <a:cubicBezTo>
                  <a:pt x="4167918" y="3402568"/>
                  <a:pt x="4185087" y="3409304"/>
                  <a:pt x="4203007" y="3412562"/>
                </a:cubicBezTo>
                <a:cubicBezTo>
                  <a:pt x="4233739" y="3418150"/>
                  <a:pt x="4264850" y="3421397"/>
                  <a:pt x="4295772" y="3425814"/>
                </a:cubicBezTo>
                <a:cubicBezTo>
                  <a:pt x="4309024" y="3434649"/>
                  <a:pt x="4320010" y="3448738"/>
                  <a:pt x="4335529" y="3452319"/>
                </a:cubicBezTo>
                <a:cubicBezTo>
                  <a:pt x="4378786" y="3462302"/>
                  <a:pt x="4423999" y="3460065"/>
                  <a:pt x="4468050" y="3465571"/>
                </a:cubicBezTo>
                <a:cubicBezTo>
                  <a:pt x="4494713" y="3468904"/>
                  <a:pt x="4521059" y="3474406"/>
                  <a:pt x="4547564" y="3478823"/>
                </a:cubicBezTo>
                <a:lnTo>
                  <a:pt x="5912537" y="3465571"/>
                </a:lnTo>
                <a:cubicBezTo>
                  <a:pt x="5925026" y="3465214"/>
                  <a:pt x="5931780" y="3449233"/>
                  <a:pt x="5939042" y="3439066"/>
                </a:cubicBezTo>
                <a:cubicBezTo>
                  <a:pt x="5954013" y="3418106"/>
                  <a:pt x="5967279" y="3395844"/>
                  <a:pt x="5978798" y="3372806"/>
                </a:cubicBezTo>
                <a:cubicBezTo>
                  <a:pt x="5985045" y="3360312"/>
                  <a:pt x="5987633" y="3346301"/>
                  <a:pt x="5992050" y="3333049"/>
                </a:cubicBezTo>
                <a:cubicBezTo>
                  <a:pt x="5976402" y="3168739"/>
                  <a:pt x="6015122" y="3110096"/>
                  <a:pt x="5939042" y="3014997"/>
                </a:cubicBezTo>
                <a:cubicBezTo>
                  <a:pt x="5931237" y="3005241"/>
                  <a:pt x="5923251" y="2994921"/>
                  <a:pt x="5912537" y="2988493"/>
                </a:cubicBezTo>
                <a:cubicBezTo>
                  <a:pt x="5900559" y="2981306"/>
                  <a:pt x="5886033" y="2979658"/>
                  <a:pt x="5872781" y="2975240"/>
                </a:cubicBezTo>
                <a:cubicBezTo>
                  <a:pt x="5752795" y="2855254"/>
                  <a:pt x="5811465" y="2891573"/>
                  <a:pt x="5713755" y="2842719"/>
                </a:cubicBezTo>
                <a:cubicBezTo>
                  <a:pt x="5709338" y="2829467"/>
                  <a:pt x="5710381" y="2812840"/>
                  <a:pt x="5700503" y="2802962"/>
                </a:cubicBezTo>
                <a:cubicBezTo>
                  <a:pt x="5690625" y="2793084"/>
                  <a:pt x="5673586" y="2795213"/>
                  <a:pt x="5660746" y="2789710"/>
                </a:cubicBezTo>
                <a:cubicBezTo>
                  <a:pt x="5642588" y="2781928"/>
                  <a:pt x="5625407" y="2772041"/>
                  <a:pt x="5607737" y="2763206"/>
                </a:cubicBezTo>
                <a:cubicBezTo>
                  <a:pt x="5550311" y="2767623"/>
                  <a:pt x="5492610" y="2769314"/>
                  <a:pt x="5435459" y="2776458"/>
                </a:cubicBezTo>
                <a:cubicBezTo>
                  <a:pt x="5421598" y="2778191"/>
                  <a:pt x="5407070" y="2781591"/>
                  <a:pt x="5395703" y="2789710"/>
                </a:cubicBezTo>
                <a:cubicBezTo>
                  <a:pt x="5375369" y="2804234"/>
                  <a:pt x="5366400" y="2834817"/>
                  <a:pt x="5342694" y="2842719"/>
                </a:cubicBezTo>
                <a:lnTo>
                  <a:pt x="5263181" y="2869223"/>
                </a:lnTo>
                <a:cubicBezTo>
                  <a:pt x="5192503" y="2864806"/>
                  <a:pt x="5121611" y="2863017"/>
                  <a:pt x="5051146" y="2855971"/>
                </a:cubicBezTo>
                <a:cubicBezTo>
                  <a:pt x="5033023" y="2854159"/>
                  <a:pt x="5013291" y="2852822"/>
                  <a:pt x="4998137" y="2842719"/>
                </a:cubicBezTo>
                <a:cubicBezTo>
                  <a:pt x="4972148" y="2825393"/>
                  <a:pt x="4955593" y="2796786"/>
                  <a:pt x="4931877" y="2776458"/>
                </a:cubicBezTo>
                <a:cubicBezTo>
                  <a:pt x="4893636" y="2743680"/>
                  <a:pt x="4854514" y="2711631"/>
                  <a:pt x="4812607" y="2683693"/>
                </a:cubicBezTo>
                <a:cubicBezTo>
                  <a:pt x="4799355" y="2674858"/>
                  <a:pt x="4784112" y="2668450"/>
                  <a:pt x="4772850" y="2657188"/>
                </a:cubicBezTo>
                <a:cubicBezTo>
                  <a:pt x="4569560" y="2453898"/>
                  <a:pt x="4760280" y="2636804"/>
                  <a:pt x="4666833" y="2524666"/>
                </a:cubicBezTo>
                <a:cubicBezTo>
                  <a:pt x="4654835" y="2510269"/>
                  <a:pt x="4639528" y="2498917"/>
                  <a:pt x="4627077" y="2484910"/>
                </a:cubicBezTo>
                <a:cubicBezTo>
                  <a:pt x="4604156" y="2459124"/>
                  <a:pt x="4582369" y="2432338"/>
                  <a:pt x="4560816" y="2405397"/>
                </a:cubicBezTo>
                <a:cubicBezTo>
                  <a:pt x="4555921" y="2399278"/>
                  <a:pt x="4501281" y="2327766"/>
                  <a:pt x="4494555" y="2312632"/>
                </a:cubicBezTo>
                <a:cubicBezTo>
                  <a:pt x="4448073" y="2208049"/>
                  <a:pt x="4499813" y="2254295"/>
                  <a:pt x="4428294" y="2206614"/>
                </a:cubicBezTo>
                <a:cubicBezTo>
                  <a:pt x="4426527" y="2199546"/>
                  <a:pt x="4409394" y="2125255"/>
                  <a:pt x="4401790" y="2113849"/>
                </a:cubicBezTo>
                <a:cubicBezTo>
                  <a:pt x="4391394" y="2098255"/>
                  <a:pt x="4375285" y="2087345"/>
                  <a:pt x="4362033" y="2074093"/>
                </a:cubicBezTo>
                <a:cubicBezTo>
                  <a:pt x="4353198" y="2038754"/>
                  <a:pt x="4343161" y="2003693"/>
                  <a:pt x="4335529" y="1968075"/>
                </a:cubicBezTo>
                <a:cubicBezTo>
                  <a:pt x="4314657" y="1870672"/>
                  <a:pt x="4343865" y="1910149"/>
                  <a:pt x="4295772" y="1862058"/>
                </a:cubicBezTo>
                <a:cubicBezTo>
                  <a:pt x="4282520" y="1826719"/>
                  <a:pt x="4266384" y="1792330"/>
                  <a:pt x="4256016" y="1756040"/>
                </a:cubicBezTo>
                <a:cubicBezTo>
                  <a:pt x="4248634" y="1730204"/>
                  <a:pt x="4248034" y="1702875"/>
                  <a:pt x="4242764" y="1676527"/>
                </a:cubicBezTo>
                <a:cubicBezTo>
                  <a:pt x="4239192" y="1658667"/>
                  <a:pt x="4232769" y="1641438"/>
                  <a:pt x="4229511" y="1623519"/>
                </a:cubicBezTo>
                <a:cubicBezTo>
                  <a:pt x="4223923" y="1592787"/>
                  <a:pt x="4221847" y="1561485"/>
                  <a:pt x="4216259" y="1530753"/>
                </a:cubicBezTo>
                <a:cubicBezTo>
                  <a:pt x="4209603" y="1494147"/>
                  <a:pt x="4201108" y="1472049"/>
                  <a:pt x="4189755" y="1437988"/>
                </a:cubicBezTo>
                <a:cubicBezTo>
                  <a:pt x="4185338" y="1407066"/>
                  <a:pt x="4182091" y="1375955"/>
                  <a:pt x="4176503" y="1345223"/>
                </a:cubicBezTo>
                <a:cubicBezTo>
                  <a:pt x="4173245" y="1327303"/>
                  <a:pt x="4165509" y="1310287"/>
                  <a:pt x="4163250" y="1292214"/>
                </a:cubicBezTo>
                <a:cubicBezTo>
                  <a:pt x="4156652" y="1239432"/>
                  <a:pt x="4154415" y="1186197"/>
                  <a:pt x="4149998" y="1133188"/>
                </a:cubicBezTo>
                <a:cubicBezTo>
                  <a:pt x="4154415" y="1022753"/>
                  <a:pt x="4151877" y="911820"/>
                  <a:pt x="4163250" y="801884"/>
                </a:cubicBezTo>
                <a:cubicBezTo>
                  <a:pt x="4165283" y="782234"/>
                  <a:pt x="4180161" y="766144"/>
                  <a:pt x="4189755" y="748875"/>
                </a:cubicBezTo>
                <a:cubicBezTo>
                  <a:pt x="4202264" y="726359"/>
                  <a:pt x="4217002" y="705130"/>
                  <a:pt x="4229511" y="682614"/>
                </a:cubicBezTo>
                <a:cubicBezTo>
                  <a:pt x="4239105" y="665345"/>
                  <a:pt x="4245852" y="646546"/>
                  <a:pt x="4256016" y="629606"/>
                </a:cubicBezTo>
                <a:cubicBezTo>
                  <a:pt x="4272405" y="602291"/>
                  <a:pt x="4286500" y="572617"/>
                  <a:pt x="4309024" y="550093"/>
                </a:cubicBezTo>
                <a:cubicBezTo>
                  <a:pt x="4317859" y="541258"/>
                  <a:pt x="4324354" y="529176"/>
                  <a:pt x="4335529" y="523588"/>
                </a:cubicBezTo>
                <a:cubicBezTo>
                  <a:pt x="4351819" y="515443"/>
                  <a:pt x="4371025" y="515339"/>
                  <a:pt x="4388537" y="510336"/>
                </a:cubicBezTo>
                <a:cubicBezTo>
                  <a:pt x="4401969" y="506498"/>
                  <a:pt x="4415042" y="501501"/>
                  <a:pt x="4428294" y="497084"/>
                </a:cubicBezTo>
                <a:cubicBezTo>
                  <a:pt x="4472468" y="501501"/>
                  <a:pt x="4519597" y="493848"/>
                  <a:pt x="4560816" y="510336"/>
                </a:cubicBezTo>
                <a:cubicBezTo>
                  <a:pt x="4596603" y="524651"/>
                  <a:pt x="4640928" y="599383"/>
                  <a:pt x="4666833" y="629606"/>
                </a:cubicBezTo>
                <a:cubicBezTo>
                  <a:pt x="4679030" y="643836"/>
                  <a:pt x="4693338" y="656110"/>
                  <a:pt x="4706590" y="669362"/>
                </a:cubicBezTo>
                <a:cubicBezTo>
                  <a:pt x="4711007" y="687032"/>
                  <a:pt x="4714082" y="705092"/>
                  <a:pt x="4719842" y="722371"/>
                </a:cubicBezTo>
                <a:cubicBezTo>
                  <a:pt x="4727364" y="744939"/>
                  <a:pt x="4745579" y="764856"/>
                  <a:pt x="4746346" y="788632"/>
                </a:cubicBezTo>
                <a:cubicBezTo>
                  <a:pt x="4750052" y="903509"/>
                  <a:pt x="4741002" y="1018523"/>
                  <a:pt x="4733094" y="1133188"/>
                </a:cubicBezTo>
                <a:cubicBezTo>
                  <a:pt x="4732133" y="1147124"/>
                  <a:pt x="4725696" y="1160262"/>
                  <a:pt x="4719842" y="1172945"/>
                </a:cubicBezTo>
                <a:cubicBezTo>
                  <a:pt x="4699146" y="1217787"/>
                  <a:pt x="4671923" y="1259611"/>
                  <a:pt x="4653581" y="1305466"/>
                </a:cubicBezTo>
                <a:cubicBezTo>
                  <a:pt x="4644746" y="1327553"/>
                  <a:pt x="4635430" y="1349453"/>
                  <a:pt x="4627077" y="1371727"/>
                </a:cubicBezTo>
                <a:cubicBezTo>
                  <a:pt x="4610212" y="1416701"/>
                  <a:pt x="4607855" y="1447557"/>
                  <a:pt x="4574068" y="1490997"/>
                </a:cubicBezTo>
                <a:cubicBezTo>
                  <a:pt x="4560508" y="1508431"/>
                  <a:pt x="4538729" y="1517501"/>
                  <a:pt x="4521059" y="1530753"/>
                </a:cubicBezTo>
                <a:cubicBezTo>
                  <a:pt x="4458870" y="1686228"/>
                  <a:pt x="4534007" y="1523615"/>
                  <a:pt x="4454798" y="1636771"/>
                </a:cubicBezTo>
                <a:cubicBezTo>
                  <a:pt x="4331280" y="1813226"/>
                  <a:pt x="4451393" y="1660773"/>
                  <a:pt x="4375285" y="1782545"/>
                </a:cubicBezTo>
                <a:cubicBezTo>
                  <a:pt x="4342785" y="1834544"/>
                  <a:pt x="4314380" y="1856702"/>
                  <a:pt x="4269268" y="1901814"/>
                </a:cubicBezTo>
                <a:cubicBezTo>
                  <a:pt x="4260433" y="1910649"/>
                  <a:pt x="4254617" y="1924368"/>
                  <a:pt x="4242764" y="1928319"/>
                </a:cubicBezTo>
                <a:lnTo>
                  <a:pt x="4203007" y="1941571"/>
                </a:lnTo>
                <a:lnTo>
                  <a:pt x="3818694" y="1928319"/>
                </a:lnTo>
                <a:cubicBezTo>
                  <a:pt x="3712372" y="1923132"/>
                  <a:pt x="3653399" y="1914282"/>
                  <a:pt x="3553650" y="1901814"/>
                </a:cubicBezTo>
                <a:cubicBezTo>
                  <a:pt x="3462476" y="1871423"/>
                  <a:pt x="3572707" y="1905279"/>
                  <a:pt x="3407877" y="1875310"/>
                </a:cubicBezTo>
                <a:cubicBezTo>
                  <a:pt x="3394133" y="1872811"/>
                  <a:pt x="3381672" y="1865446"/>
                  <a:pt x="3368120" y="1862058"/>
                </a:cubicBezTo>
                <a:cubicBezTo>
                  <a:pt x="3346268" y="1856595"/>
                  <a:pt x="3323590" y="1854733"/>
                  <a:pt x="3301859" y="1848806"/>
                </a:cubicBezTo>
                <a:cubicBezTo>
                  <a:pt x="3274905" y="1841455"/>
                  <a:pt x="3248850" y="1831136"/>
                  <a:pt x="3222346" y="1822301"/>
                </a:cubicBezTo>
                <a:lnTo>
                  <a:pt x="3182590" y="1809049"/>
                </a:lnTo>
                <a:lnTo>
                  <a:pt x="3142833" y="1795797"/>
                </a:lnTo>
                <a:cubicBezTo>
                  <a:pt x="3125163" y="1782545"/>
                  <a:pt x="3106332" y="1770714"/>
                  <a:pt x="3089824" y="1756040"/>
                </a:cubicBezTo>
                <a:cubicBezTo>
                  <a:pt x="3066478" y="1735288"/>
                  <a:pt x="3051502" y="1703748"/>
                  <a:pt x="3023564" y="1689779"/>
                </a:cubicBezTo>
                <a:cubicBezTo>
                  <a:pt x="2959380" y="1657687"/>
                  <a:pt x="2984524" y="1677244"/>
                  <a:pt x="2944050" y="1636771"/>
                </a:cubicBezTo>
                <a:cubicBezTo>
                  <a:pt x="2937801" y="1618024"/>
                  <a:pt x="2917546" y="1560645"/>
                  <a:pt x="2917546" y="1544006"/>
                </a:cubicBezTo>
                <a:cubicBezTo>
                  <a:pt x="2917546" y="1525793"/>
                  <a:pt x="2926381" y="1508667"/>
                  <a:pt x="2930798" y="1490997"/>
                </a:cubicBezTo>
                <a:cubicBezTo>
                  <a:pt x="2983807" y="1495414"/>
                  <a:pt x="3037098" y="1497219"/>
                  <a:pt x="3089824" y="1504249"/>
                </a:cubicBezTo>
                <a:cubicBezTo>
                  <a:pt x="3138157" y="1510693"/>
                  <a:pt x="3122635" y="1517246"/>
                  <a:pt x="3156085" y="1544006"/>
                </a:cubicBezTo>
                <a:cubicBezTo>
                  <a:pt x="3223857" y="1598224"/>
                  <a:pt x="3167236" y="1542605"/>
                  <a:pt x="3248850" y="1597014"/>
                </a:cubicBezTo>
                <a:cubicBezTo>
                  <a:pt x="3278926" y="1617065"/>
                  <a:pt x="3278229" y="1635706"/>
                  <a:pt x="3301859" y="1663275"/>
                </a:cubicBezTo>
                <a:cubicBezTo>
                  <a:pt x="3352168" y="1721969"/>
                  <a:pt x="3338192" y="1710725"/>
                  <a:pt x="3394624" y="1729536"/>
                </a:cubicBezTo>
                <a:cubicBezTo>
                  <a:pt x="3436005" y="1853672"/>
                  <a:pt x="3368214" y="1670065"/>
                  <a:pt x="3447633" y="1809049"/>
                </a:cubicBezTo>
                <a:cubicBezTo>
                  <a:pt x="3456669" y="1824863"/>
                  <a:pt x="3452740" y="1845767"/>
                  <a:pt x="3460885" y="1862058"/>
                </a:cubicBezTo>
                <a:cubicBezTo>
                  <a:pt x="3466473" y="1873233"/>
                  <a:pt x="3479585" y="1878806"/>
                  <a:pt x="3487390" y="1888562"/>
                </a:cubicBezTo>
                <a:cubicBezTo>
                  <a:pt x="3497340" y="1900999"/>
                  <a:pt x="3507425" y="1913765"/>
                  <a:pt x="3513894" y="1928319"/>
                </a:cubicBezTo>
                <a:cubicBezTo>
                  <a:pt x="3525241" y="1953849"/>
                  <a:pt x="3540398" y="2007832"/>
                  <a:pt x="3540398" y="2007832"/>
                </a:cubicBezTo>
                <a:cubicBezTo>
                  <a:pt x="3531563" y="2047588"/>
                  <a:pt x="3538330" y="2094520"/>
                  <a:pt x="3513894" y="2127101"/>
                </a:cubicBezTo>
                <a:cubicBezTo>
                  <a:pt x="3502966" y="2141672"/>
                  <a:pt x="3478330" y="2119083"/>
                  <a:pt x="3460885" y="2113849"/>
                </a:cubicBezTo>
                <a:cubicBezTo>
                  <a:pt x="3434125" y="2105821"/>
                  <a:pt x="3381372" y="2087345"/>
                  <a:pt x="3381372" y="2087345"/>
                </a:cubicBezTo>
                <a:cubicBezTo>
                  <a:pt x="3372537" y="2078510"/>
                  <a:pt x="3362673" y="2070596"/>
                  <a:pt x="3354868" y="2060840"/>
                </a:cubicBezTo>
                <a:cubicBezTo>
                  <a:pt x="3276942" y="1963432"/>
                  <a:pt x="3312118" y="1894726"/>
                  <a:pt x="3341616" y="1729536"/>
                </a:cubicBezTo>
                <a:cubicBezTo>
                  <a:pt x="3353724" y="1661730"/>
                  <a:pt x="3390860" y="1663877"/>
                  <a:pt x="3421129" y="1623519"/>
                </a:cubicBezTo>
                <a:cubicBezTo>
                  <a:pt x="3452928" y="1581121"/>
                  <a:pt x="3462651" y="1547894"/>
                  <a:pt x="3500642" y="1517501"/>
                </a:cubicBezTo>
                <a:cubicBezTo>
                  <a:pt x="3513079" y="1507552"/>
                  <a:pt x="3526152" y="1498120"/>
                  <a:pt x="3540398" y="1490997"/>
                </a:cubicBezTo>
                <a:cubicBezTo>
                  <a:pt x="3552892" y="1484750"/>
                  <a:pt x="3566903" y="1482162"/>
                  <a:pt x="3580155" y="1477745"/>
                </a:cubicBezTo>
                <a:cubicBezTo>
                  <a:pt x="3820072" y="1492740"/>
                  <a:pt x="3725008" y="1468603"/>
                  <a:pt x="3871703" y="1517501"/>
                </a:cubicBezTo>
                <a:lnTo>
                  <a:pt x="3951216" y="1544006"/>
                </a:lnTo>
                <a:lnTo>
                  <a:pt x="3990972" y="1557258"/>
                </a:lnTo>
                <a:cubicBezTo>
                  <a:pt x="3999807" y="1566093"/>
                  <a:pt x="4007081" y="1576831"/>
                  <a:pt x="4017477" y="1583762"/>
                </a:cubicBezTo>
                <a:cubicBezTo>
                  <a:pt x="4068170" y="1617557"/>
                  <a:pt x="4102083" y="1616382"/>
                  <a:pt x="4163250" y="1636771"/>
                </a:cubicBezTo>
                <a:cubicBezTo>
                  <a:pt x="4312946" y="1686670"/>
                  <a:pt x="4155499" y="1644772"/>
                  <a:pt x="4282520" y="1676527"/>
                </a:cubicBezTo>
                <a:cubicBezTo>
                  <a:pt x="4300190" y="1685362"/>
                  <a:pt x="4316963" y="1696281"/>
                  <a:pt x="4335529" y="1703032"/>
                </a:cubicBezTo>
                <a:cubicBezTo>
                  <a:pt x="4365752" y="1714022"/>
                  <a:pt x="4399095" y="1716060"/>
                  <a:pt x="4428294" y="1729536"/>
                </a:cubicBezTo>
                <a:cubicBezTo>
                  <a:pt x="4457216" y="1742885"/>
                  <a:pt x="4479316" y="1768299"/>
                  <a:pt x="4507807" y="1782545"/>
                </a:cubicBezTo>
                <a:cubicBezTo>
                  <a:pt x="4524098" y="1790690"/>
                  <a:pt x="4543371" y="1790563"/>
                  <a:pt x="4560816" y="1795797"/>
                </a:cubicBezTo>
                <a:cubicBezTo>
                  <a:pt x="4587576" y="1803825"/>
                  <a:pt x="4640329" y="1822301"/>
                  <a:pt x="4640329" y="1822301"/>
                </a:cubicBezTo>
                <a:cubicBezTo>
                  <a:pt x="4649164" y="1831136"/>
                  <a:pt x="4655985" y="1842607"/>
                  <a:pt x="4666833" y="1848806"/>
                </a:cubicBezTo>
                <a:cubicBezTo>
                  <a:pt x="4705645" y="1870984"/>
                  <a:pt x="4743980" y="1878031"/>
                  <a:pt x="4786103" y="1888562"/>
                </a:cubicBezTo>
                <a:cubicBezTo>
                  <a:pt x="4812607" y="1906232"/>
                  <a:pt x="4835396" y="1931498"/>
                  <a:pt x="4865616" y="1941571"/>
                </a:cubicBezTo>
                <a:cubicBezTo>
                  <a:pt x="4878868" y="1945988"/>
                  <a:pt x="4892533" y="1949320"/>
                  <a:pt x="4905372" y="1954823"/>
                </a:cubicBezTo>
                <a:cubicBezTo>
                  <a:pt x="4923530" y="1962605"/>
                  <a:pt x="4939884" y="1974391"/>
                  <a:pt x="4958381" y="1981327"/>
                </a:cubicBezTo>
                <a:cubicBezTo>
                  <a:pt x="4975435" y="1987722"/>
                  <a:pt x="4993720" y="1990162"/>
                  <a:pt x="5011390" y="1994579"/>
                </a:cubicBezTo>
                <a:cubicBezTo>
                  <a:pt x="5062545" y="2025273"/>
                  <a:pt x="5101223" y="2050784"/>
                  <a:pt x="5157164" y="2074093"/>
                </a:cubicBezTo>
                <a:cubicBezTo>
                  <a:pt x="5182953" y="2084838"/>
                  <a:pt x="5236677" y="2100597"/>
                  <a:pt x="5236677" y="2100597"/>
                </a:cubicBezTo>
                <a:cubicBezTo>
                  <a:pt x="5260315" y="2124235"/>
                  <a:pt x="5298842" y="2166510"/>
                  <a:pt x="5329442" y="2180110"/>
                </a:cubicBezTo>
                <a:cubicBezTo>
                  <a:pt x="5350025" y="2189258"/>
                  <a:pt x="5373616" y="2188945"/>
                  <a:pt x="5395703" y="2193362"/>
                </a:cubicBezTo>
                <a:cubicBezTo>
                  <a:pt x="5408955" y="2211032"/>
                  <a:pt x="5417082" y="2234119"/>
                  <a:pt x="5435459" y="2246371"/>
                </a:cubicBezTo>
                <a:cubicBezTo>
                  <a:pt x="5458705" y="2261868"/>
                  <a:pt x="5488716" y="2263328"/>
                  <a:pt x="5514972" y="2272875"/>
                </a:cubicBezTo>
                <a:cubicBezTo>
                  <a:pt x="5537328" y="2281004"/>
                  <a:pt x="5559146" y="2290544"/>
                  <a:pt x="5581233" y="2299379"/>
                </a:cubicBezTo>
                <a:cubicBezTo>
                  <a:pt x="5603264" y="2321411"/>
                  <a:pt x="5617399" y="2339013"/>
                  <a:pt x="5647494" y="2352388"/>
                </a:cubicBezTo>
                <a:cubicBezTo>
                  <a:pt x="5673024" y="2363735"/>
                  <a:pt x="5727007" y="2378893"/>
                  <a:pt x="5727007" y="2378893"/>
                </a:cubicBezTo>
                <a:cubicBezTo>
                  <a:pt x="5829729" y="2481613"/>
                  <a:pt x="5725503" y="2391309"/>
                  <a:pt x="5846277" y="2458406"/>
                </a:cubicBezTo>
                <a:cubicBezTo>
                  <a:pt x="5865584" y="2469132"/>
                  <a:pt x="5880108" y="2487204"/>
                  <a:pt x="5899285" y="2498162"/>
                </a:cubicBezTo>
                <a:cubicBezTo>
                  <a:pt x="5911414" y="2505093"/>
                  <a:pt x="5926202" y="2505911"/>
                  <a:pt x="5939042" y="2511414"/>
                </a:cubicBezTo>
                <a:cubicBezTo>
                  <a:pt x="6053672" y="2560542"/>
                  <a:pt x="5938569" y="2520093"/>
                  <a:pt x="6031807" y="2551171"/>
                </a:cubicBezTo>
                <a:cubicBezTo>
                  <a:pt x="6040642" y="2564423"/>
                  <a:pt x="6045263" y="2581794"/>
                  <a:pt x="6058311" y="2590927"/>
                </a:cubicBezTo>
                <a:cubicBezTo>
                  <a:pt x="6090679" y="2613585"/>
                  <a:pt x="6131454" y="2622019"/>
                  <a:pt x="6164329" y="2643936"/>
                </a:cubicBezTo>
                <a:cubicBezTo>
                  <a:pt x="6215708" y="2678189"/>
                  <a:pt x="6188975" y="2665403"/>
                  <a:pt x="6243842" y="2683693"/>
                </a:cubicBezTo>
                <a:cubicBezTo>
                  <a:pt x="6261511" y="2696945"/>
                  <a:pt x="6279882" y="2709310"/>
                  <a:pt x="6296850" y="2723449"/>
                </a:cubicBezTo>
                <a:cubicBezTo>
                  <a:pt x="6306448" y="2731448"/>
                  <a:pt x="6312641" y="2743525"/>
                  <a:pt x="6323355" y="2749953"/>
                </a:cubicBezTo>
                <a:cubicBezTo>
                  <a:pt x="6335333" y="2757140"/>
                  <a:pt x="6350617" y="2756959"/>
                  <a:pt x="6363111" y="2763206"/>
                </a:cubicBezTo>
                <a:cubicBezTo>
                  <a:pt x="6377357" y="2770329"/>
                  <a:pt x="6389039" y="2781808"/>
                  <a:pt x="6402868" y="2789710"/>
                </a:cubicBezTo>
                <a:cubicBezTo>
                  <a:pt x="6448720" y="2815911"/>
                  <a:pt x="6451031" y="2814599"/>
                  <a:pt x="6495633" y="2829466"/>
                </a:cubicBezTo>
                <a:cubicBezTo>
                  <a:pt x="6508885" y="2838301"/>
                  <a:pt x="6521144" y="2848848"/>
                  <a:pt x="6535390" y="2855971"/>
                </a:cubicBezTo>
                <a:cubicBezTo>
                  <a:pt x="6547884" y="2862218"/>
                  <a:pt x="6563018" y="2862293"/>
                  <a:pt x="6575146" y="2869223"/>
                </a:cubicBezTo>
                <a:cubicBezTo>
                  <a:pt x="6594323" y="2880181"/>
                  <a:pt x="6608978" y="2898021"/>
                  <a:pt x="6628155" y="2908979"/>
                </a:cubicBezTo>
                <a:cubicBezTo>
                  <a:pt x="6640283" y="2915910"/>
                  <a:pt x="6655417" y="2915985"/>
                  <a:pt x="6667911" y="2922232"/>
                </a:cubicBezTo>
                <a:cubicBezTo>
                  <a:pt x="6682157" y="2929355"/>
                  <a:pt x="6693422" y="2941613"/>
                  <a:pt x="6707668" y="2948736"/>
                </a:cubicBezTo>
                <a:cubicBezTo>
                  <a:pt x="6720162" y="2954983"/>
                  <a:pt x="6734345" y="2957083"/>
                  <a:pt x="6747424" y="2961988"/>
                </a:cubicBezTo>
                <a:cubicBezTo>
                  <a:pt x="6769698" y="2970341"/>
                  <a:pt x="6791947" y="2978832"/>
                  <a:pt x="6813685" y="2988493"/>
                </a:cubicBezTo>
                <a:cubicBezTo>
                  <a:pt x="6831738" y="2996516"/>
                  <a:pt x="6849542" y="3005196"/>
                  <a:pt x="6866694" y="3014997"/>
                </a:cubicBezTo>
                <a:cubicBezTo>
                  <a:pt x="6880522" y="3022899"/>
                  <a:pt x="6892204" y="3034378"/>
                  <a:pt x="6906450" y="3041501"/>
                </a:cubicBezTo>
                <a:cubicBezTo>
                  <a:pt x="6938481" y="3057516"/>
                  <a:pt x="6965257" y="3055271"/>
                  <a:pt x="6999216" y="3068006"/>
                </a:cubicBezTo>
                <a:cubicBezTo>
                  <a:pt x="7017713" y="3074943"/>
                  <a:pt x="7035787" y="3083552"/>
                  <a:pt x="7052224" y="3094510"/>
                </a:cubicBezTo>
                <a:cubicBezTo>
                  <a:pt x="7062620" y="3101441"/>
                  <a:pt x="7067554" y="3115426"/>
                  <a:pt x="7078729" y="3121014"/>
                </a:cubicBezTo>
                <a:cubicBezTo>
                  <a:pt x="7095019" y="3129159"/>
                  <a:pt x="7114068" y="3129849"/>
                  <a:pt x="7131737" y="3134266"/>
                </a:cubicBezTo>
                <a:cubicBezTo>
                  <a:pt x="7140572" y="3143101"/>
                  <a:pt x="7147067" y="3155183"/>
                  <a:pt x="7158242" y="3160771"/>
                </a:cubicBezTo>
                <a:cubicBezTo>
                  <a:pt x="7183230" y="3173265"/>
                  <a:pt x="7237755" y="3187275"/>
                  <a:pt x="7237755" y="3187275"/>
                </a:cubicBezTo>
                <a:cubicBezTo>
                  <a:pt x="7251007" y="3200527"/>
                  <a:pt x="7261128" y="3217930"/>
                  <a:pt x="7277511" y="3227032"/>
                </a:cubicBezTo>
                <a:cubicBezTo>
                  <a:pt x="7301933" y="3240600"/>
                  <a:pt x="7357024" y="3253536"/>
                  <a:pt x="7357024" y="3253536"/>
                </a:cubicBezTo>
                <a:cubicBezTo>
                  <a:pt x="7381675" y="3278186"/>
                  <a:pt x="7389854" y="3289829"/>
                  <a:pt x="7423285" y="3306545"/>
                </a:cubicBezTo>
                <a:cubicBezTo>
                  <a:pt x="7435779" y="3312792"/>
                  <a:pt x="7449790" y="3315380"/>
                  <a:pt x="7463042" y="3319797"/>
                </a:cubicBezTo>
                <a:cubicBezTo>
                  <a:pt x="7565801" y="3388304"/>
                  <a:pt x="7512335" y="3362733"/>
                  <a:pt x="7622068" y="3399310"/>
                </a:cubicBezTo>
                <a:lnTo>
                  <a:pt x="7661824" y="3412562"/>
                </a:lnTo>
                <a:lnTo>
                  <a:pt x="7701581" y="3425814"/>
                </a:lnTo>
                <a:cubicBezTo>
                  <a:pt x="7710416" y="3434649"/>
                  <a:pt x="7716910" y="3446731"/>
                  <a:pt x="7728085" y="3452319"/>
                </a:cubicBezTo>
                <a:cubicBezTo>
                  <a:pt x="7744376" y="3460464"/>
                  <a:pt x="7763581" y="3460567"/>
                  <a:pt x="7781094" y="3465571"/>
                </a:cubicBezTo>
                <a:cubicBezTo>
                  <a:pt x="7794525" y="3469408"/>
                  <a:pt x="7807598" y="3474406"/>
                  <a:pt x="7820850" y="3478823"/>
                </a:cubicBezTo>
                <a:cubicBezTo>
                  <a:pt x="7909198" y="3474406"/>
                  <a:pt x="7999295" y="3483612"/>
                  <a:pt x="8085894" y="3465571"/>
                </a:cubicBezTo>
                <a:cubicBezTo>
                  <a:pt x="8105466" y="3461494"/>
                  <a:pt x="8167269" y="3375499"/>
                  <a:pt x="8178659" y="3359553"/>
                </a:cubicBezTo>
                <a:cubicBezTo>
                  <a:pt x="8187916" y="3346593"/>
                  <a:pt x="8196329" y="3333049"/>
                  <a:pt x="8205164" y="3319797"/>
                </a:cubicBezTo>
                <a:cubicBezTo>
                  <a:pt x="8209581" y="3302127"/>
                  <a:pt x="8211241" y="3283529"/>
                  <a:pt x="8218416" y="3266788"/>
                </a:cubicBezTo>
                <a:cubicBezTo>
                  <a:pt x="8230953" y="3237534"/>
                  <a:pt x="8250052" y="3221900"/>
                  <a:pt x="8271424" y="3200527"/>
                </a:cubicBezTo>
                <a:cubicBezTo>
                  <a:pt x="8275842" y="3187275"/>
                  <a:pt x="8280839" y="3174202"/>
                  <a:pt x="8284677" y="3160771"/>
                </a:cubicBezTo>
                <a:cubicBezTo>
                  <a:pt x="8298806" y="3111322"/>
                  <a:pt x="8297555" y="3089881"/>
                  <a:pt x="8324433" y="3041501"/>
                </a:cubicBezTo>
                <a:cubicBezTo>
                  <a:pt x="8335159" y="3022194"/>
                  <a:pt x="8350938" y="3006162"/>
                  <a:pt x="8364190" y="2988493"/>
                </a:cubicBezTo>
                <a:cubicBezTo>
                  <a:pt x="8374167" y="2948584"/>
                  <a:pt x="8397147" y="2863804"/>
                  <a:pt x="8403946" y="2816214"/>
                </a:cubicBezTo>
                <a:cubicBezTo>
                  <a:pt x="8414019" y="2745702"/>
                  <a:pt x="8430450" y="2604179"/>
                  <a:pt x="8430450" y="2604179"/>
                </a:cubicBezTo>
                <a:cubicBezTo>
                  <a:pt x="8426033" y="2347970"/>
                  <a:pt x="8425595" y="2091662"/>
                  <a:pt x="8417198" y="1835553"/>
                </a:cubicBezTo>
                <a:cubicBezTo>
                  <a:pt x="8416740" y="1821592"/>
                  <a:pt x="8408851" y="1808876"/>
                  <a:pt x="8403946" y="1795797"/>
                </a:cubicBezTo>
                <a:cubicBezTo>
                  <a:pt x="8395593" y="1773523"/>
                  <a:pt x="8384277" y="1752321"/>
                  <a:pt x="8377442" y="1729536"/>
                </a:cubicBezTo>
                <a:cubicBezTo>
                  <a:pt x="8370970" y="1707962"/>
                  <a:pt x="8370117" y="1685006"/>
                  <a:pt x="8364190" y="1663275"/>
                </a:cubicBezTo>
                <a:cubicBezTo>
                  <a:pt x="8356839" y="1636321"/>
                  <a:pt x="8346520" y="1610266"/>
                  <a:pt x="8337685" y="1583762"/>
                </a:cubicBezTo>
                <a:lnTo>
                  <a:pt x="8324433" y="1544006"/>
                </a:lnTo>
                <a:cubicBezTo>
                  <a:pt x="8314020" y="1481525"/>
                  <a:pt x="8313744" y="1466838"/>
                  <a:pt x="8297929" y="1411484"/>
                </a:cubicBezTo>
                <a:cubicBezTo>
                  <a:pt x="8294091" y="1398052"/>
                  <a:pt x="8288691" y="1385107"/>
                  <a:pt x="8284677" y="1371727"/>
                </a:cubicBezTo>
                <a:cubicBezTo>
                  <a:pt x="8275436" y="1340924"/>
                  <a:pt x="8266458" y="1310035"/>
                  <a:pt x="8258172" y="1278962"/>
                </a:cubicBezTo>
                <a:cubicBezTo>
                  <a:pt x="8213795" y="1112548"/>
                  <a:pt x="8251698" y="1233037"/>
                  <a:pt x="8205164" y="1093432"/>
                </a:cubicBezTo>
                <a:cubicBezTo>
                  <a:pt x="8200746" y="1058093"/>
                  <a:pt x="8200068" y="1022082"/>
                  <a:pt x="8191911" y="987414"/>
                </a:cubicBezTo>
                <a:cubicBezTo>
                  <a:pt x="8182313" y="946621"/>
                  <a:pt x="8162319" y="908801"/>
                  <a:pt x="8152155" y="868145"/>
                </a:cubicBezTo>
                <a:cubicBezTo>
                  <a:pt x="8145428" y="841238"/>
                  <a:pt x="8137060" y="802001"/>
                  <a:pt x="8125650" y="775379"/>
                </a:cubicBezTo>
                <a:cubicBezTo>
                  <a:pt x="8117868" y="757221"/>
                  <a:pt x="8106483" y="740713"/>
                  <a:pt x="8099146" y="722371"/>
                </a:cubicBezTo>
                <a:cubicBezTo>
                  <a:pt x="8088770" y="696431"/>
                  <a:pt x="8085136" y="667846"/>
                  <a:pt x="8072642" y="642858"/>
                </a:cubicBezTo>
                <a:cubicBezTo>
                  <a:pt x="8063807" y="625188"/>
                  <a:pt x="8056301" y="606789"/>
                  <a:pt x="8046137" y="589849"/>
                </a:cubicBezTo>
                <a:cubicBezTo>
                  <a:pt x="8029748" y="562534"/>
                  <a:pt x="8007375" y="538827"/>
                  <a:pt x="7993129" y="510336"/>
                </a:cubicBezTo>
                <a:cubicBezTo>
                  <a:pt x="7979877" y="483832"/>
                  <a:pt x="7971152" y="454529"/>
                  <a:pt x="7953372" y="430823"/>
                </a:cubicBezTo>
                <a:cubicBezTo>
                  <a:pt x="7943816" y="418081"/>
                  <a:pt x="7926576" y="413576"/>
                  <a:pt x="7913616" y="404319"/>
                </a:cubicBezTo>
                <a:cubicBezTo>
                  <a:pt x="7895643" y="391481"/>
                  <a:pt x="7875464" y="380905"/>
                  <a:pt x="7860607" y="364562"/>
                </a:cubicBezTo>
                <a:cubicBezTo>
                  <a:pt x="7745963" y="238453"/>
                  <a:pt x="7831460" y="275333"/>
                  <a:pt x="7741337" y="245293"/>
                </a:cubicBezTo>
                <a:cubicBezTo>
                  <a:pt x="7627412" y="169340"/>
                  <a:pt x="7771548" y="260397"/>
                  <a:pt x="7661824" y="205536"/>
                </a:cubicBezTo>
                <a:cubicBezTo>
                  <a:pt x="7647578" y="198413"/>
                  <a:pt x="7636050" y="186659"/>
                  <a:pt x="7622068" y="179032"/>
                </a:cubicBezTo>
                <a:cubicBezTo>
                  <a:pt x="7587382" y="160112"/>
                  <a:pt x="7516050" y="126023"/>
                  <a:pt x="7516050" y="126023"/>
                </a:cubicBezTo>
                <a:cubicBezTo>
                  <a:pt x="7242172" y="130440"/>
                  <a:pt x="6968085" y="127712"/>
                  <a:pt x="6694416" y="139275"/>
                </a:cubicBezTo>
                <a:cubicBezTo>
                  <a:pt x="6638882" y="141621"/>
                  <a:pt x="6539188" y="179175"/>
                  <a:pt x="6482381" y="192284"/>
                </a:cubicBezTo>
                <a:cubicBezTo>
                  <a:pt x="6456199" y="198326"/>
                  <a:pt x="6429098" y="199707"/>
                  <a:pt x="6402868" y="205536"/>
                </a:cubicBezTo>
                <a:cubicBezTo>
                  <a:pt x="6389231" y="208566"/>
                  <a:pt x="6376543" y="214950"/>
                  <a:pt x="6363111" y="218788"/>
                </a:cubicBezTo>
                <a:cubicBezTo>
                  <a:pt x="6345599" y="223791"/>
                  <a:pt x="6327772" y="227623"/>
                  <a:pt x="6310103" y="232040"/>
                </a:cubicBezTo>
                <a:cubicBezTo>
                  <a:pt x="6280422" y="251828"/>
                  <a:pt x="6243631" y="275294"/>
                  <a:pt x="6217337" y="298301"/>
                </a:cubicBezTo>
                <a:cubicBezTo>
                  <a:pt x="6198531" y="314756"/>
                  <a:pt x="6183006" y="334708"/>
                  <a:pt x="6164329" y="351310"/>
                </a:cubicBezTo>
                <a:cubicBezTo>
                  <a:pt x="6064117" y="440389"/>
                  <a:pt x="6128083" y="364300"/>
                  <a:pt x="6058311" y="457327"/>
                </a:cubicBezTo>
                <a:cubicBezTo>
                  <a:pt x="6049476" y="483831"/>
                  <a:pt x="6039482" y="509977"/>
                  <a:pt x="6031807" y="536840"/>
                </a:cubicBezTo>
                <a:cubicBezTo>
                  <a:pt x="6022972" y="567762"/>
                  <a:pt x="6017247" y="599747"/>
                  <a:pt x="6005303" y="629606"/>
                </a:cubicBezTo>
                <a:cubicBezTo>
                  <a:pt x="5999388" y="644394"/>
                  <a:pt x="5987633" y="656110"/>
                  <a:pt x="5978798" y="669362"/>
                </a:cubicBezTo>
                <a:cubicBezTo>
                  <a:pt x="5974381" y="687032"/>
                  <a:pt x="5968902" y="704469"/>
                  <a:pt x="5965546" y="722371"/>
                </a:cubicBezTo>
                <a:cubicBezTo>
                  <a:pt x="5938481" y="866722"/>
                  <a:pt x="5940500" y="868278"/>
                  <a:pt x="5925790" y="1000666"/>
                </a:cubicBezTo>
                <a:cubicBezTo>
                  <a:pt x="5930207" y="1133188"/>
                  <a:pt x="5931687" y="1265841"/>
                  <a:pt x="5939042" y="1398232"/>
                </a:cubicBezTo>
                <a:cubicBezTo>
                  <a:pt x="5940532" y="1425061"/>
                  <a:pt x="5944573" y="1452008"/>
                  <a:pt x="5952294" y="1477745"/>
                </a:cubicBezTo>
                <a:cubicBezTo>
                  <a:pt x="5957970" y="1496667"/>
                  <a:pt x="5969963" y="1513084"/>
                  <a:pt x="5978798" y="1530753"/>
                </a:cubicBezTo>
                <a:cubicBezTo>
                  <a:pt x="5983215" y="1561675"/>
                  <a:pt x="5985924" y="1592890"/>
                  <a:pt x="5992050" y="1623519"/>
                </a:cubicBezTo>
                <a:cubicBezTo>
                  <a:pt x="5994790" y="1637217"/>
                  <a:pt x="6002273" y="1649639"/>
                  <a:pt x="6005303" y="1663275"/>
                </a:cubicBezTo>
                <a:cubicBezTo>
                  <a:pt x="6011132" y="1689505"/>
                  <a:pt x="6010834" y="1717051"/>
                  <a:pt x="6018555" y="1742788"/>
                </a:cubicBezTo>
                <a:cubicBezTo>
                  <a:pt x="6024232" y="1761710"/>
                  <a:pt x="6038308" y="1777231"/>
                  <a:pt x="6045059" y="1795797"/>
                </a:cubicBezTo>
                <a:cubicBezTo>
                  <a:pt x="6047668" y="1802971"/>
                  <a:pt x="6088822" y="1955747"/>
                  <a:pt x="6098068" y="1968075"/>
                </a:cubicBezTo>
                <a:lnTo>
                  <a:pt x="6137824" y="2021084"/>
                </a:lnTo>
                <a:cubicBezTo>
                  <a:pt x="6150707" y="2059729"/>
                  <a:pt x="6154189" y="2076422"/>
                  <a:pt x="6177581" y="2113849"/>
                </a:cubicBezTo>
                <a:cubicBezTo>
                  <a:pt x="6189287" y="2132579"/>
                  <a:pt x="6204085" y="2149188"/>
                  <a:pt x="6217337" y="2166858"/>
                </a:cubicBezTo>
                <a:cubicBezTo>
                  <a:pt x="6227255" y="2196609"/>
                  <a:pt x="6243893" y="2249113"/>
                  <a:pt x="6257094" y="2272875"/>
                </a:cubicBezTo>
                <a:cubicBezTo>
                  <a:pt x="6267820" y="2292183"/>
                  <a:pt x="6286124" y="2306577"/>
                  <a:pt x="6296850" y="2325884"/>
                </a:cubicBezTo>
                <a:cubicBezTo>
                  <a:pt x="6308403" y="2346679"/>
                  <a:pt x="6312716" y="2370868"/>
                  <a:pt x="6323355" y="2392145"/>
                </a:cubicBezTo>
                <a:cubicBezTo>
                  <a:pt x="6330478" y="2406390"/>
                  <a:pt x="6342736" y="2417656"/>
                  <a:pt x="6349859" y="2431901"/>
                </a:cubicBezTo>
                <a:cubicBezTo>
                  <a:pt x="6391339" y="2514860"/>
                  <a:pt x="6364308" y="2475247"/>
                  <a:pt x="6389616" y="2551171"/>
                </a:cubicBezTo>
                <a:cubicBezTo>
                  <a:pt x="6411229" y="2616010"/>
                  <a:pt x="6410160" y="2608491"/>
                  <a:pt x="6442624" y="2657188"/>
                </a:cubicBezTo>
                <a:cubicBezTo>
                  <a:pt x="6447042" y="2679275"/>
                  <a:pt x="6450414" y="2701597"/>
                  <a:pt x="6455877" y="2723449"/>
                </a:cubicBezTo>
                <a:cubicBezTo>
                  <a:pt x="6463756" y="2754964"/>
                  <a:pt x="6485901" y="2802702"/>
                  <a:pt x="6495633" y="2829466"/>
                </a:cubicBezTo>
                <a:cubicBezTo>
                  <a:pt x="6505181" y="2855722"/>
                  <a:pt x="6513302" y="2882475"/>
                  <a:pt x="6522137" y="2908979"/>
                </a:cubicBezTo>
                <a:lnTo>
                  <a:pt x="6548642" y="2988493"/>
                </a:lnTo>
                <a:cubicBezTo>
                  <a:pt x="6596967" y="3133470"/>
                  <a:pt x="6519898" y="2913882"/>
                  <a:pt x="6588398" y="3068006"/>
                </a:cubicBezTo>
                <a:cubicBezTo>
                  <a:pt x="6599745" y="3093536"/>
                  <a:pt x="6614903" y="3147519"/>
                  <a:pt x="6614903" y="3147519"/>
                </a:cubicBezTo>
                <a:cubicBezTo>
                  <a:pt x="6619320" y="3174023"/>
                  <a:pt x="6628155" y="3200162"/>
                  <a:pt x="6628155" y="3227032"/>
                </a:cubicBezTo>
                <a:cubicBezTo>
                  <a:pt x="6628155" y="3241001"/>
                  <a:pt x="6628455" y="3263400"/>
                  <a:pt x="6614903" y="3266788"/>
                </a:cubicBezTo>
                <a:cubicBezTo>
                  <a:pt x="6584600" y="3274364"/>
                  <a:pt x="6553099" y="3257664"/>
                  <a:pt x="6522137" y="3253536"/>
                </a:cubicBezTo>
                <a:lnTo>
                  <a:pt x="6416120" y="3240284"/>
                </a:lnTo>
                <a:cubicBezTo>
                  <a:pt x="6402868" y="3235867"/>
                  <a:pt x="6388858" y="3233279"/>
                  <a:pt x="6376364" y="3227032"/>
                </a:cubicBezTo>
                <a:cubicBezTo>
                  <a:pt x="6362118" y="3219909"/>
                  <a:pt x="6350436" y="3208429"/>
                  <a:pt x="6336607" y="3200527"/>
                </a:cubicBezTo>
                <a:cubicBezTo>
                  <a:pt x="6319455" y="3190726"/>
                  <a:pt x="6301268" y="3182858"/>
                  <a:pt x="6283598" y="3174023"/>
                </a:cubicBezTo>
                <a:cubicBezTo>
                  <a:pt x="6175833" y="3012374"/>
                  <a:pt x="6271999" y="3163746"/>
                  <a:pt x="6204085" y="3041501"/>
                </a:cubicBezTo>
                <a:cubicBezTo>
                  <a:pt x="6191576" y="3018985"/>
                  <a:pt x="6175848" y="2998278"/>
                  <a:pt x="6164329" y="2975240"/>
                </a:cubicBezTo>
                <a:cubicBezTo>
                  <a:pt x="6088554" y="2823690"/>
                  <a:pt x="6148611" y="2893263"/>
                  <a:pt x="6071564" y="2816214"/>
                </a:cubicBezTo>
                <a:cubicBezTo>
                  <a:pt x="6062729" y="2794127"/>
                  <a:pt x="6057667" y="2770126"/>
                  <a:pt x="6045059" y="2749953"/>
                </a:cubicBezTo>
                <a:cubicBezTo>
                  <a:pt x="6035126" y="2734061"/>
                  <a:pt x="6014601" y="2726469"/>
                  <a:pt x="6005303" y="2710197"/>
                </a:cubicBezTo>
                <a:cubicBezTo>
                  <a:pt x="5996267" y="2694383"/>
                  <a:pt x="6001421" y="2672806"/>
                  <a:pt x="5992050" y="2657188"/>
                </a:cubicBezTo>
                <a:cubicBezTo>
                  <a:pt x="5974300" y="2627604"/>
                  <a:pt x="5945575" y="2605939"/>
                  <a:pt x="5925790" y="2577675"/>
                </a:cubicBezTo>
                <a:cubicBezTo>
                  <a:pt x="5877530" y="2508732"/>
                  <a:pt x="5916498" y="2545840"/>
                  <a:pt x="5886033" y="2484910"/>
                </a:cubicBezTo>
                <a:cubicBezTo>
                  <a:pt x="5878910" y="2470664"/>
                  <a:pt x="5868787" y="2458113"/>
                  <a:pt x="5859529" y="2445153"/>
                </a:cubicBezTo>
                <a:cubicBezTo>
                  <a:pt x="5839203" y="2416697"/>
                  <a:pt x="5811120" y="2383629"/>
                  <a:pt x="5793268" y="2352388"/>
                </a:cubicBezTo>
                <a:cubicBezTo>
                  <a:pt x="5768509" y="2309058"/>
                  <a:pt x="5759190" y="2280445"/>
                  <a:pt x="5740259" y="2233119"/>
                </a:cubicBezTo>
                <a:lnTo>
                  <a:pt x="5713755" y="2100597"/>
                </a:lnTo>
                <a:lnTo>
                  <a:pt x="5700503" y="2034336"/>
                </a:lnTo>
                <a:cubicBezTo>
                  <a:pt x="5696085" y="1747206"/>
                  <a:pt x="5695224" y="1459999"/>
                  <a:pt x="5687250" y="1172945"/>
                </a:cubicBezTo>
                <a:cubicBezTo>
                  <a:pt x="5686383" y="1141721"/>
                  <a:pt x="5680124" y="1110808"/>
                  <a:pt x="5673998" y="1080179"/>
                </a:cubicBezTo>
                <a:cubicBezTo>
                  <a:pt x="5671259" y="1066481"/>
                  <a:pt x="5665163" y="1053675"/>
                  <a:pt x="5660746" y="1040423"/>
                </a:cubicBezTo>
                <a:cubicBezTo>
                  <a:pt x="5656329" y="1005084"/>
                  <a:pt x="5653349" y="969535"/>
                  <a:pt x="5647494" y="934406"/>
                </a:cubicBezTo>
                <a:cubicBezTo>
                  <a:pt x="5639210" y="884699"/>
                  <a:pt x="5633593" y="885749"/>
                  <a:pt x="5620990" y="841640"/>
                </a:cubicBezTo>
                <a:cubicBezTo>
                  <a:pt x="5615986" y="824128"/>
                  <a:pt x="5615882" y="804922"/>
                  <a:pt x="5607737" y="788632"/>
                </a:cubicBezTo>
                <a:cubicBezTo>
                  <a:pt x="5598294" y="769747"/>
                  <a:pt x="5555525" y="744988"/>
                  <a:pt x="5541477" y="735623"/>
                </a:cubicBezTo>
                <a:cubicBezTo>
                  <a:pt x="5519390" y="740040"/>
                  <a:pt x="5493957" y="736381"/>
                  <a:pt x="5475216" y="748875"/>
                </a:cubicBezTo>
                <a:cubicBezTo>
                  <a:pt x="5463593" y="756624"/>
                  <a:pt x="5469151" y="776654"/>
                  <a:pt x="5461964" y="788632"/>
                </a:cubicBezTo>
                <a:cubicBezTo>
                  <a:pt x="5455536" y="799346"/>
                  <a:pt x="5444294" y="806301"/>
                  <a:pt x="5435459" y="815136"/>
                </a:cubicBezTo>
                <a:cubicBezTo>
                  <a:pt x="5371369" y="943319"/>
                  <a:pt x="5443162" y="813700"/>
                  <a:pt x="5382450" y="894649"/>
                </a:cubicBezTo>
                <a:cubicBezTo>
                  <a:pt x="5363337" y="920132"/>
                  <a:pt x="5329442" y="974162"/>
                  <a:pt x="5329442" y="974162"/>
                </a:cubicBezTo>
                <a:cubicBezTo>
                  <a:pt x="5320607" y="1000666"/>
                  <a:pt x="5318434" y="1030429"/>
                  <a:pt x="5302937" y="1053675"/>
                </a:cubicBezTo>
                <a:lnTo>
                  <a:pt x="5249929" y="1133188"/>
                </a:lnTo>
                <a:cubicBezTo>
                  <a:pt x="5241094" y="1159692"/>
                  <a:pt x="5219473" y="1185044"/>
                  <a:pt x="5223424" y="1212701"/>
                </a:cubicBezTo>
                <a:cubicBezTo>
                  <a:pt x="5265433" y="1506764"/>
                  <a:pt x="5211202" y="1413028"/>
                  <a:pt x="5289685" y="1530753"/>
                </a:cubicBezTo>
                <a:cubicBezTo>
                  <a:pt x="5302937" y="1526336"/>
                  <a:pt x="5316725" y="1523281"/>
                  <a:pt x="5329442" y="1517501"/>
                </a:cubicBezTo>
                <a:cubicBezTo>
                  <a:pt x="5365411" y="1501152"/>
                  <a:pt x="5435459" y="1464493"/>
                  <a:pt x="5435459" y="1464493"/>
                </a:cubicBezTo>
                <a:cubicBezTo>
                  <a:pt x="5487772" y="1412180"/>
                  <a:pt x="5595882" y="1320310"/>
                  <a:pt x="5647494" y="1239206"/>
                </a:cubicBezTo>
                <a:cubicBezTo>
                  <a:pt x="5769949" y="1046778"/>
                  <a:pt x="5664721" y="1214560"/>
                  <a:pt x="5713755" y="1106684"/>
                </a:cubicBezTo>
                <a:cubicBezTo>
                  <a:pt x="5764418" y="995225"/>
                  <a:pt x="5759908" y="1027816"/>
                  <a:pt x="5793268" y="934406"/>
                </a:cubicBezTo>
                <a:cubicBezTo>
                  <a:pt x="5807363" y="894940"/>
                  <a:pt x="5821511" y="855431"/>
                  <a:pt x="5833024" y="815136"/>
                </a:cubicBezTo>
                <a:cubicBezTo>
                  <a:pt x="5841859" y="784214"/>
                  <a:pt x="5848539" y="752594"/>
                  <a:pt x="5859529" y="722371"/>
                </a:cubicBezTo>
                <a:cubicBezTo>
                  <a:pt x="5866280" y="703805"/>
                  <a:pt x="5879097" y="687859"/>
                  <a:pt x="5886033" y="669362"/>
                </a:cubicBezTo>
                <a:cubicBezTo>
                  <a:pt x="5900435" y="630956"/>
                  <a:pt x="5904208" y="574318"/>
                  <a:pt x="5912537" y="536840"/>
                </a:cubicBezTo>
                <a:cubicBezTo>
                  <a:pt x="5915567" y="523204"/>
                  <a:pt x="5921372" y="510336"/>
                  <a:pt x="5925790" y="497084"/>
                </a:cubicBezTo>
                <a:cubicBezTo>
                  <a:pt x="5911803" y="378193"/>
                  <a:pt x="5959171" y="287997"/>
                  <a:pt x="5859529" y="245293"/>
                </a:cubicBezTo>
                <a:cubicBezTo>
                  <a:pt x="5842788" y="238118"/>
                  <a:pt x="5824190" y="236458"/>
                  <a:pt x="5806520" y="232040"/>
                </a:cubicBezTo>
                <a:cubicBezTo>
                  <a:pt x="5784433" y="218788"/>
                  <a:pt x="5763797" y="202745"/>
                  <a:pt x="5740259" y="192284"/>
                </a:cubicBezTo>
                <a:cubicBezTo>
                  <a:pt x="5723615" y="184887"/>
                  <a:pt x="5704763" y="184036"/>
                  <a:pt x="5687250" y="179032"/>
                </a:cubicBezTo>
                <a:cubicBezTo>
                  <a:pt x="5584379" y="149639"/>
                  <a:pt x="5728131" y="173843"/>
                  <a:pt x="5514972" y="152527"/>
                </a:cubicBezTo>
                <a:cubicBezTo>
                  <a:pt x="5380395" y="107669"/>
                  <a:pt x="5487732" y="137277"/>
                  <a:pt x="5316190" y="112771"/>
                </a:cubicBezTo>
                <a:cubicBezTo>
                  <a:pt x="5293892" y="109586"/>
                  <a:pt x="5272316" y="102006"/>
                  <a:pt x="5249929" y="99519"/>
                </a:cubicBezTo>
                <a:cubicBezTo>
                  <a:pt x="5192685" y="93158"/>
                  <a:pt x="5135076" y="90684"/>
                  <a:pt x="5077650" y="86266"/>
                </a:cubicBezTo>
                <a:cubicBezTo>
                  <a:pt x="5055563" y="81849"/>
                  <a:pt x="5032480" y="80923"/>
                  <a:pt x="5011390" y="73014"/>
                </a:cubicBezTo>
                <a:cubicBezTo>
                  <a:pt x="4996477" y="67422"/>
                  <a:pt x="4986999" y="50701"/>
                  <a:pt x="4971633" y="46510"/>
                </a:cubicBezTo>
                <a:cubicBezTo>
                  <a:pt x="4937274" y="37139"/>
                  <a:pt x="4900955" y="37675"/>
                  <a:pt x="4865616" y="33258"/>
                </a:cubicBezTo>
                <a:cubicBezTo>
                  <a:pt x="4681814" y="-28008"/>
                  <a:pt x="4810038" y="9679"/>
                  <a:pt x="4362033" y="33258"/>
                </a:cubicBezTo>
                <a:cubicBezTo>
                  <a:pt x="4348083" y="33992"/>
                  <a:pt x="4335829" y="43122"/>
                  <a:pt x="4322277" y="46510"/>
                </a:cubicBezTo>
                <a:cubicBezTo>
                  <a:pt x="4300425" y="51973"/>
                  <a:pt x="4278103" y="55345"/>
                  <a:pt x="4256016" y="59762"/>
                </a:cubicBezTo>
                <a:cubicBezTo>
                  <a:pt x="4242764" y="68597"/>
                  <a:pt x="4231172" y="80674"/>
                  <a:pt x="4216259" y="86266"/>
                </a:cubicBezTo>
                <a:cubicBezTo>
                  <a:pt x="4195169" y="94175"/>
                  <a:pt x="4171986" y="94633"/>
                  <a:pt x="4149998" y="99519"/>
                </a:cubicBezTo>
                <a:cubicBezTo>
                  <a:pt x="4100076" y="110613"/>
                  <a:pt x="4101507" y="111265"/>
                  <a:pt x="4057233" y="126023"/>
                </a:cubicBezTo>
                <a:cubicBezTo>
                  <a:pt x="4043981" y="134858"/>
                  <a:pt x="4031723" y="145404"/>
                  <a:pt x="4017477" y="152527"/>
                </a:cubicBezTo>
                <a:cubicBezTo>
                  <a:pt x="4004983" y="158774"/>
                  <a:pt x="3989087" y="157660"/>
                  <a:pt x="3977720" y="165779"/>
                </a:cubicBezTo>
                <a:cubicBezTo>
                  <a:pt x="3957386" y="180303"/>
                  <a:pt x="3942381" y="201118"/>
                  <a:pt x="3924711" y="218788"/>
                </a:cubicBezTo>
                <a:lnTo>
                  <a:pt x="3898207" y="245293"/>
                </a:lnTo>
                <a:lnTo>
                  <a:pt x="3858450" y="285049"/>
                </a:lnTo>
                <a:cubicBezTo>
                  <a:pt x="3854033" y="298301"/>
                  <a:pt x="3846741" y="310922"/>
                  <a:pt x="3845198" y="324806"/>
                </a:cubicBezTo>
                <a:cubicBezTo>
                  <a:pt x="3816836" y="580069"/>
                  <a:pt x="3813929" y="577639"/>
                  <a:pt x="3845198" y="483832"/>
                </a:cubicBezTo>
                <a:cubicBezTo>
                  <a:pt x="3836363" y="474997"/>
                  <a:pt x="3829408" y="463755"/>
                  <a:pt x="3818694" y="457327"/>
                </a:cubicBezTo>
                <a:cubicBezTo>
                  <a:pt x="3751841" y="417215"/>
                  <a:pt x="3760145" y="469981"/>
                  <a:pt x="3792190" y="550093"/>
                </a:cubicBezTo>
                <a:cubicBezTo>
                  <a:pt x="3798105" y="564881"/>
                  <a:pt x="3818694" y="567762"/>
                  <a:pt x="3831946" y="576597"/>
                </a:cubicBezTo>
                <a:cubicBezTo>
                  <a:pt x="3863351" y="529489"/>
                  <a:pt x="3858450" y="552767"/>
                  <a:pt x="3858450" y="510336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навчання «Основам здоров’я» в початкових класах</a:t>
            </a:r>
            <a:endParaRPr lang="ru-RU" dirty="0"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168CE1C8-DDBF-4F23-B6C3-0C0B33A49DE0}"/>
              </a:ext>
            </a:extLst>
          </p:cNvPr>
          <p:cNvGraphicFramePr>
            <a:graphicFrameLocks noGrp="1"/>
          </p:cNvGraphicFramePr>
          <p:nvPr/>
        </p:nvGraphicFramePr>
        <p:xfrm>
          <a:off x="1" y="6484598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769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5000">
                          <a:srgbClr val="00B0F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94924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727219-0F56-46ED-8C11-6946470EB3E2}"/>
              </a:ext>
            </a:extLst>
          </p:cNvPr>
          <p:cNvSpPr txBox="1"/>
          <p:nvPr/>
        </p:nvSpPr>
        <p:spPr>
          <a:xfrm>
            <a:off x="0" y="1916832"/>
            <a:ext cx="73083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err="1"/>
              <a:t>Словесні</a:t>
            </a:r>
            <a:r>
              <a:rPr lang="ru-RU" dirty="0"/>
              <a:t>: </a:t>
            </a:r>
            <a:r>
              <a:rPr lang="ru-RU" dirty="0" err="1"/>
              <a:t>розповідь</a:t>
            </a:r>
            <a:r>
              <a:rPr lang="ru-RU" dirty="0"/>
              <a:t>; - </a:t>
            </a:r>
            <a:r>
              <a:rPr lang="ru-RU" dirty="0" err="1"/>
              <a:t>пояснення</a:t>
            </a:r>
            <a:r>
              <a:rPr lang="ru-RU" dirty="0"/>
              <a:t>; - </a:t>
            </a:r>
            <a:r>
              <a:rPr lang="ru-RU" dirty="0" err="1"/>
              <a:t>бесіда</a:t>
            </a:r>
            <a:r>
              <a:rPr lang="ru-RU" dirty="0"/>
              <a:t>; - робота з </a:t>
            </a:r>
            <a:r>
              <a:rPr lang="ru-RU" dirty="0" err="1"/>
              <a:t>підручником</a:t>
            </a:r>
            <a:r>
              <a:rPr lang="ru-RU" dirty="0"/>
              <a:t>; 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; -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; -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</a:t>
            </a:r>
            <a:r>
              <a:rPr lang="ru-RU" dirty="0" err="1"/>
              <a:t>газетні</a:t>
            </a:r>
            <a:r>
              <a:rPr lang="ru-RU" dirty="0"/>
              <a:t> та </a:t>
            </a:r>
            <a:r>
              <a:rPr lang="ru-RU" dirty="0" err="1"/>
              <a:t>журнальні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теле- та </a:t>
            </a:r>
            <a:r>
              <a:rPr lang="ru-RU" dirty="0" err="1"/>
              <a:t>радіопередачі</a:t>
            </a:r>
            <a:r>
              <a:rPr lang="ru-RU" dirty="0"/>
              <a:t>); -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етнопедагогіки</a:t>
            </a:r>
            <a:r>
              <a:rPr lang="ru-RU" dirty="0"/>
              <a:t> (</a:t>
            </a:r>
            <a:r>
              <a:rPr lang="ru-RU" dirty="0" err="1"/>
              <a:t>традиції</a:t>
            </a:r>
            <a:r>
              <a:rPr lang="ru-RU" dirty="0"/>
              <a:t> і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прислів’я</a:t>
            </a:r>
            <a:r>
              <a:rPr lang="ru-RU" dirty="0"/>
              <a:t> і </a:t>
            </a:r>
            <a:r>
              <a:rPr lang="ru-RU" dirty="0" err="1"/>
              <a:t>приказки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</a:p>
          <a:p>
            <a:pPr marL="342900" indent="-342900" algn="just">
              <a:buAutoNum type="arabicParenR"/>
            </a:pPr>
            <a:r>
              <a:rPr lang="ru-RU" dirty="0" err="1"/>
              <a:t>Наочні</a:t>
            </a:r>
            <a:r>
              <a:rPr lang="ru-RU" dirty="0"/>
              <a:t>: - метод </a:t>
            </a:r>
            <a:r>
              <a:rPr lang="ru-RU" dirty="0" err="1"/>
              <a:t>ілюстрацій</a:t>
            </a:r>
            <a:r>
              <a:rPr lang="ru-RU" dirty="0"/>
              <a:t> (показ </a:t>
            </a:r>
            <a:r>
              <a:rPr lang="ru-RU" dirty="0" err="1"/>
              <a:t>малюнків</a:t>
            </a:r>
            <a:r>
              <a:rPr lang="ru-RU" dirty="0"/>
              <a:t>, </a:t>
            </a:r>
            <a:r>
              <a:rPr lang="ru-RU" dirty="0" err="1"/>
              <a:t>таблиць</a:t>
            </a:r>
            <a:r>
              <a:rPr lang="ru-RU" dirty="0"/>
              <a:t>, </a:t>
            </a:r>
            <a:r>
              <a:rPr lang="ru-RU" dirty="0" err="1"/>
              <a:t>плакатів</a:t>
            </a:r>
            <a:r>
              <a:rPr lang="ru-RU" dirty="0"/>
              <a:t>, картин, карт, </a:t>
            </a:r>
            <a:r>
              <a:rPr lang="ru-RU" dirty="0" err="1"/>
              <a:t>замальовок</a:t>
            </a:r>
            <a:r>
              <a:rPr lang="ru-RU" dirty="0"/>
              <a:t> на </a:t>
            </a:r>
            <a:r>
              <a:rPr lang="ru-RU" dirty="0" err="1"/>
              <a:t>дошці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 - метод </a:t>
            </a:r>
            <a:r>
              <a:rPr lang="ru-RU" dirty="0" err="1"/>
              <a:t>демонстрацій</a:t>
            </a:r>
            <a:r>
              <a:rPr lang="ru-RU" dirty="0"/>
              <a:t> (</a:t>
            </a:r>
            <a:r>
              <a:rPr lang="ru-RU" dirty="0" err="1"/>
              <a:t>демонстрування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дослідів</a:t>
            </a:r>
            <a:r>
              <a:rPr lang="ru-RU" dirty="0"/>
              <a:t>, </a:t>
            </a:r>
            <a:r>
              <a:rPr lang="ru-RU" dirty="0" err="1"/>
              <a:t>діафільмів</a:t>
            </a:r>
            <a:r>
              <a:rPr lang="ru-RU" dirty="0"/>
              <a:t>, </a:t>
            </a:r>
            <a:r>
              <a:rPr lang="ru-RU" dirty="0" err="1"/>
              <a:t>відеофільмів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комп’ютера</a:t>
            </a:r>
            <a:r>
              <a:rPr lang="ru-RU" dirty="0"/>
              <a:t>). </a:t>
            </a:r>
          </a:p>
          <a:p>
            <a:pPr marL="342900" indent="-342900" algn="just">
              <a:buAutoNum type="arabicParenR"/>
            </a:pPr>
            <a:r>
              <a:rPr lang="ru-RU" dirty="0" err="1"/>
              <a:t>Практичні</a:t>
            </a:r>
            <a:r>
              <a:rPr lang="ru-RU" dirty="0"/>
              <a:t>: - метод </a:t>
            </a:r>
            <a:r>
              <a:rPr lang="ru-RU" dirty="0" err="1"/>
              <a:t>вправ</a:t>
            </a:r>
            <a:r>
              <a:rPr lang="ru-RU" dirty="0"/>
              <a:t>: </a:t>
            </a:r>
            <a:r>
              <a:rPr lang="ru-RU" dirty="0" err="1"/>
              <a:t>розумові</a:t>
            </a:r>
            <a:r>
              <a:rPr lang="ru-RU" dirty="0"/>
              <a:t> (</a:t>
            </a:r>
            <a:r>
              <a:rPr lang="ru-RU" dirty="0" err="1"/>
              <a:t>репродуктивні</a:t>
            </a:r>
            <a:r>
              <a:rPr lang="ru-RU" dirty="0"/>
              <a:t>, </a:t>
            </a:r>
            <a:r>
              <a:rPr lang="ru-RU" dirty="0" err="1"/>
              <a:t>тренувальні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); </a:t>
            </a:r>
            <a:r>
              <a:rPr lang="ru-RU" dirty="0" err="1"/>
              <a:t>фізичні</a:t>
            </a:r>
            <a:r>
              <a:rPr lang="ru-RU" dirty="0"/>
              <a:t> (</a:t>
            </a:r>
            <a:r>
              <a:rPr lang="ru-RU" dirty="0" err="1"/>
              <a:t>загартовування</a:t>
            </a:r>
            <a:r>
              <a:rPr lang="ru-RU" dirty="0"/>
              <a:t>,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), </a:t>
            </a:r>
            <a:r>
              <a:rPr lang="ru-RU" dirty="0" err="1"/>
              <a:t>дихальні</a:t>
            </a:r>
            <a:r>
              <a:rPr lang="ru-RU" dirty="0"/>
              <a:t>; - </a:t>
            </a:r>
            <a:r>
              <a:rPr lang="ru-RU" dirty="0" err="1"/>
              <a:t>лабораторний</a:t>
            </a:r>
            <a:r>
              <a:rPr lang="ru-RU" dirty="0"/>
              <a:t> (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антропометричних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); -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гімнастика</a:t>
            </a:r>
            <a:r>
              <a:rPr lang="ru-RU" dirty="0"/>
              <a:t> для очей, </a:t>
            </a:r>
            <a:r>
              <a:rPr lang="ru-RU" dirty="0" err="1"/>
              <a:t>фізкультхвилинки</a:t>
            </a:r>
            <a:r>
              <a:rPr lang="ru-RU" dirty="0"/>
              <a:t>).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(</a:t>
            </a:r>
            <a:r>
              <a:rPr lang="ru-RU" dirty="0" err="1"/>
              <a:t>ігрові</a:t>
            </a:r>
            <a:r>
              <a:rPr lang="ru-RU" dirty="0"/>
              <a:t>: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розігрування</a:t>
            </a:r>
            <a:r>
              <a:rPr lang="ru-RU" dirty="0"/>
              <a:t> ролей,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та </a:t>
            </a:r>
            <a:r>
              <a:rPr lang="ru-RU" dirty="0" err="1"/>
              <a:t>забави</a:t>
            </a:r>
            <a:r>
              <a:rPr lang="ru-RU" dirty="0"/>
              <a:t>).</a:t>
            </a:r>
          </a:p>
        </p:txBody>
      </p:sp>
      <p:pic>
        <p:nvPicPr>
          <p:cNvPr id="1026" name="Picture 2" descr="картинки для презентации педагогика: 2 тыс изображений найдено в Яндекс  Картинках">
            <a:extLst>
              <a:ext uri="{FF2B5EF4-FFF2-40B4-BE49-F238E27FC236}">
                <a16:creationId xmlns:a16="http://schemas.microsoft.com/office/drawing/2014/main" id="{AD54827B-1CE0-4B58-B739-499075EE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17032"/>
            <a:ext cx="1554485" cy="12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esora en el aula profesora sonriente de pie junto a la pizarra o  pizarrón en el aula concepto de escuela y aprendizaje día del maestro |  Vector Premium">
            <a:extLst>
              <a:ext uri="{FF2B5EF4-FFF2-40B4-BE49-F238E27FC236}">
                <a16:creationId xmlns:a16="http://schemas.microsoft.com/office/drawing/2014/main" id="{438755CC-345E-4EEA-AB76-1CE04B03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07153"/>
            <a:ext cx="1554486" cy="162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DE1A93-F2DE-421F-B767-45FD86F79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19" y="5242465"/>
            <a:ext cx="1554485" cy="11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0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a438bb3ddc65e26e5362eb91d34cf04c42c41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18241</TotalTime>
  <Words>1579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Times New Roman,Bold</vt:lpstr>
      <vt:lpstr>Wingdings</vt:lpstr>
      <vt:lpstr>Тема Office</vt:lpstr>
      <vt:lpstr>Практичне заняття 1.  Зміст, мета та завдання навчальної дисципліни «Основи здоров’я» для учнів початкової школи   </vt:lpstr>
      <vt:lpstr>Зміст</vt:lpstr>
      <vt:lpstr>Головні завдання предмета, його мета</vt:lpstr>
      <vt:lpstr>Головні завдання предмета, його мета</vt:lpstr>
      <vt:lpstr>Основні поняття</vt:lpstr>
      <vt:lpstr>Основні поняття</vt:lpstr>
      <vt:lpstr>Основні поняття Складові здоров’я</vt:lpstr>
      <vt:lpstr>Змістові лінії</vt:lpstr>
      <vt:lpstr>Методи навчання «Основам здоров’я» в початкових класах</vt:lpstr>
      <vt:lpstr>Проаналізуй</vt:lpstr>
      <vt:lpstr>Заповни табличку</vt:lpstr>
      <vt:lpstr>Орієнтовні вимоги до оцінювання навчальних досягнень учнів.</vt:lpstr>
      <vt:lpstr>Орієнтовні вимоги до оцінювання навчальних досягнень учнів.</vt:lpstr>
      <vt:lpstr>Орієнтовні вимоги до оцінювання навчальних досягнень учнів.</vt:lpstr>
      <vt:lpstr>Формування компетентності зі збереження здоров’я</vt:lpstr>
      <vt:lpstr>Формування компетентності зі збереження здоров’я</vt:lpstr>
      <vt:lpstr>Список використаних джерел</vt:lpstr>
      <vt:lpstr>Дякую за увагу!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obstinate</dc:creator>
  <dc:description>Шаблон презентации с сайта http://presentation-creation.ru/</dc:description>
  <cp:lastModifiedBy>admin</cp:lastModifiedBy>
  <cp:revision>28</cp:revision>
  <dcterms:created xsi:type="dcterms:W3CDTF">2017-02-04T16:45:21Z</dcterms:created>
  <dcterms:modified xsi:type="dcterms:W3CDTF">2023-03-05T16:15:30Z</dcterms:modified>
</cp:coreProperties>
</file>