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0.png"/><Relationship Id="rId3" Type="http://schemas.microsoft.com/office/2007/relationships/hdphoto" Target="../media/hdphoto1.wdp"/><Relationship Id="rId21" Type="http://schemas.microsoft.com/office/2007/relationships/hdphoto" Target="../media/hdphoto7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microsoft.com/office/2007/relationships/hdphoto" Target="../media/hdphoto9.wdp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24" Type="http://schemas.openxmlformats.org/officeDocument/2006/relationships/image" Target="../media/image19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23" Type="http://schemas.microsoft.com/office/2007/relationships/hdphoto" Target="../media/hdphoto8.wdp"/><Relationship Id="rId28" Type="http://schemas.microsoft.com/office/2007/relationships/hdphoto" Target="../media/hdphoto10.wdp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31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microsoft.com/office/2007/relationships/hdphoto" Target="../media/hdphoto6.wdp"/><Relationship Id="rId22" Type="http://schemas.openxmlformats.org/officeDocument/2006/relationships/image" Target="../media/image18.png"/><Relationship Id="rId27" Type="http://schemas.openxmlformats.org/officeDocument/2006/relationships/image" Target="../media/image21.png"/><Relationship Id="rId30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3.png"/><Relationship Id="rId3" Type="http://schemas.openxmlformats.org/officeDocument/2006/relationships/image" Target="../media/image25.png"/><Relationship Id="rId21" Type="http://schemas.microsoft.com/office/2007/relationships/hdphoto" Target="../media/hdphoto15.wdp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2.png"/><Relationship Id="rId2" Type="http://schemas.openxmlformats.org/officeDocument/2006/relationships/image" Target="../media/image24.jpe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24" Type="http://schemas.openxmlformats.org/officeDocument/2006/relationships/image" Target="../media/image41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23" Type="http://schemas.microsoft.com/office/2007/relationships/hdphoto" Target="../media/hdphoto16.wdp"/><Relationship Id="rId10" Type="http://schemas.microsoft.com/office/2007/relationships/hdphoto" Target="../media/hdphoto14.wdp"/><Relationship Id="rId19" Type="http://schemas.openxmlformats.org/officeDocument/2006/relationships/image" Target="../media/image38.png"/><Relationship Id="rId4" Type="http://schemas.microsoft.com/office/2007/relationships/hdphoto" Target="../media/hdphoto12.wdp"/><Relationship Id="rId9" Type="http://schemas.openxmlformats.org/officeDocument/2006/relationships/image" Target="../media/image29.png"/><Relationship Id="rId14" Type="http://schemas.openxmlformats.org/officeDocument/2006/relationships/image" Target="../media/image33.png"/><Relationship Id="rId2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550" y="1340768"/>
            <a:ext cx="7272808" cy="4536504"/>
          </a:xfrm>
          <a:prstGeom prst="rect">
            <a:avLst/>
          </a:prstGeom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Художньо-дидактична гра</a:t>
            </a:r>
          </a:p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«Чудо – звірі»</a:t>
            </a:r>
          </a:p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 мотивами </a:t>
            </a:r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М.Приймаченко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(Розвиток  у дітей композиційних вмінь з декоративного оздоблення)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5719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0"/>
            <a:ext cx="28463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56398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46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IMG_86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4" b="97569" l="10237" r="86728"/>
                    </a14:imgEffect>
                    <a14:imgEffect>
                      <a14:colorTemperature colorTemp="11000"/>
                    </a14:imgEffect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4444" r="13447" b="5021"/>
          <a:stretch/>
        </p:blipFill>
        <p:spPr bwMode="auto">
          <a:xfrm>
            <a:off x="1224639" y="1041944"/>
            <a:ext cx="6766752" cy="535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0" y="2274912"/>
            <a:ext cx="619358" cy="63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763" y="1819821"/>
            <a:ext cx="504783" cy="47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" y="1814143"/>
            <a:ext cx="715936" cy="63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91" y="918722"/>
            <a:ext cx="427287" cy="42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6879"/>
            <a:ext cx="1502474" cy="139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0420">
            <a:off x="558487" y="4874781"/>
            <a:ext cx="529466" cy="52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2796">
            <a:off x="4512049" y="5163332"/>
            <a:ext cx="416794" cy="41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3665">
            <a:off x="4894785" y="5591498"/>
            <a:ext cx="507043" cy="50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057" y="2752725"/>
            <a:ext cx="3841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09" y="2381250"/>
            <a:ext cx="3841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561" y="4526181"/>
            <a:ext cx="3841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201" y="1762167"/>
            <a:ext cx="3841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461" y="4047880"/>
            <a:ext cx="3841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700" y="3569022"/>
            <a:ext cx="3841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208" y="2405828"/>
            <a:ext cx="3841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479" y="1207532"/>
            <a:ext cx="3841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168" y="1344110"/>
            <a:ext cx="3841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004" y="4998368"/>
            <a:ext cx="3841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09" y="3120169"/>
            <a:ext cx="3841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9963" b="71536" l="20635" r="809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461" y="225468"/>
            <a:ext cx="826646" cy="116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6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94" y="3701030"/>
            <a:ext cx="526301" cy="47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93" b="991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09" y="526877"/>
            <a:ext cx="567506" cy="56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2" y="4259516"/>
            <a:ext cx="5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8667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970" y="578975"/>
            <a:ext cx="460789" cy="46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316" b="99561" l="0" r="98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" y="4034673"/>
            <a:ext cx="476418" cy="49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8" y="5485838"/>
            <a:ext cx="476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5" y="3047248"/>
            <a:ext cx="476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5" y="5049987"/>
            <a:ext cx="476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0" y="4600192"/>
            <a:ext cx="476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" y="3498422"/>
            <a:ext cx="476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09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IMG_8660 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13" y="12338"/>
            <a:ext cx="7965760" cy="553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Результат пошуку зображень за запитом &quot;кліпарт лист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16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62967">
            <a:off x="8395825" y="3871534"/>
            <a:ext cx="482783" cy="60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ов’язане зображенн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9300">
            <a:off x="148987" y="3335212"/>
            <a:ext cx="573630" cy="7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Результат пошуку зображень за запитом &quot;кліпарт листя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6933">
            <a:off x="3084172" y="5129569"/>
            <a:ext cx="334353" cy="41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Результат пошуку зображень за запитом &quot;кліпарт калина&quot;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674" l="10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2" y="2176739"/>
            <a:ext cx="924863" cy="92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41" b="89011" l="13768" r="86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00" y="4086778"/>
            <a:ext cx="2007108" cy="13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6" descr="Kalink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8350">
            <a:off x="331032" y="2899138"/>
            <a:ext cx="496045" cy="6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7" descr="Li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2985">
            <a:off x="419863" y="4981284"/>
            <a:ext cx="578454" cy="80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7150">
            <a:off x="155552" y="3938793"/>
            <a:ext cx="984316" cy="87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6876">
            <a:off x="-9622" y="4965711"/>
            <a:ext cx="833332" cy="73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83" y="4890727"/>
            <a:ext cx="7683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4938">
            <a:off x="8219479" y="4358017"/>
            <a:ext cx="825479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4517">
            <a:off x="-141932" y="4154135"/>
            <a:ext cx="1027684" cy="91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" y="162891"/>
            <a:ext cx="1881655" cy="113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023" y="1642152"/>
            <a:ext cx="317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08" y="1199466"/>
            <a:ext cx="317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81" y="2874882"/>
            <a:ext cx="4270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3331761"/>
            <a:ext cx="4270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83" y="1959958"/>
            <a:ext cx="4270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82" y="2386732"/>
            <a:ext cx="4270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43" y="4375117"/>
            <a:ext cx="4270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17" y="3775511"/>
            <a:ext cx="4270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07" y="1583471"/>
            <a:ext cx="4270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435" r="98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18" y="3516900"/>
            <a:ext cx="464407" cy="44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370" b="100000" l="870" r="98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612" y="548680"/>
            <a:ext cx="499513" cy="47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612" y="937377"/>
            <a:ext cx="5000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998" y="2176739"/>
            <a:ext cx="4635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77" y="2010508"/>
            <a:ext cx="4635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041" y="2556439"/>
            <a:ext cx="4635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689" y="506876"/>
            <a:ext cx="4635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672" y="3125687"/>
            <a:ext cx="4635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678" y="2678856"/>
            <a:ext cx="4635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00" y="3062167"/>
            <a:ext cx="4635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11" y="5119259"/>
            <a:ext cx="5302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5010472"/>
            <a:ext cx="5302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5131343"/>
            <a:ext cx="5302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86" y="4997253"/>
            <a:ext cx="5302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711" y="5119258"/>
            <a:ext cx="5302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3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147763"/>
            <a:ext cx="6072187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055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22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 Chuikin</dc:creator>
  <cp:lastModifiedBy>Serg</cp:lastModifiedBy>
  <cp:revision>23</cp:revision>
  <dcterms:created xsi:type="dcterms:W3CDTF">2016-10-20T10:40:04Z</dcterms:created>
  <dcterms:modified xsi:type="dcterms:W3CDTF">2019-12-10T18:44:55Z</dcterms:modified>
</cp:coreProperties>
</file>