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13ac02ca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13ac02ca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13ac02c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13ac02c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13ac02ca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13ac02c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13ac02ca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13ac02ca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13ac02c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13ac02c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13ac02ca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13ac02ca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13ac02ca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13ac02ca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13ac02c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13ac02c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13ac02ca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13ac02c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