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1" r:id="rId3"/>
    <p:sldId id="258" r:id="rId4"/>
    <p:sldId id="285" r:id="rId5"/>
    <p:sldId id="286" r:id="rId6"/>
    <p:sldId id="287" r:id="rId7"/>
    <p:sldId id="270" r:id="rId8"/>
    <p:sldId id="288" r:id="rId9"/>
    <p:sldId id="276" r:id="rId10"/>
    <p:sldId id="269" r:id="rId11"/>
    <p:sldId id="268" r:id="rId12"/>
    <p:sldId id="267" r:id="rId13"/>
    <p:sldId id="259" r:id="rId14"/>
    <p:sldId id="271" r:id="rId15"/>
    <p:sldId id="272" r:id="rId16"/>
    <p:sldId id="275" r:id="rId17"/>
    <p:sldId id="274" r:id="rId18"/>
    <p:sldId id="273" r:id="rId19"/>
    <p:sldId id="260" r:id="rId20"/>
    <p:sldId id="261" r:id="rId21"/>
    <p:sldId id="279" r:id="rId22"/>
    <p:sldId id="278" r:id="rId23"/>
    <p:sldId id="277" r:id="rId24"/>
    <p:sldId id="263" r:id="rId25"/>
    <p:sldId id="280" r:id="rId26"/>
    <p:sldId id="281" r:id="rId27"/>
    <p:sldId id="264" r:id="rId28"/>
    <p:sldId id="284" r:id="rId29"/>
    <p:sldId id="283" r:id="rId30"/>
    <p:sldId id="282" r:id="rId31"/>
    <p:sldId id="290" r:id="rId32"/>
    <p:sldId id="28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3" autoAdjust="0"/>
    <p:restoredTop sz="94705" autoAdjust="0"/>
  </p:normalViewPr>
  <p:slideViewPr>
    <p:cSldViewPr>
      <p:cViewPr varScale="1">
        <p:scale>
          <a:sx n="51" d="100"/>
          <a:sy n="51" d="100"/>
        </p:scale>
        <p:origin x="189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6B5227-14A1-4E35-9BD6-20F88D56188A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BC937E6-4B2D-4C7B-A456-21B4381D3868}">
      <dgm:prSet phldrT="[Текст]"/>
      <dgm:spPr/>
      <dgm:t>
        <a:bodyPr/>
        <a:lstStyle/>
        <a:p>
          <a:r>
            <a:rPr lang="uk-UA" dirty="0" smtClean="0"/>
            <a:t>Види малювання</a:t>
          </a:r>
          <a:endParaRPr lang="ru-RU" dirty="0"/>
        </a:p>
      </dgm:t>
    </dgm:pt>
    <dgm:pt modelId="{1F389256-6F5F-4278-A611-30FE7BB254FB}" type="parTrans" cxnId="{84A0AAB6-7A9C-4E00-8341-B4839F27576E}">
      <dgm:prSet/>
      <dgm:spPr/>
      <dgm:t>
        <a:bodyPr/>
        <a:lstStyle/>
        <a:p>
          <a:endParaRPr lang="ru-RU"/>
        </a:p>
      </dgm:t>
    </dgm:pt>
    <dgm:pt modelId="{D3CBDF5E-04FD-4B38-9F06-EF44546D4933}" type="sibTrans" cxnId="{84A0AAB6-7A9C-4E00-8341-B4839F27576E}">
      <dgm:prSet/>
      <dgm:spPr/>
      <dgm:t>
        <a:bodyPr/>
        <a:lstStyle/>
        <a:p>
          <a:endParaRPr lang="ru-RU"/>
        </a:p>
      </dgm:t>
    </dgm:pt>
    <dgm:pt modelId="{51B13D32-70AD-474E-8CFC-662D89E24C6B}">
      <dgm:prSet phldrT="[Текст]"/>
      <dgm:spPr/>
      <dgm:t>
        <a:bodyPr/>
        <a:lstStyle/>
        <a:p>
          <a:r>
            <a:rPr lang="uk-UA" dirty="0" smtClean="0"/>
            <a:t>сюжетне</a:t>
          </a:r>
          <a:endParaRPr lang="ru-RU" dirty="0"/>
        </a:p>
      </dgm:t>
    </dgm:pt>
    <dgm:pt modelId="{670C055C-435F-4F2D-BD0F-C112523601C6}" type="parTrans" cxnId="{8D01912F-8769-47FF-95AE-9785D20FBB15}">
      <dgm:prSet/>
      <dgm:spPr/>
      <dgm:t>
        <a:bodyPr/>
        <a:lstStyle/>
        <a:p>
          <a:endParaRPr lang="ru-RU"/>
        </a:p>
      </dgm:t>
    </dgm:pt>
    <dgm:pt modelId="{A1E011CE-DEED-476E-A21E-D01CDF472A7E}" type="sibTrans" cxnId="{8D01912F-8769-47FF-95AE-9785D20FBB15}">
      <dgm:prSet/>
      <dgm:spPr/>
      <dgm:t>
        <a:bodyPr/>
        <a:lstStyle/>
        <a:p>
          <a:endParaRPr lang="ru-RU"/>
        </a:p>
      </dgm:t>
    </dgm:pt>
    <dgm:pt modelId="{64F96F07-66E4-4964-A7F4-F40AD7788D2C}">
      <dgm:prSet phldrT="[Текст]"/>
      <dgm:spPr/>
      <dgm:t>
        <a:bodyPr/>
        <a:lstStyle/>
        <a:p>
          <a:r>
            <a:rPr lang="uk-UA" dirty="0" smtClean="0"/>
            <a:t>предметне</a:t>
          </a:r>
          <a:endParaRPr lang="ru-RU" dirty="0"/>
        </a:p>
      </dgm:t>
    </dgm:pt>
    <dgm:pt modelId="{9FAC75AE-5DA1-490C-A3E4-6F5B894C9711}" type="parTrans" cxnId="{F745A3EE-E52D-4AA4-8F58-EBF46719DC05}">
      <dgm:prSet/>
      <dgm:spPr/>
      <dgm:t>
        <a:bodyPr/>
        <a:lstStyle/>
        <a:p>
          <a:endParaRPr lang="ru-RU"/>
        </a:p>
      </dgm:t>
    </dgm:pt>
    <dgm:pt modelId="{7FC0007C-57C8-4BE9-AD78-4EEBDB2F5D20}" type="sibTrans" cxnId="{F745A3EE-E52D-4AA4-8F58-EBF46719DC05}">
      <dgm:prSet/>
      <dgm:spPr/>
      <dgm:t>
        <a:bodyPr/>
        <a:lstStyle/>
        <a:p>
          <a:endParaRPr lang="ru-RU"/>
        </a:p>
      </dgm:t>
    </dgm:pt>
    <dgm:pt modelId="{84822BA6-94DB-4202-BE22-F7457873EAC2}">
      <dgm:prSet/>
      <dgm:spPr/>
      <dgm:t>
        <a:bodyPr/>
        <a:lstStyle/>
        <a:p>
          <a:r>
            <a:rPr lang="uk-UA" dirty="0" smtClean="0"/>
            <a:t>декоративне</a:t>
          </a:r>
          <a:endParaRPr lang="ru-RU" dirty="0"/>
        </a:p>
      </dgm:t>
    </dgm:pt>
    <dgm:pt modelId="{4F604DBC-9C2E-4F44-9760-721C2096D545}" type="parTrans" cxnId="{C89D2A68-4EB3-456A-8DA7-F30D075528B5}">
      <dgm:prSet/>
      <dgm:spPr/>
      <dgm:t>
        <a:bodyPr/>
        <a:lstStyle/>
        <a:p>
          <a:endParaRPr lang="ru-RU"/>
        </a:p>
      </dgm:t>
    </dgm:pt>
    <dgm:pt modelId="{C7AE8D5A-89E4-4830-A6FC-EA7DB4C85CD1}" type="sibTrans" cxnId="{C89D2A68-4EB3-456A-8DA7-F30D075528B5}">
      <dgm:prSet/>
      <dgm:spPr/>
      <dgm:t>
        <a:bodyPr/>
        <a:lstStyle/>
        <a:p>
          <a:endParaRPr lang="ru-RU"/>
        </a:p>
      </dgm:t>
    </dgm:pt>
    <dgm:pt modelId="{4EF1C3C6-7411-4502-8F47-E8353FD90B2F}" type="pres">
      <dgm:prSet presAssocID="{246B5227-14A1-4E35-9BD6-20F88D56188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0B115F-5FDA-446D-99AF-E2FE3FC7B47B}" type="pres">
      <dgm:prSet presAssocID="{5BC937E6-4B2D-4C7B-A456-21B4381D3868}" presName="root1" presStyleCnt="0"/>
      <dgm:spPr/>
    </dgm:pt>
    <dgm:pt modelId="{0B7B353B-DC1F-4C11-BD6E-0F7209FC8084}" type="pres">
      <dgm:prSet presAssocID="{5BC937E6-4B2D-4C7B-A456-21B4381D386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E8D77A-F14A-4D11-8B8C-4D08BF0BB1F5}" type="pres">
      <dgm:prSet presAssocID="{5BC937E6-4B2D-4C7B-A456-21B4381D3868}" presName="level2hierChild" presStyleCnt="0"/>
      <dgm:spPr/>
    </dgm:pt>
    <dgm:pt modelId="{25EA8B81-E92F-41E8-ADE4-E9E7B578FE0F}" type="pres">
      <dgm:prSet presAssocID="{670C055C-435F-4F2D-BD0F-C112523601C6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0A882645-52B9-4EFF-A47E-D4DA8D181287}" type="pres">
      <dgm:prSet presAssocID="{670C055C-435F-4F2D-BD0F-C112523601C6}" presName="connTx" presStyleLbl="parChTrans1D2" presStyleIdx="0" presStyleCnt="3"/>
      <dgm:spPr/>
      <dgm:t>
        <a:bodyPr/>
        <a:lstStyle/>
        <a:p>
          <a:endParaRPr lang="ru-RU"/>
        </a:p>
      </dgm:t>
    </dgm:pt>
    <dgm:pt modelId="{7F67F036-E27D-4155-9383-4CBBE499F837}" type="pres">
      <dgm:prSet presAssocID="{51B13D32-70AD-474E-8CFC-662D89E24C6B}" presName="root2" presStyleCnt="0"/>
      <dgm:spPr/>
    </dgm:pt>
    <dgm:pt modelId="{EAD0B4D1-C5E3-4522-AA5B-08494B8136EE}" type="pres">
      <dgm:prSet presAssocID="{51B13D32-70AD-474E-8CFC-662D89E24C6B}" presName="LevelTwoTextNode" presStyleLbl="node2" presStyleIdx="0" presStyleCnt="3" custLinFactY="100000" custLinFactNeighborX="-797" custLinFactNeighborY="1202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ABC964-E44F-49CB-9FF8-3A90CA39DBD0}" type="pres">
      <dgm:prSet presAssocID="{51B13D32-70AD-474E-8CFC-662D89E24C6B}" presName="level3hierChild" presStyleCnt="0"/>
      <dgm:spPr/>
    </dgm:pt>
    <dgm:pt modelId="{0311CF16-FDFE-46F5-8C93-01955EDDE593}" type="pres">
      <dgm:prSet presAssocID="{4F604DBC-9C2E-4F44-9760-721C2096D545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728DD144-DACB-4FBA-B7B7-20CC51E9150A}" type="pres">
      <dgm:prSet presAssocID="{4F604DBC-9C2E-4F44-9760-721C2096D545}" presName="connTx" presStyleLbl="parChTrans1D2" presStyleIdx="1" presStyleCnt="3"/>
      <dgm:spPr/>
      <dgm:t>
        <a:bodyPr/>
        <a:lstStyle/>
        <a:p>
          <a:endParaRPr lang="ru-RU"/>
        </a:p>
      </dgm:t>
    </dgm:pt>
    <dgm:pt modelId="{43DBDAC6-29C1-4991-919B-ABA100316632}" type="pres">
      <dgm:prSet presAssocID="{84822BA6-94DB-4202-BE22-F7457873EAC2}" presName="root2" presStyleCnt="0"/>
      <dgm:spPr/>
    </dgm:pt>
    <dgm:pt modelId="{5D3BDC53-557E-4090-A2BD-25330BCE36C3}" type="pres">
      <dgm:prSet presAssocID="{84822BA6-94DB-4202-BE22-F7457873EAC2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FF8CA5-000A-496A-834B-66663F0CFB3C}" type="pres">
      <dgm:prSet presAssocID="{84822BA6-94DB-4202-BE22-F7457873EAC2}" presName="level3hierChild" presStyleCnt="0"/>
      <dgm:spPr/>
    </dgm:pt>
    <dgm:pt modelId="{DF6ABF38-D366-414B-88FE-7D3AA0537981}" type="pres">
      <dgm:prSet presAssocID="{9FAC75AE-5DA1-490C-A3E4-6F5B894C9711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9CD9DB59-6EC3-42FB-9DDF-341C970285B5}" type="pres">
      <dgm:prSet presAssocID="{9FAC75AE-5DA1-490C-A3E4-6F5B894C9711}" presName="connTx" presStyleLbl="parChTrans1D2" presStyleIdx="2" presStyleCnt="3"/>
      <dgm:spPr/>
      <dgm:t>
        <a:bodyPr/>
        <a:lstStyle/>
        <a:p>
          <a:endParaRPr lang="ru-RU"/>
        </a:p>
      </dgm:t>
    </dgm:pt>
    <dgm:pt modelId="{7EA7C4AD-A96C-471D-88AC-5DF3090EADDC}" type="pres">
      <dgm:prSet presAssocID="{64F96F07-66E4-4964-A7F4-F40AD7788D2C}" presName="root2" presStyleCnt="0"/>
      <dgm:spPr/>
    </dgm:pt>
    <dgm:pt modelId="{F2D1184E-B8EF-40DF-956F-83143DCC2415}" type="pres">
      <dgm:prSet presAssocID="{64F96F07-66E4-4964-A7F4-F40AD7788D2C}" presName="LevelTwoTextNode" presStyleLbl="node2" presStyleIdx="2" presStyleCnt="3" custLinFactY="-100000" custLinFactNeighborX="1603" custLinFactNeighborY="-1210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85A3B6-8E38-4445-A293-643BFE3119CF}" type="pres">
      <dgm:prSet presAssocID="{64F96F07-66E4-4964-A7F4-F40AD7788D2C}" presName="level3hierChild" presStyleCnt="0"/>
      <dgm:spPr/>
    </dgm:pt>
  </dgm:ptLst>
  <dgm:cxnLst>
    <dgm:cxn modelId="{8212DBCB-16DB-43BD-B361-BAAC05FCD1C6}" type="presOf" srcId="{5BC937E6-4B2D-4C7B-A456-21B4381D3868}" destId="{0B7B353B-DC1F-4C11-BD6E-0F7209FC8084}" srcOrd="0" destOrd="0" presId="urn:microsoft.com/office/officeart/2005/8/layout/hierarchy2"/>
    <dgm:cxn modelId="{42DA43D9-9FBB-4DF7-A7F1-9FF7794108B3}" type="presOf" srcId="{64F96F07-66E4-4964-A7F4-F40AD7788D2C}" destId="{F2D1184E-B8EF-40DF-956F-83143DCC2415}" srcOrd="0" destOrd="0" presId="urn:microsoft.com/office/officeart/2005/8/layout/hierarchy2"/>
    <dgm:cxn modelId="{0EDA53C5-C354-4ADE-95F3-04744533B9B0}" type="presOf" srcId="{670C055C-435F-4F2D-BD0F-C112523601C6}" destId="{0A882645-52B9-4EFF-A47E-D4DA8D181287}" srcOrd="1" destOrd="0" presId="urn:microsoft.com/office/officeart/2005/8/layout/hierarchy2"/>
    <dgm:cxn modelId="{8D01912F-8769-47FF-95AE-9785D20FBB15}" srcId="{5BC937E6-4B2D-4C7B-A456-21B4381D3868}" destId="{51B13D32-70AD-474E-8CFC-662D89E24C6B}" srcOrd="0" destOrd="0" parTransId="{670C055C-435F-4F2D-BD0F-C112523601C6}" sibTransId="{A1E011CE-DEED-476E-A21E-D01CDF472A7E}"/>
    <dgm:cxn modelId="{74F118C5-D5AA-4D12-A96A-51268F10A791}" type="presOf" srcId="{4F604DBC-9C2E-4F44-9760-721C2096D545}" destId="{728DD144-DACB-4FBA-B7B7-20CC51E9150A}" srcOrd="1" destOrd="0" presId="urn:microsoft.com/office/officeart/2005/8/layout/hierarchy2"/>
    <dgm:cxn modelId="{84A0AAB6-7A9C-4E00-8341-B4839F27576E}" srcId="{246B5227-14A1-4E35-9BD6-20F88D56188A}" destId="{5BC937E6-4B2D-4C7B-A456-21B4381D3868}" srcOrd="0" destOrd="0" parTransId="{1F389256-6F5F-4278-A611-30FE7BB254FB}" sibTransId="{D3CBDF5E-04FD-4B38-9F06-EF44546D4933}"/>
    <dgm:cxn modelId="{DE0EEF18-A01A-4CBE-8E5F-9A6A69FAE650}" type="presOf" srcId="{246B5227-14A1-4E35-9BD6-20F88D56188A}" destId="{4EF1C3C6-7411-4502-8F47-E8353FD90B2F}" srcOrd="0" destOrd="0" presId="urn:microsoft.com/office/officeart/2005/8/layout/hierarchy2"/>
    <dgm:cxn modelId="{D47FDB62-CBBF-4584-8069-66A5769F6F5B}" type="presOf" srcId="{84822BA6-94DB-4202-BE22-F7457873EAC2}" destId="{5D3BDC53-557E-4090-A2BD-25330BCE36C3}" srcOrd="0" destOrd="0" presId="urn:microsoft.com/office/officeart/2005/8/layout/hierarchy2"/>
    <dgm:cxn modelId="{FC25D027-A4DF-4C57-B074-9376E1FDE64C}" type="presOf" srcId="{4F604DBC-9C2E-4F44-9760-721C2096D545}" destId="{0311CF16-FDFE-46F5-8C93-01955EDDE593}" srcOrd="0" destOrd="0" presId="urn:microsoft.com/office/officeart/2005/8/layout/hierarchy2"/>
    <dgm:cxn modelId="{7FC884B3-1C07-46D7-A949-BE600003BE3D}" type="presOf" srcId="{9FAC75AE-5DA1-490C-A3E4-6F5B894C9711}" destId="{DF6ABF38-D366-414B-88FE-7D3AA0537981}" srcOrd="0" destOrd="0" presId="urn:microsoft.com/office/officeart/2005/8/layout/hierarchy2"/>
    <dgm:cxn modelId="{C89D2A68-4EB3-456A-8DA7-F30D075528B5}" srcId="{5BC937E6-4B2D-4C7B-A456-21B4381D3868}" destId="{84822BA6-94DB-4202-BE22-F7457873EAC2}" srcOrd="1" destOrd="0" parTransId="{4F604DBC-9C2E-4F44-9760-721C2096D545}" sibTransId="{C7AE8D5A-89E4-4830-A6FC-EA7DB4C85CD1}"/>
    <dgm:cxn modelId="{9CDD15E8-36B6-434D-8093-6E55876C6D7B}" type="presOf" srcId="{51B13D32-70AD-474E-8CFC-662D89E24C6B}" destId="{EAD0B4D1-C5E3-4522-AA5B-08494B8136EE}" srcOrd="0" destOrd="0" presId="urn:microsoft.com/office/officeart/2005/8/layout/hierarchy2"/>
    <dgm:cxn modelId="{F745A3EE-E52D-4AA4-8F58-EBF46719DC05}" srcId="{5BC937E6-4B2D-4C7B-A456-21B4381D3868}" destId="{64F96F07-66E4-4964-A7F4-F40AD7788D2C}" srcOrd="2" destOrd="0" parTransId="{9FAC75AE-5DA1-490C-A3E4-6F5B894C9711}" sibTransId="{7FC0007C-57C8-4BE9-AD78-4EEBDB2F5D20}"/>
    <dgm:cxn modelId="{0F4C5F74-1FB4-4F37-AF15-6EBA9553C113}" type="presOf" srcId="{670C055C-435F-4F2D-BD0F-C112523601C6}" destId="{25EA8B81-E92F-41E8-ADE4-E9E7B578FE0F}" srcOrd="0" destOrd="0" presId="urn:microsoft.com/office/officeart/2005/8/layout/hierarchy2"/>
    <dgm:cxn modelId="{76012666-C52E-4996-B2C2-650A6919CCFE}" type="presOf" srcId="{9FAC75AE-5DA1-490C-A3E4-6F5B894C9711}" destId="{9CD9DB59-6EC3-42FB-9DDF-341C970285B5}" srcOrd="1" destOrd="0" presId="urn:microsoft.com/office/officeart/2005/8/layout/hierarchy2"/>
    <dgm:cxn modelId="{4123CAB4-741B-41DB-A718-53A5EB365B1C}" type="presParOf" srcId="{4EF1C3C6-7411-4502-8F47-E8353FD90B2F}" destId="{3B0B115F-5FDA-446D-99AF-E2FE3FC7B47B}" srcOrd="0" destOrd="0" presId="urn:microsoft.com/office/officeart/2005/8/layout/hierarchy2"/>
    <dgm:cxn modelId="{CDE24A3C-68D5-4198-95DA-0DB82E96DB76}" type="presParOf" srcId="{3B0B115F-5FDA-446D-99AF-E2FE3FC7B47B}" destId="{0B7B353B-DC1F-4C11-BD6E-0F7209FC8084}" srcOrd="0" destOrd="0" presId="urn:microsoft.com/office/officeart/2005/8/layout/hierarchy2"/>
    <dgm:cxn modelId="{E65C32ED-B55B-4F0E-827A-ADE0404C14BA}" type="presParOf" srcId="{3B0B115F-5FDA-446D-99AF-E2FE3FC7B47B}" destId="{49E8D77A-F14A-4D11-8B8C-4D08BF0BB1F5}" srcOrd="1" destOrd="0" presId="urn:microsoft.com/office/officeart/2005/8/layout/hierarchy2"/>
    <dgm:cxn modelId="{56D1A020-88BC-4245-B2D3-FD69E6D650F8}" type="presParOf" srcId="{49E8D77A-F14A-4D11-8B8C-4D08BF0BB1F5}" destId="{25EA8B81-E92F-41E8-ADE4-E9E7B578FE0F}" srcOrd="0" destOrd="0" presId="urn:microsoft.com/office/officeart/2005/8/layout/hierarchy2"/>
    <dgm:cxn modelId="{370EBC77-6AEA-422F-A2B3-09DDFCF530B9}" type="presParOf" srcId="{25EA8B81-E92F-41E8-ADE4-E9E7B578FE0F}" destId="{0A882645-52B9-4EFF-A47E-D4DA8D181287}" srcOrd="0" destOrd="0" presId="urn:microsoft.com/office/officeart/2005/8/layout/hierarchy2"/>
    <dgm:cxn modelId="{B36A652B-BC3C-48FE-ADE7-7A604C2F1B31}" type="presParOf" srcId="{49E8D77A-F14A-4D11-8B8C-4D08BF0BB1F5}" destId="{7F67F036-E27D-4155-9383-4CBBE499F837}" srcOrd="1" destOrd="0" presId="urn:microsoft.com/office/officeart/2005/8/layout/hierarchy2"/>
    <dgm:cxn modelId="{95513411-4AD3-4E75-BCD9-B94F6E8796E3}" type="presParOf" srcId="{7F67F036-E27D-4155-9383-4CBBE499F837}" destId="{EAD0B4D1-C5E3-4522-AA5B-08494B8136EE}" srcOrd="0" destOrd="0" presId="urn:microsoft.com/office/officeart/2005/8/layout/hierarchy2"/>
    <dgm:cxn modelId="{DD0F95D8-5285-4387-8558-97913D27B7C9}" type="presParOf" srcId="{7F67F036-E27D-4155-9383-4CBBE499F837}" destId="{DFABC964-E44F-49CB-9FF8-3A90CA39DBD0}" srcOrd="1" destOrd="0" presId="urn:microsoft.com/office/officeart/2005/8/layout/hierarchy2"/>
    <dgm:cxn modelId="{2E692BAC-4090-44A6-86A4-530A1170C924}" type="presParOf" srcId="{49E8D77A-F14A-4D11-8B8C-4D08BF0BB1F5}" destId="{0311CF16-FDFE-46F5-8C93-01955EDDE593}" srcOrd="2" destOrd="0" presId="urn:microsoft.com/office/officeart/2005/8/layout/hierarchy2"/>
    <dgm:cxn modelId="{62C02905-6BE4-410E-95E7-31683EEA247C}" type="presParOf" srcId="{0311CF16-FDFE-46F5-8C93-01955EDDE593}" destId="{728DD144-DACB-4FBA-B7B7-20CC51E9150A}" srcOrd="0" destOrd="0" presId="urn:microsoft.com/office/officeart/2005/8/layout/hierarchy2"/>
    <dgm:cxn modelId="{159E9DF2-97A7-4BF9-86AF-CB67CEAFE69E}" type="presParOf" srcId="{49E8D77A-F14A-4D11-8B8C-4D08BF0BB1F5}" destId="{43DBDAC6-29C1-4991-919B-ABA100316632}" srcOrd="3" destOrd="0" presId="urn:microsoft.com/office/officeart/2005/8/layout/hierarchy2"/>
    <dgm:cxn modelId="{8B9F0931-6052-421B-88FB-5EFEEFDFB3CE}" type="presParOf" srcId="{43DBDAC6-29C1-4991-919B-ABA100316632}" destId="{5D3BDC53-557E-4090-A2BD-25330BCE36C3}" srcOrd="0" destOrd="0" presId="urn:microsoft.com/office/officeart/2005/8/layout/hierarchy2"/>
    <dgm:cxn modelId="{CDF6FDB6-7FFD-478C-AB53-A3488E6A6899}" type="presParOf" srcId="{43DBDAC6-29C1-4991-919B-ABA100316632}" destId="{5EFF8CA5-000A-496A-834B-66663F0CFB3C}" srcOrd="1" destOrd="0" presId="urn:microsoft.com/office/officeart/2005/8/layout/hierarchy2"/>
    <dgm:cxn modelId="{6DA33C16-0DF7-47A8-A29F-D74FC6AA8E7B}" type="presParOf" srcId="{49E8D77A-F14A-4D11-8B8C-4D08BF0BB1F5}" destId="{DF6ABF38-D366-414B-88FE-7D3AA0537981}" srcOrd="4" destOrd="0" presId="urn:microsoft.com/office/officeart/2005/8/layout/hierarchy2"/>
    <dgm:cxn modelId="{049D77C2-08E6-42F9-AEA7-D63B52F89B0C}" type="presParOf" srcId="{DF6ABF38-D366-414B-88FE-7D3AA0537981}" destId="{9CD9DB59-6EC3-42FB-9DDF-341C970285B5}" srcOrd="0" destOrd="0" presId="urn:microsoft.com/office/officeart/2005/8/layout/hierarchy2"/>
    <dgm:cxn modelId="{7836718B-3516-43B8-8D81-90CD5B2F4C91}" type="presParOf" srcId="{49E8D77A-F14A-4D11-8B8C-4D08BF0BB1F5}" destId="{7EA7C4AD-A96C-471D-88AC-5DF3090EADDC}" srcOrd="5" destOrd="0" presId="urn:microsoft.com/office/officeart/2005/8/layout/hierarchy2"/>
    <dgm:cxn modelId="{0302E9A0-5D14-4EA0-81AD-D72C00F79278}" type="presParOf" srcId="{7EA7C4AD-A96C-471D-88AC-5DF3090EADDC}" destId="{F2D1184E-B8EF-40DF-956F-83143DCC2415}" srcOrd="0" destOrd="0" presId="urn:microsoft.com/office/officeart/2005/8/layout/hierarchy2"/>
    <dgm:cxn modelId="{2FB54F6A-7EDA-4C14-8B7E-EEDB2B677D63}" type="presParOf" srcId="{7EA7C4AD-A96C-471D-88AC-5DF3090EADDC}" destId="{9785A3B6-8E38-4445-A293-643BFE3119CF}" srcOrd="1" destOrd="0" presId="urn:microsoft.com/office/officeart/2005/8/layout/hierarchy2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D7F0891-7B2F-421C-905F-3ACA5AEAE050}" type="doc">
      <dgm:prSet loTypeId="urn:microsoft.com/office/officeart/2005/8/layout/vList4#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29AC513-AD47-4505-86D2-D1080CA9B6C2}">
      <dgm:prSet phldrT="[Текст]" custT="1"/>
      <dgm:spPr/>
      <dgm:t>
        <a:bodyPr/>
        <a:lstStyle/>
        <a:p>
          <a:pPr algn="ctr"/>
          <a:r>
            <a:rPr lang="ru-RU" sz="2000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Діти</a:t>
          </a:r>
          <a:r>
            <a: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повинні</a:t>
          </a:r>
          <a:r>
            <a: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вміти</a:t>
          </a:r>
          <a:r>
            <a: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ґрунтувати</a:t>
          </a:r>
          <a:r>
            <a: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предмети</a:t>
          </a:r>
          <a:r>
            <a: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за </a:t>
          </a:r>
          <a:r>
            <a:rPr lang="ru-RU" sz="2000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їх</a:t>
          </a:r>
          <a:r>
            <a: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загальними</a:t>
          </a:r>
          <a:r>
            <a: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ознаками</a:t>
          </a:r>
          <a:r>
            <a: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розуміти</a:t>
          </a:r>
          <a:r>
            <a: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залежність</a:t>
          </a:r>
          <a:r>
            <a: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між</a:t>
          </a:r>
          <a:r>
            <a: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їх</a:t>
          </a:r>
          <a:r>
            <a: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особливостями</a:t>
          </a:r>
          <a:r>
            <a: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і</a:t>
          </a:r>
          <a:r>
            <a: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тими</a:t>
          </a:r>
          <a:r>
            <a: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функціями</a:t>
          </a:r>
          <a:r>
            <a: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які</a:t>
          </a:r>
          <a:r>
            <a: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вони </a:t>
          </a:r>
          <a:r>
            <a:rPr lang="ru-RU" sz="2000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виконують</a:t>
          </a:r>
          <a:r>
            <a: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2000" b="1" i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948072-0B41-41C4-9411-B7F3B4CF3C69}" type="parTrans" cxnId="{14BC53FC-DE69-4480-A231-ABAE87E20837}">
      <dgm:prSet/>
      <dgm:spPr/>
      <dgm:t>
        <a:bodyPr/>
        <a:lstStyle/>
        <a:p>
          <a:endParaRPr lang="ru-RU"/>
        </a:p>
      </dgm:t>
    </dgm:pt>
    <dgm:pt modelId="{1FDD325A-E2D8-461E-94D6-09CB5FC5EF84}" type="sibTrans" cxnId="{14BC53FC-DE69-4480-A231-ABAE87E20837}">
      <dgm:prSet/>
      <dgm:spPr/>
      <dgm:t>
        <a:bodyPr/>
        <a:lstStyle/>
        <a:p>
          <a:endParaRPr lang="ru-RU"/>
        </a:p>
      </dgm:t>
    </dgm:pt>
    <dgm:pt modelId="{B3537719-1D72-4271-B544-CF2FED2ACA00}">
      <dgm:prSet custT="1"/>
      <dgm:spPr/>
      <dgm:t>
        <a:bodyPr/>
        <a:lstStyle/>
        <a:p>
          <a:pPr algn="ctr"/>
          <a:r>
            <a:rPr lang="ru-RU" sz="2000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Дати</a:t>
          </a:r>
          <a:r>
            <a: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дітям</a:t>
          </a:r>
          <a:r>
            <a: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знання</a:t>
          </a:r>
          <a:r>
            <a: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про </a:t>
          </a:r>
          <a:r>
            <a:rPr lang="ru-RU" sz="2000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предмети</a:t>
          </a:r>
          <a:r>
            <a: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їх</a:t>
          </a:r>
          <a:r>
            <a: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зовнішній</a:t>
          </a:r>
          <a:r>
            <a: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вигляд</a:t>
          </a:r>
          <a:r>
            <a: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, структуру, </a:t>
          </a:r>
          <a:r>
            <a:rPr lang="ru-RU" sz="2000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основні</a:t>
          </a:r>
          <a:r>
            <a: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частини</a:t>
          </a:r>
          <a:r>
            <a: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матеріалу</a:t>
          </a:r>
          <a:r>
            <a: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з</a:t>
          </a:r>
          <a:r>
            <a: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якими</a:t>
          </a:r>
          <a:r>
            <a: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вони </a:t>
          </a:r>
          <a:r>
            <a:rPr lang="ru-RU" sz="2000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працюють</a:t>
          </a:r>
          <a:r>
            <a: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2000" b="1" i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3E5A975-6640-4CB3-B9E3-AC2F07BD9857}" type="parTrans" cxnId="{E5F97967-CCA3-4BEC-8A8B-C8ACCABF7093}">
      <dgm:prSet/>
      <dgm:spPr/>
      <dgm:t>
        <a:bodyPr/>
        <a:lstStyle/>
        <a:p>
          <a:endParaRPr lang="ru-RU"/>
        </a:p>
      </dgm:t>
    </dgm:pt>
    <dgm:pt modelId="{27DBE4E2-7D5A-4C09-A04C-46DD16448881}" type="sibTrans" cxnId="{E5F97967-CCA3-4BEC-8A8B-C8ACCABF7093}">
      <dgm:prSet/>
      <dgm:spPr/>
      <dgm:t>
        <a:bodyPr/>
        <a:lstStyle/>
        <a:p>
          <a:endParaRPr lang="ru-RU"/>
        </a:p>
      </dgm:t>
    </dgm:pt>
    <dgm:pt modelId="{4CA0A8B0-335B-4FC7-8D2D-8B24449AE3BF}">
      <dgm:prSet custT="1"/>
      <dgm:spPr/>
      <dgm:t>
        <a:bodyPr/>
        <a:lstStyle/>
        <a:p>
          <a:pPr algn="ctr"/>
          <a:r>
            <a:rPr lang="ru-RU" sz="2000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Навчити</a:t>
          </a:r>
          <a:r>
            <a: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дітей</a:t>
          </a:r>
          <a:r>
            <a: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працювати</a:t>
          </a:r>
          <a:r>
            <a: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цілеспрямовано</a:t>
          </a:r>
          <a:r>
            <a: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попередньо</a:t>
          </a:r>
          <a:r>
            <a: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планувати</a:t>
          </a:r>
          <a:r>
            <a: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свою </a:t>
          </a:r>
          <a:r>
            <a:rPr lang="ru-RU" sz="2000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діяльність</a:t>
          </a:r>
          <a:r>
            <a: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що</a:t>
          </a:r>
          <a:r>
            <a: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є</a:t>
          </a:r>
          <a:r>
            <a: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необхідною</a:t>
          </a:r>
          <a:r>
            <a: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умовою</a:t>
          </a:r>
          <a:r>
            <a: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для </a:t>
          </a:r>
          <a:r>
            <a:rPr lang="ru-RU" sz="2000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успішного</a:t>
          </a:r>
          <a:r>
            <a: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виконання</a:t>
          </a:r>
          <a:r>
            <a: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конструктивних</a:t>
          </a:r>
          <a:r>
            <a: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завдань</a:t>
          </a:r>
          <a:r>
            <a: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2000" b="1" i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5D2F7D-8FBA-4C99-B38B-35F642E5F4C5}" type="parTrans" cxnId="{E0205414-596C-427C-A940-E2601A0CE1A2}">
      <dgm:prSet/>
      <dgm:spPr/>
      <dgm:t>
        <a:bodyPr/>
        <a:lstStyle/>
        <a:p>
          <a:endParaRPr lang="ru-RU"/>
        </a:p>
      </dgm:t>
    </dgm:pt>
    <dgm:pt modelId="{7D100057-FB39-429F-A888-C18BED17F396}" type="sibTrans" cxnId="{E0205414-596C-427C-A940-E2601A0CE1A2}">
      <dgm:prSet/>
      <dgm:spPr/>
      <dgm:t>
        <a:bodyPr/>
        <a:lstStyle/>
        <a:p>
          <a:endParaRPr lang="ru-RU"/>
        </a:p>
      </dgm:t>
    </dgm:pt>
    <dgm:pt modelId="{19B539E3-07FC-4FC6-882E-D2DD677DCC24}">
      <dgm:prSet custT="1"/>
      <dgm:spPr/>
      <dgm:t>
        <a:bodyPr/>
        <a:lstStyle/>
        <a:p>
          <a:pPr algn="ctr"/>
          <a:r>
            <a:rPr lang="ru-RU" sz="2000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Виховувати</a:t>
          </a:r>
          <a:r>
            <a: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у </a:t>
          </a:r>
          <a:r>
            <a:rPr lang="ru-RU" sz="2000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дітей</a:t>
          </a:r>
          <a:r>
            <a: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самостійність</a:t>
          </a:r>
          <a:r>
            <a: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у</a:t>
          </a:r>
          <a:r>
            <a: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роботі</a:t>
          </a:r>
          <a:r>
            <a: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і</a:t>
          </a:r>
          <a:r>
            <a: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творчу</a:t>
          </a:r>
          <a:r>
            <a: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ініціативу</a:t>
          </a:r>
          <a:r>
            <a: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2000" b="1" i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C05DB7C-FF4C-4EF0-A2D5-F31F2D13BC18}" type="parTrans" cxnId="{4FD3D415-B3C3-444A-9651-314A6147A940}">
      <dgm:prSet/>
      <dgm:spPr/>
      <dgm:t>
        <a:bodyPr/>
        <a:lstStyle/>
        <a:p>
          <a:endParaRPr lang="ru-RU"/>
        </a:p>
      </dgm:t>
    </dgm:pt>
    <dgm:pt modelId="{289B87F9-AD5B-4037-9BB2-6A29C484DDE9}" type="sibTrans" cxnId="{4FD3D415-B3C3-444A-9651-314A6147A940}">
      <dgm:prSet/>
      <dgm:spPr/>
      <dgm:t>
        <a:bodyPr/>
        <a:lstStyle/>
        <a:p>
          <a:endParaRPr lang="ru-RU"/>
        </a:p>
      </dgm:t>
    </dgm:pt>
    <dgm:pt modelId="{73B098C0-701F-4237-AE91-EBCD70788110}" type="pres">
      <dgm:prSet presAssocID="{0D7F0891-7B2F-421C-905F-3ACA5AEAE05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7507EC-3B40-471E-AA30-909BAC37EE95}" type="pres">
      <dgm:prSet presAssocID="{B3537719-1D72-4271-B544-CF2FED2ACA00}" presName="comp" presStyleCnt="0"/>
      <dgm:spPr/>
    </dgm:pt>
    <dgm:pt modelId="{A4903514-1E35-485C-B9F1-7818B0A88A63}" type="pres">
      <dgm:prSet presAssocID="{B3537719-1D72-4271-B544-CF2FED2ACA00}" presName="box" presStyleLbl="node1" presStyleIdx="0" presStyleCnt="4"/>
      <dgm:spPr/>
      <dgm:t>
        <a:bodyPr/>
        <a:lstStyle/>
        <a:p>
          <a:endParaRPr lang="ru-RU"/>
        </a:p>
      </dgm:t>
    </dgm:pt>
    <dgm:pt modelId="{F645BCFA-BCEA-4DED-AEA0-9CDFB5F38D34}" type="pres">
      <dgm:prSet presAssocID="{B3537719-1D72-4271-B544-CF2FED2ACA00}" presName="img" presStyleLbl="fgImgPlace1" presStyleIdx="0" presStyleCnt="4" custFlipHor="0" custScaleX="95398" custScaleY="54670"/>
      <dgm:spPr/>
    </dgm:pt>
    <dgm:pt modelId="{C6B29952-06C5-4D8F-8A0C-B8003604ABF1}" type="pres">
      <dgm:prSet presAssocID="{B3537719-1D72-4271-B544-CF2FED2ACA00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83D1C2-C498-47FA-B1A5-B150FCB99357}" type="pres">
      <dgm:prSet presAssocID="{27DBE4E2-7D5A-4C09-A04C-46DD16448881}" presName="spacer" presStyleCnt="0"/>
      <dgm:spPr/>
    </dgm:pt>
    <dgm:pt modelId="{A81D2275-27E2-4EF8-A869-CD28F19BD44A}" type="pres">
      <dgm:prSet presAssocID="{729AC513-AD47-4505-86D2-D1080CA9B6C2}" presName="comp" presStyleCnt="0"/>
      <dgm:spPr/>
    </dgm:pt>
    <dgm:pt modelId="{D49DD091-8AC5-4DBC-854C-545537DC56EE}" type="pres">
      <dgm:prSet presAssocID="{729AC513-AD47-4505-86D2-D1080CA9B6C2}" presName="box" presStyleLbl="node1" presStyleIdx="1" presStyleCnt="4"/>
      <dgm:spPr/>
      <dgm:t>
        <a:bodyPr/>
        <a:lstStyle/>
        <a:p>
          <a:endParaRPr lang="ru-RU"/>
        </a:p>
      </dgm:t>
    </dgm:pt>
    <dgm:pt modelId="{36F80E27-CE8B-4CDF-A030-0FFA9C033393}" type="pres">
      <dgm:prSet presAssocID="{729AC513-AD47-4505-86D2-D1080CA9B6C2}" presName="img" presStyleLbl="fgImgPlace1" presStyleIdx="1" presStyleCnt="4"/>
      <dgm:spPr/>
    </dgm:pt>
    <dgm:pt modelId="{3A2370BA-5BEB-4876-81F8-086EAABC3AB5}" type="pres">
      <dgm:prSet presAssocID="{729AC513-AD47-4505-86D2-D1080CA9B6C2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9B6663-1C72-459F-A3A5-3C43310DF507}" type="pres">
      <dgm:prSet presAssocID="{1FDD325A-E2D8-461E-94D6-09CB5FC5EF84}" presName="spacer" presStyleCnt="0"/>
      <dgm:spPr/>
    </dgm:pt>
    <dgm:pt modelId="{DDDE2F35-63A3-409B-98BE-3661FACBD9A5}" type="pres">
      <dgm:prSet presAssocID="{4CA0A8B0-335B-4FC7-8D2D-8B24449AE3BF}" presName="comp" presStyleCnt="0"/>
      <dgm:spPr/>
    </dgm:pt>
    <dgm:pt modelId="{4985BF34-8553-4241-8C63-AF523935FCC8}" type="pres">
      <dgm:prSet presAssocID="{4CA0A8B0-335B-4FC7-8D2D-8B24449AE3BF}" presName="box" presStyleLbl="node1" presStyleIdx="2" presStyleCnt="4"/>
      <dgm:spPr/>
      <dgm:t>
        <a:bodyPr/>
        <a:lstStyle/>
        <a:p>
          <a:endParaRPr lang="ru-RU"/>
        </a:p>
      </dgm:t>
    </dgm:pt>
    <dgm:pt modelId="{E5BD1F57-0B47-4AE3-A858-F4560D0DAF20}" type="pres">
      <dgm:prSet presAssocID="{4CA0A8B0-335B-4FC7-8D2D-8B24449AE3BF}" presName="img" presStyleLbl="fgImgPlace1" presStyleIdx="2" presStyleCnt="4"/>
      <dgm:spPr/>
    </dgm:pt>
    <dgm:pt modelId="{42E11631-193A-4BA5-B8DB-B2BD0E364551}" type="pres">
      <dgm:prSet presAssocID="{4CA0A8B0-335B-4FC7-8D2D-8B24449AE3BF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7BFB8-CE18-4F59-9CE6-A3A474277404}" type="pres">
      <dgm:prSet presAssocID="{7D100057-FB39-429F-A888-C18BED17F396}" presName="spacer" presStyleCnt="0"/>
      <dgm:spPr/>
    </dgm:pt>
    <dgm:pt modelId="{7D7A6C59-420E-4A8B-8F9D-633468E1B231}" type="pres">
      <dgm:prSet presAssocID="{19B539E3-07FC-4FC6-882E-D2DD677DCC24}" presName="comp" presStyleCnt="0"/>
      <dgm:spPr/>
    </dgm:pt>
    <dgm:pt modelId="{CBC22704-4B4B-4038-BDB9-C1F35FF9690C}" type="pres">
      <dgm:prSet presAssocID="{19B539E3-07FC-4FC6-882E-D2DD677DCC24}" presName="box" presStyleLbl="node1" presStyleIdx="3" presStyleCnt="4"/>
      <dgm:spPr/>
      <dgm:t>
        <a:bodyPr/>
        <a:lstStyle/>
        <a:p>
          <a:endParaRPr lang="ru-RU"/>
        </a:p>
      </dgm:t>
    </dgm:pt>
    <dgm:pt modelId="{C21B7296-2C95-4202-A52A-F8290877BFAF}" type="pres">
      <dgm:prSet presAssocID="{19B539E3-07FC-4FC6-882E-D2DD677DCC24}" presName="img" presStyleLbl="fgImgPlace1" presStyleIdx="3" presStyleCnt="4"/>
      <dgm:spPr/>
    </dgm:pt>
    <dgm:pt modelId="{5276DE28-B864-4CEB-807F-C6DEFF330CC2}" type="pres">
      <dgm:prSet presAssocID="{19B539E3-07FC-4FC6-882E-D2DD677DCC24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33170F-FEA9-4E1D-B887-902712E0221B}" type="presOf" srcId="{B3537719-1D72-4271-B544-CF2FED2ACA00}" destId="{C6B29952-06C5-4D8F-8A0C-B8003604ABF1}" srcOrd="1" destOrd="0" presId="urn:microsoft.com/office/officeart/2005/8/layout/vList4#2"/>
    <dgm:cxn modelId="{E5F97967-CCA3-4BEC-8A8B-C8ACCABF7093}" srcId="{0D7F0891-7B2F-421C-905F-3ACA5AEAE050}" destId="{B3537719-1D72-4271-B544-CF2FED2ACA00}" srcOrd="0" destOrd="0" parTransId="{53E5A975-6640-4CB3-B9E3-AC2F07BD9857}" sibTransId="{27DBE4E2-7D5A-4C09-A04C-46DD16448881}"/>
    <dgm:cxn modelId="{E40AF44A-5EF7-49D2-B750-AD5C7E89C030}" type="presOf" srcId="{729AC513-AD47-4505-86D2-D1080CA9B6C2}" destId="{3A2370BA-5BEB-4876-81F8-086EAABC3AB5}" srcOrd="1" destOrd="0" presId="urn:microsoft.com/office/officeart/2005/8/layout/vList4#2"/>
    <dgm:cxn modelId="{4FD3D415-B3C3-444A-9651-314A6147A940}" srcId="{0D7F0891-7B2F-421C-905F-3ACA5AEAE050}" destId="{19B539E3-07FC-4FC6-882E-D2DD677DCC24}" srcOrd="3" destOrd="0" parTransId="{6C05DB7C-FF4C-4EF0-A2D5-F31F2D13BC18}" sibTransId="{289B87F9-AD5B-4037-9BB2-6A29C484DDE9}"/>
    <dgm:cxn modelId="{C0187657-04DE-471E-A9E2-CEA66E01FD82}" type="presOf" srcId="{4CA0A8B0-335B-4FC7-8D2D-8B24449AE3BF}" destId="{4985BF34-8553-4241-8C63-AF523935FCC8}" srcOrd="0" destOrd="0" presId="urn:microsoft.com/office/officeart/2005/8/layout/vList4#2"/>
    <dgm:cxn modelId="{456CA9A5-0DD6-46EA-B5CE-01B78DC494A2}" type="presOf" srcId="{19B539E3-07FC-4FC6-882E-D2DD677DCC24}" destId="{CBC22704-4B4B-4038-BDB9-C1F35FF9690C}" srcOrd="0" destOrd="0" presId="urn:microsoft.com/office/officeart/2005/8/layout/vList4#2"/>
    <dgm:cxn modelId="{829061D9-6F34-4ABF-8614-3239DFEA8675}" type="presOf" srcId="{0D7F0891-7B2F-421C-905F-3ACA5AEAE050}" destId="{73B098C0-701F-4237-AE91-EBCD70788110}" srcOrd="0" destOrd="0" presId="urn:microsoft.com/office/officeart/2005/8/layout/vList4#2"/>
    <dgm:cxn modelId="{DF5C0619-C9C4-49E6-983E-65CFA8CA3C40}" type="presOf" srcId="{4CA0A8B0-335B-4FC7-8D2D-8B24449AE3BF}" destId="{42E11631-193A-4BA5-B8DB-B2BD0E364551}" srcOrd="1" destOrd="0" presId="urn:microsoft.com/office/officeart/2005/8/layout/vList4#2"/>
    <dgm:cxn modelId="{9285A666-BCFF-4310-BE04-8F6F174B18A7}" type="presOf" srcId="{19B539E3-07FC-4FC6-882E-D2DD677DCC24}" destId="{5276DE28-B864-4CEB-807F-C6DEFF330CC2}" srcOrd="1" destOrd="0" presId="urn:microsoft.com/office/officeart/2005/8/layout/vList4#2"/>
    <dgm:cxn modelId="{14BC53FC-DE69-4480-A231-ABAE87E20837}" srcId="{0D7F0891-7B2F-421C-905F-3ACA5AEAE050}" destId="{729AC513-AD47-4505-86D2-D1080CA9B6C2}" srcOrd="1" destOrd="0" parTransId="{1D948072-0B41-41C4-9411-B7F3B4CF3C69}" sibTransId="{1FDD325A-E2D8-461E-94D6-09CB5FC5EF84}"/>
    <dgm:cxn modelId="{F38AFD7E-721F-474F-9B3B-E83506065210}" type="presOf" srcId="{729AC513-AD47-4505-86D2-D1080CA9B6C2}" destId="{D49DD091-8AC5-4DBC-854C-545537DC56EE}" srcOrd="0" destOrd="0" presId="urn:microsoft.com/office/officeart/2005/8/layout/vList4#2"/>
    <dgm:cxn modelId="{E0205414-596C-427C-A940-E2601A0CE1A2}" srcId="{0D7F0891-7B2F-421C-905F-3ACA5AEAE050}" destId="{4CA0A8B0-335B-4FC7-8D2D-8B24449AE3BF}" srcOrd="2" destOrd="0" parTransId="{3A5D2F7D-8FBA-4C99-B38B-35F642E5F4C5}" sibTransId="{7D100057-FB39-429F-A888-C18BED17F396}"/>
    <dgm:cxn modelId="{52FE7799-A563-4145-883B-6D29D7A286AA}" type="presOf" srcId="{B3537719-1D72-4271-B544-CF2FED2ACA00}" destId="{A4903514-1E35-485C-B9F1-7818B0A88A63}" srcOrd="0" destOrd="0" presId="urn:microsoft.com/office/officeart/2005/8/layout/vList4#2"/>
    <dgm:cxn modelId="{926498BD-5535-4F28-8F48-FA658B2193EC}" type="presParOf" srcId="{73B098C0-701F-4237-AE91-EBCD70788110}" destId="{587507EC-3B40-471E-AA30-909BAC37EE95}" srcOrd="0" destOrd="0" presId="urn:microsoft.com/office/officeart/2005/8/layout/vList4#2"/>
    <dgm:cxn modelId="{E43495F4-D0EC-4119-A88E-E5BE8543AEA2}" type="presParOf" srcId="{587507EC-3B40-471E-AA30-909BAC37EE95}" destId="{A4903514-1E35-485C-B9F1-7818B0A88A63}" srcOrd="0" destOrd="0" presId="urn:microsoft.com/office/officeart/2005/8/layout/vList4#2"/>
    <dgm:cxn modelId="{CA60B5B4-B6D7-4BAD-A1AE-F7868F307E85}" type="presParOf" srcId="{587507EC-3B40-471E-AA30-909BAC37EE95}" destId="{F645BCFA-BCEA-4DED-AEA0-9CDFB5F38D34}" srcOrd="1" destOrd="0" presId="urn:microsoft.com/office/officeart/2005/8/layout/vList4#2"/>
    <dgm:cxn modelId="{11868923-4A53-4321-97B4-54300579D267}" type="presParOf" srcId="{587507EC-3B40-471E-AA30-909BAC37EE95}" destId="{C6B29952-06C5-4D8F-8A0C-B8003604ABF1}" srcOrd="2" destOrd="0" presId="urn:microsoft.com/office/officeart/2005/8/layout/vList4#2"/>
    <dgm:cxn modelId="{F6CB9364-101B-4D3B-AA2A-053D3E4289E6}" type="presParOf" srcId="{73B098C0-701F-4237-AE91-EBCD70788110}" destId="{3D83D1C2-C498-47FA-B1A5-B150FCB99357}" srcOrd="1" destOrd="0" presId="urn:microsoft.com/office/officeart/2005/8/layout/vList4#2"/>
    <dgm:cxn modelId="{68342442-14ED-43D3-817E-181199EE571A}" type="presParOf" srcId="{73B098C0-701F-4237-AE91-EBCD70788110}" destId="{A81D2275-27E2-4EF8-A869-CD28F19BD44A}" srcOrd="2" destOrd="0" presId="urn:microsoft.com/office/officeart/2005/8/layout/vList4#2"/>
    <dgm:cxn modelId="{4BBF3891-6198-4266-B1D4-BD9E91E13BD3}" type="presParOf" srcId="{A81D2275-27E2-4EF8-A869-CD28F19BD44A}" destId="{D49DD091-8AC5-4DBC-854C-545537DC56EE}" srcOrd="0" destOrd="0" presId="urn:microsoft.com/office/officeart/2005/8/layout/vList4#2"/>
    <dgm:cxn modelId="{F10C2CA4-26E2-4CBB-88C2-21867ED07B55}" type="presParOf" srcId="{A81D2275-27E2-4EF8-A869-CD28F19BD44A}" destId="{36F80E27-CE8B-4CDF-A030-0FFA9C033393}" srcOrd="1" destOrd="0" presId="urn:microsoft.com/office/officeart/2005/8/layout/vList4#2"/>
    <dgm:cxn modelId="{AD5EFFE3-0ABE-49E7-BFFE-F9644D40DDA7}" type="presParOf" srcId="{A81D2275-27E2-4EF8-A869-CD28F19BD44A}" destId="{3A2370BA-5BEB-4876-81F8-086EAABC3AB5}" srcOrd="2" destOrd="0" presId="urn:microsoft.com/office/officeart/2005/8/layout/vList4#2"/>
    <dgm:cxn modelId="{18A435D0-8A18-43B9-BA8B-B1C090A54B9C}" type="presParOf" srcId="{73B098C0-701F-4237-AE91-EBCD70788110}" destId="{409B6663-1C72-459F-A3A5-3C43310DF507}" srcOrd="3" destOrd="0" presId="urn:microsoft.com/office/officeart/2005/8/layout/vList4#2"/>
    <dgm:cxn modelId="{6DFB43E4-342B-4E7D-A626-A2B0B16F2F10}" type="presParOf" srcId="{73B098C0-701F-4237-AE91-EBCD70788110}" destId="{DDDE2F35-63A3-409B-98BE-3661FACBD9A5}" srcOrd="4" destOrd="0" presId="urn:microsoft.com/office/officeart/2005/8/layout/vList4#2"/>
    <dgm:cxn modelId="{0E61E24A-4FA4-43F9-9870-74A173805556}" type="presParOf" srcId="{DDDE2F35-63A3-409B-98BE-3661FACBD9A5}" destId="{4985BF34-8553-4241-8C63-AF523935FCC8}" srcOrd="0" destOrd="0" presId="urn:microsoft.com/office/officeart/2005/8/layout/vList4#2"/>
    <dgm:cxn modelId="{EDE578F3-AA58-48A0-9F53-2C64181EB96B}" type="presParOf" srcId="{DDDE2F35-63A3-409B-98BE-3661FACBD9A5}" destId="{E5BD1F57-0B47-4AE3-A858-F4560D0DAF20}" srcOrd="1" destOrd="0" presId="urn:microsoft.com/office/officeart/2005/8/layout/vList4#2"/>
    <dgm:cxn modelId="{561F4315-911B-4339-9A2C-BF5B805FAAC3}" type="presParOf" srcId="{DDDE2F35-63A3-409B-98BE-3661FACBD9A5}" destId="{42E11631-193A-4BA5-B8DB-B2BD0E364551}" srcOrd="2" destOrd="0" presId="urn:microsoft.com/office/officeart/2005/8/layout/vList4#2"/>
    <dgm:cxn modelId="{108B21D7-13CF-4289-A662-18782611D473}" type="presParOf" srcId="{73B098C0-701F-4237-AE91-EBCD70788110}" destId="{27C7BFB8-CE18-4F59-9CE6-A3A474277404}" srcOrd="5" destOrd="0" presId="urn:microsoft.com/office/officeart/2005/8/layout/vList4#2"/>
    <dgm:cxn modelId="{E7A91622-66B1-4781-BCED-46AEF62E400A}" type="presParOf" srcId="{73B098C0-701F-4237-AE91-EBCD70788110}" destId="{7D7A6C59-420E-4A8B-8F9D-633468E1B231}" srcOrd="6" destOrd="0" presId="urn:microsoft.com/office/officeart/2005/8/layout/vList4#2"/>
    <dgm:cxn modelId="{3035D4D5-D778-4C97-8C11-6724D8879847}" type="presParOf" srcId="{7D7A6C59-420E-4A8B-8F9D-633468E1B231}" destId="{CBC22704-4B4B-4038-BDB9-C1F35FF9690C}" srcOrd="0" destOrd="0" presId="urn:microsoft.com/office/officeart/2005/8/layout/vList4#2"/>
    <dgm:cxn modelId="{5CE8A862-26E7-4B50-BB8F-DA3F64B78FCC}" type="presParOf" srcId="{7D7A6C59-420E-4A8B-8F9D-633468E1B231}" destId="{C21B7296-2C95-4202-A52A-F8290877BFAF}" srcOrd="1" destOrd="0" presId="urn:microsoft.com/office/officeart/2005/8/layout/vList4#2"/>
    <dgm:cxn modelId="{64A40C25-CE21-4F0B-AE05-BAAF6BA5AAF4}" type="presParOf" srcId="{7D7A6C59-420E-4A8B-8F9D-633468E1B231}" destId="{5276DE28-B864-4CEB-807F-C6DEFF330CC2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D919EDA-4D4B-4193-B7B7-1EF04252D16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496463-A87B-41A2-8B7A-2E957B18ACD1}">
      <dgm:prSet phldrT="[Текст]"/>
      <dgm:spPr/>
      <dgm:t>
        <a:bodyPr/>
        <a:lstStyle/>
        <a:p>
          <a:r>
            <a:rPr lang="uk-UA" dirty="0" smtClean="0"/>
            <a:t>Конструювання, відповідно до матеріалу:</a:t>
          </a:r>
          <a:endParaRPr lang="ru-RU" dirty="0"/>
        </a:p>
      </dgm:t>
    </dgm:pt>
    <dgm:pt modelId="{24D73BFF-276E-43FB-9EE4-DEE7EEA92024}" type="parTrans" cxnId="{BC7C916A-8737-48AF-9F31-918D0583FDA6}">
      <dgm:prSet/>
      <dgm:spPr/>
      <dgm:t>
        <a:bodyPr/>
        <a:lstStyle/>
        <a:p>
          <a:endParaRPr lang="ru-RU"/>
        </a:p>
      </dgm:t>
    </dgm:pt>
    <dgm:pt modelId="{C9CA9689-7019-4B5F-8F8E-C3090A08AF1C}" type="sibTrans" cxnId="{BC7C916A-8737-48AF-9F31-918D0583FDA6}">
      <dgm:prSet/>
      <dgm:spPr/>
      <dgm:t>
        <a:bodyPr/>
        <a:lstStyle/>
        <a:p>
          <a:endParaRPr lang="ru-RU"/>
        </a:p>
      </dgm:t>
    </dgm:pt>
    <dgm:pt modelId="{5341787E-555D-4F4D-83A9-0698173BA19C}">
      <dgm:prSet phldrT="[Текст]"/>
      <dgm:spPr/>
      <dgm:t>
        <a:bodyPr/>
        <a:lstStyle/>
        <a:p>
          <a:r>
            <a:rPr lang="uk-UA" dirty="0" smtClean="0"/>
            <a:t>Папір</a:t>
          </a:r>
          <a:endParaRPr lang="ru-RU" dirty="0"/>
        </a:p>
      </dgm:t>
    </dgm:pt>
    <dgm:pt modelId="{F5C7DE6D-E6D3-4EE0-9943-DA12541F86F9}" type="parTrans" cxnId="{929DC674-3147-410F-993A-7AAAAB8F2AA8}">
      <dgm:prSet/>
      <dgm:spPr/>
      <dgm:t>
        <a:bodyPr/>
        <a:lstStyle/>
        <a:p>
          <a:endParaRPr lang="ru-RU"/>
        </a:p>
      </dgm:t>
    </dgm:pt>
    <dgm:pt modelId="{8BF34FD5-9F86-4BEB-A7D8-553A6F771A18}" type="sibTrans" cxnId="{929DC674-3147-410F-993A-7AAAAB8F2AA8}">
      <dgm:prSet/>
      <dgm:spPr/>
      <dgm:t>
        <a:bodyPr/>
        <a:lstStyle/>
        <a:p>
          <a:endParaRPr lang="ru-RU"/>
        </a:p>
      </dgm:t>
    </dgm:pt>
    <dgm:pt modelId="{BB670010-41A6-47FC-9B7C-85E03BE729C6}">
      <dgm:prSet phldrT="[Текст]"/>
      <dgm:spPr/>
      <dgm:t>
        <a:bodyPr/>
        <a:lstStyle/>
        <a:p>
          <a:r>
            <a:rPr lang="uk-UA" dirty="0" smtClean="0"/>
            <a:t>Природний матеріал</a:t>
          </a:r>
          <a:endParaRPr lang="ru-RU" dirty="0"/>
        </a:p>
      </dgm:t>
    </dgm:pt>
    <dgm:pt modelId="{FA488BC1-537E-450A-8458-58296D4EC88C}" type="parTrans" cxnId="{25D930CC-AD61-462D-9EEB-7324175A508C}">
      <dgm:prSet/>
      <dgm:spPr/>
      <dgm:t>
        <a:bodyPr/>
        <a:lstStyle/>
        <a:p>
          <a:endParaRPr lang="ru-RU"/>
        </a:p>
      </dgm:t>
    </dgm:pt>
    <dgm:pt modelId="{877710D9-2B7A-4C75-A601-E7C37EEBEC5F}" type="sibTrans" cxnId="{25D930CC-AD61-462D-9EEB-7324175A508C}">
      <dgm:prSet/>
      <dgm:spPr/>
      <dgm:t>
        <a:bodyPr/>
        <a:lstStyle/>
        <a:p>
          <a:endParaRPr lang="ru-RU"/>
        </a:p>
      </dgm:t>
    </dgm:pt>
    <dgm:pt modelId="{123B5FFD-A6E7-4FF4-AAEC-7012AA32738D}">
      <dgm:prSet/>
      <dgm:spPr/>
      <dgm:t>
        <a:bodyPr/>
        <a:lstStyle/>
        <a:p>
          <a:r>
            <a:rPr lang="uk-UA" dirty="0" smtClean="0"/>
            <a:t>Викидний матеріал</a:t>
          </a:r>
          <a:endParaRPr lang="ru-RU" dirty="0"/>
        </a:p>
      </dgm:t>
    </dgm:pt>
    <dgm:pt modelId="{D8A63FB3-D198-4F13-823D-70AFD23957AA}" type="parTrans" cxnId="{E6580516-F7A6-494A-88F3-BC584BDB3721}">
      <dgm:prSet/>
      <dgm:spPr/>
      <dgm:t>
        <a:bodyPr/>
        <a:lstStyle/>
        <a:p>
          <a:endParaRPr lang="ru-RU"/>
        </a:p>
      </dgm:t>
    </dgm:pt>
    <dgm:pt modelId="{FED6B1D4-2987-472B-84B4-23D87E5C7079}" type="sibTrans" cxnId="{E6580516-F7A6-494A-88F3-BC584BDB3721}">
      <dgm:prSet/>
      <dgm:spPr/>
      <dgm:t>
        <a:bodyPr/>
        <a:lstStyle/>
        <a:p>
          <a:endParaRPr lang="ru-RU"/>
        </a:p>
      </dgm:t>
    </dgm:pt>
    <dgm:pt modelId="{AD340BB5-05F2-49B2-BDA1-F3212670BE4B}" type="pres">
      <dgm:prSet presAssocID="{2D919EDA-4D4B-4193-B7B7-1EF04252D16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0055BD1-8405-4F06-AFFE-CB99F395701C}" type="pres">
      <dgm:prSet presAssocID="{5C496463-A87B-41A2-8B7A-2E957B18ACD1}" presName="hierRoot1" presStyleCnt="0"/>
      <dgm:spPr/>
    </dgm:pt>
    <dgm:pt modelId="{945C05B4-1D5D-4825-8543-2756BDEF69C2}" type="pres">
      <dgm:prSet presAssocID="{5C496463-A87B-41A2-8B7A-2E957B18ACD1}" presName="composite" presStyleCnt="0"/>
      <dgm:spPr/>
    </dgm:pt>
    <dgm:pt modelId="{38D4F63A-7711-4796-BC92-7788D1336D52}" type="pres">
      <dgm:prSet presAssocID="{5C496463-A87B-41A2-8B7A-2E957B18ACD1}" presName="background" presStyleLbl="node0" presStyleIdx="0" presStyleCnt="1"/>
      <dgm:spPr/>
    </dgm:pt>
    <dgm:pt modelId="{4813474A-CB68-4F52-982D-9CF400804AF7}" type="pres">
      <dgm:prSet presAssocID="{5C496463-A87B-41A2-8B7A-2E957B18ACD1}" presName="text" presStyleLbl="fgAcc0" presStyleIdx="0" presStyleCnt="1" custScaleX="121195" custScaleY="1365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FA96DC-128A-453F-BE20-B98F86F62B57}" type="pres">
      <dgm:prSet presAssocID="{5C496463-A87B-41A2-8B7A-2E957B18ACD1}" presName="hierChild2" presStyleCnt="0"/>
      <dgm:spPr/>
    </dgm:pt>
    <dgm:pt modelId="{611FB1FF-D07D-49C8-8D46-CBD8170F6A9D}" type="pres">
      <dgm:prSet presAssocID="{D8A63FB3-D198-4F13-823D-70AFD23957AA}" presName="Name10" presStyleLbl="parChTrans1D2" presStyleIdx="0" presStyleCnt="3"/>
      <dgm:spPr/>
      <dgm:t>
        <a:bodyPr/>
        <a:lstStyle/>
        <a:p>
          <a:endParaRPr lang="ru-RU"/>
        </a:p>
      </dgm:t>
    </dgm:pt>
    <dgm:pt modelId="{24F93026-321B-4FDB-AF44-4E8DB1A9D20C}" type="pres">
      <dgm:prSet presAssocID="{123B5FFD-A6E7-4FF4-AAEC-7012AA32738D}" presName="hierRoot2" presStyleCnt="0"/>
      <dgm:spPr/>
    </dgm:pt>
    <dgm:pt modelId="{D093BA4C-D39E-4BE9-9693-EA60A652711A}" type="pres">
      <dgm:prSet presAssocID="{123B5FFD-A6E7-4FF4-AAEC-7012AA32738D}" presName="composite2" presStyleCnt="0"/>
      <dgm:spPr/>
    </dgm:pt>
    <dgm:pt modelId="{CAC72118-B2B8-4DE7-9BAE-114674768267}" type="pres">
      <dgm:prSet presAssocID="{123B5FFD-A6E7-4FF4-AAEC-7012AA32738D}" presName="background2" presStyleLbl="node2" presStyleIdx="0" presStyleCnt="3"/>
      <dgm:spPr/>
    </dgm:pt>
    <dgm:pt modelId="{6E36AA5B-C281-447E-A902-478F53852CEC}" type="pres">
      <dgm:prSet presAssocID="{123B5FFD-A6E7-4FF4-AAEC-7012AA32738D}" presName="text2" presStyleLbl="fgAcc2" presStyleIdx="0" presStyleCnt="3" custScaleX="102837" custScaleY="1238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BFB05D-2708-4550-AA5D-EB1387B7B69F}" type="pres">
      <dgm:prSet presAssocID="{123B5FFD-A6E7-4FF4-AAEC-7012AA32738D}" presName="hierChild3" presStyleCnt="0"/>
      <dgm:spPr/>
    </dgm:pt>
    <dgm:pt modelId="{4DA2F571-32F8-4E1E-87FA-5C58D68D5815}" type="pres">
      <dgm:prSet presAssocID="{F5C7DE6D-E6D3-4EE0-9943-DA12541F86F9}" presName="Name10" presStyleLbl="parChTrans1D2" presStyleIdx="1" presStyleCnt="3"/>
      <dgm:spPr/>
      <dgm:t>
        <a:bodyPr/>
        <a:lstStyle/>
        <a:p>
          <a:endParaRPr lang="ru-RU"/>
        </a:p>
      </dgm:t>
    </dgm:pt>
    <dgm:pt modelId="{DF0DDE6D-99FE-43F0-8EAA-EBD7837B6E0F}" type="pres">
      <dgm:prSet presAssocID="{5341787E-555D-4F4D-83A9-0698173BA19C}" presName="hierRoot2" presStyleCnt="0"/>
      <dgm:spPr/>
    </dgm:pt>
    <dgm:pt modelId="{DE97A26F-F970-4DF0-BAE9-F36EF1E6DD03}" type="pres">
      <dgm:prSet presAssocID="{5341787E-555D-4F4D-83A9-0698173BA19C}" presName="composite2" presStyleCnt="0"/>
      <dgm:spPr/>
    </dgm:pt>
    <dgm:pt modelId="{8CD8672A-44EF-4FF1-966F-480F1DC5E206}" type="pres">
      <dgm:prSet presAssocID="{5341787E-555D-4F4D-83A9-0698173BA19C}" presName="background2" presStyleLbl="node2" presStyleIdx="1" presStyleCnt="3"/>
      <dgm:spPr/>
    </dgm:pt>
    <dgm:pt modelId="{719D99F7-680B-4059-AD65-679753A68C21}" type="pres">
      <dgm:prSet presAssocID="{5341787E-555D-4F4D-83A9-0698173BA19C}" presName="text2" presStyleLbl="fgAcc2" presStyleIdx="1" presStyleCnt="3" custScaleX="112414" custScaleY="1223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9FF3A6-9FA7-411E-9151-737760CAAAAD}" type="pres">
      <dgm:prSet presAssocID="{5341787E-555D-4F4D-83A9-0698173BA19C}" presName="hierChild3" presStyleCnt="0"/>
      <dgm:spPr/>
    </dgm:pt>
    <dgm:pt modelId="{CA697D39-3E30-495D-BF4A-4BFF3B0276B7}" type="pres">
      <dgm:prSet presAssocID="{FA488BC1-537E-450A-8458-58296D4EC88C}" presName="Name10" presStyleLbl="parChTrans1D2" presStyleIdx="2" presStyleCnt="3"/>
      <dgm:spPr/>
      <dgm:t>
        <a:bodyPr/>
        <a:lstStyle/>
        <a:p>
          <a:endParaRPr lang="ru-RU"/>
        </a:p>
      </dgm:t>
    </dgm:pt>
    <dgm:pt modelId="{B721798D-59FD-42BD-8066-60138E9C9709}" type="pres">
      <dgm:prSet presAssocID="{BB670010-41A6-47FC-9B7C-85E03BE729C6}" presName="hierRoot2" presStyleCnt="0"/>
      <dgm:spPr/>
    </dgm:pt>
    <dgm:pt modelId="{5663204B-0DFD-4CE7-83C1-A5C3BC677C6A}" type="pres">
      <dgm:prSet presAssocID="{BB670010-41A6-47FC-9B7C-85E03BE729C6}" presName="composite2" presStyleCnt="0"/>
      <dgm:spPr/>
    </dgm:pt>
    <dgm:pt modelId="{9E636102-524D-484D-AD6B-FE53E826C8C4}" type="pres">
      <dgm:prSet presAssocID="{BB670010-41A6-47FC-9B7C-85E03BE729C6}" presName="background2" presStyleLbl="node2" presStyleIdx="2" presStyleCnt="3"/>
      <dgm:spPr/>
    </dgm:pt>
    <dgm:pt modelId="{A75DAD89-623C-4163-8F6E-40B875966B64}" type="pres">
      <dgm:prSet presAssocID="{BB670010-41A6-47FC-9B7C-85E03BE729C6}" presName="text2" presStyleLbl="fgAcc2" presStyleIdx="2" presStyleCnt="3" custScaleX="100344" custScaleY="1128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5AC770-90AE-4997-9EC0-01B165BF44F1}" type="pres">
      <dgm:prSet presAssocID="{BB670010-41A6-47FC-9B7C-85E03BE729C6}" presName="hierChild3" presStyleCnt="0"/>
      <dgm:spPr/>
    </dgm:pt>
  </dgm:ptLst>
  <dgm:cxnLst>
    <dgm:cxn modelId="{CE941CD4-9954-4F7C-BCFE-154F555837DF}" type="presOf" srcId="{D8A63FB3-D198-4F13-823D-70AFD23957AA}" destId="{611FB1FF-D07D-49C8-8D46-CBD8170F6A9D}" srcOrd="0" destOrd="0" presId="urn:microsoft.com/office/officeart/2005/8/layout/hierarchy1"/>
    <dgm:cxn modelId="{F708F0C4-8D7E-4FFB-AFE5-DBE56A4ABE53}" type="presOf" srcId="{2D919EDA-4D4B-4193-B7B7-1EF04252D169}" destId="{AD340BB5-05F2-49B2-BDA1-F3212670BE4B}" srcOrd="0" destOrd="0" presId="urn:microsoft.com/office/officeart/2005/8/layout/hierarchy1"/>
    <dgm:cxn modelId="{BC7C916A-8737-48AF-9F31-918D0583FDA6}" srcId="{2D919EDA-4D4B-4193-B7B7-1EF04252D169}" destId="{5C496463-A87B-41A2-8B7A-2E957B18ACD1}" srcOrd="0" destOrd="0" parTransId="{24D73BFF-276E-43FB-9EE4-DEE7EEA92024}" sibTransId="{C9CA9689-7019-4B5F-8F8E-C3090A08AF1C}"/>
    <dgm:cxn modelId="{A2389E7F-4B2A-4462-AB0D-FC979B5EE480}" type="presOf" srcId="{FA488BC1-537E-450A-8458-58296D4EC88C}" destId="{CA697D39-3E30-495D-BF4A-4BFF3B0276B7}" srcOrd="0" destOrd="0" presId="urn:microsoft.com/office/officeart/2005/8/layout/hierarchy1"/>
    <dgm:cxn modelId="{A56B1A71-DC91-44CC-8124-31870C88F04B}" type="presOf" srcId="{5C496463-A87B-41A2-8B7A-2E957B18ACD1}" destId="{4813474A-CB68-4F52-982D-9CF400804AF7}" srcOrd="0" destOrd="0" presId="urn:microsoft.com/office/officeart/2005/8/layout/hierarchy1"/>
    <dgm:cxn modelId="{E6580516-F7A6-494A-88F3-BC584BDB3721}" srcId="{5C496463-A87B-41A2-8B7A-2E957B18ACD1}" destId="{123B5FFD-A6E7-4FF4-AAEC-7012AA32738D}" srcOrd="0" destOrd="0" parTransId="{D8A63FB3-D198-4F13-823D-70AFD23957AA}" sibTransId="{FED6B1D4-2987-472B-84B4-23D87E5C7079}"/>
    <dgm:cxn modelId="{A069AD7A-BBAD-48F1-9E8A-6A730500B461}" type="presOf" srcId="{F5C7DE6D-E6D3-4EE0-9943-DA12541F86F9}" destId="{4DA2F571-32F8-4E1E-87FA-5C58D68D5815}" srcOrd="0" destOrd="0" presId="urn:microsoft.com/office/officeart/2005/8/layout/hierarchy1"/>
    <dgm:cxn modelId="{25D930CC-AD61-462D-9EEB-7324175A508C}" srcId="{5C496463-A87B-41A2-8B7A-2E957B18ACD1}" destId="{BB670010-41A6-47FC-9B7C-85E03BE729C6}" srcOrd="2" destOrd="0" parTransId="{FA488BC1-537E-450A-8458-58296D4EC88C}" sibTransId="{877710D9-2B7A-4C75-A601-E7C37EEBEC5F}"/>
    <dgm:cxn modelId="{48BE7FC4-D08A-41BA-966A-0E5CBA61296F}" type="presOf" srcId="{5341787E-555D-4F4D-83A9-0698173BA19C}" destId="{719D99F7-680B-4059-AD65-679753A68C21}" srcOrd="0" destOrd="0" presId="urn:microsoft.com/office/officeart/2005/8/layout/hierarchy1"/>
    <dgm:cxn modelId="{929DC674-3147-410F-993A-7AAAAB8F2AA8}" srcId="{5C496463-A87B-41A2-8B7A-2E957B18ACD1}" destId="{5341787E-555D-4F4D-83A9-0698173BA19C}" srcOrd="1" destOrd="0" parTransId="{F5C7DE6D-E6D3-4EE0-9943-DA12541F86F9}" sibTransId="{8BF34FD5-9F86-4BEB-A7D8-553A6F771A18}"/>
    <dgm:cxn modelId="{1EC30A7C-11FC-4CE6-BE0A-00D16001B4DE}" type="presOf" srcId="{123B5FFD-A6E7-4FF4-AAEC-7012AA32738D}" destId="{6E36AA5B-C281-447E-A902-478F53852CEC}" srcOrd="0" destOrd="0" presId="urn:microsoft.com/office/officeart/2005/8/layout/hierarchy1"/>
    <dgm:cxn modelId="{CC888FD4-4E6D-40ED-A622-0A9F9DCBAD4A}" type="presOf" srcId="{BB670010-41A6-47FC-9B7C-85E03BE729C6}" destId="{A75DAD89-623C-4163-8F6E-40B875966B64}" srcOrd="0" destOrd="0" presId="urn:microsoft.com/office/officeart/2005/8/layout/hierarchy1"/>
    <dgm:cxn modelId="{E0AAAF42-8328-4F39-A623-20438D6F1276}" type="presParOf" srcId="{AD340BB5-05F2-49B2-BDA1-F3212670BE4B}" destId="{F0055BD1-8405-4F06-AFFE-CB99F395701C}" srcOrd="0" destOrd="0" presId="urn:microsoft.com/office/officeart/2005/8/layout/hierarchy1"/>
    <dgm:cxn modelId="{344E8DC5-BF83-4593-8427-33C37127778E}" type="presParOf" srcId="{F0055BD1-8405-4F06-AFFE-CB99F395701C}" destId="{945C05B4-1D5D-4825-8543-2756BDEF69C2}" srcOrd="0" destOrd="0" presId="urn:microsoft.com/office/officeart/2005/8/layout/hierarchy1"/>
    <dgm:cxn modelId="{C7C154DF-24FA-496E-ADA2-E0B07F453D4B}" type="presParOf" srcId="{945C05B4-1D5D-4825-8543-2756BDEF69C2}" destId="{38D4F63A-7711-4796-BC92-7788D1336D52}" srcOrd="0" destOrd="0" presId="urn:microsoft.com/office/officeart/2005/8/layout/hierarchy1"/>
    <dgm:cxn modelId="{691B97A1-4FE4-41BD-8E1C-F43AAF062B4C}" type="presParOf" srcId="{945C05B4-1D5D-4825-8543-2756BDEF69C2}" destId="{4813474A-CB68-4F52-982D-9CF400804AF7}" srcOrd="1" destOrd="0" presId="urn:microsoft.com/office/officeart/2005/8/layout/hierarchy1"/>
    <dgm:cxn modelId="{5F392481-22A8-441A-818D-6CBCF5C7FA70}" type="presParOf" srcId="{F0055BD1-8405-4F06-AFFE-CB99F395701C}" destId="{A1FA96DC-128A-453F-BE20-B98F86F62B57}" srcOrd="1" destOrd="0" presId="urn:microsoft.com/office/officeart/2005/8/layout/hierarchy1"/>
    <dgm:cxn modelId="{B73EA6C2-FF90-4302-ADD6-B89AF33CE6AC}" type="presParOf" srcId="{A1FA96DC-128A-453F-BE20-B98F86F62B57}" destId="{611FB1FF-D07D-49C8-8D46-CBD8170F6A9D}" srcOrd="0" destOrd="0" presId="urn:microsoft.com/office/officeart/2005/8/layout/hierarchy1"/>
    <dgm:cxn modelId="{B93C4DDD-B252-41E8-BF91-1EFA58C595EC}" type="presParOf" srcId="{A1FA96DC-128A-453F-BE20-B98F86F62B57}" destId="{24F93026-321B-4FDB-AF44-4E8DB1A9D20C}" srcOrd="1" destOrd="0" presId="urn:microsoft.com/office/officeart/2005/8/layout/hierarchy1"/>
    <dgm:cxn modelId="{959779C4-CD75-430C-951C-189D7E3D8D7A}" type="presParOf" srcId="{24F93026-321B-4FDB-AF44-4E8DB1A9D20C}" destId="{D093BA4C-D39E-4BE9-9693-EA60A652711A}" srcOrd="0" destOrd="0" presId="urn:microsoft.com/office/officeart/2005/8/layout/hierarchy1"/>
    <dgm:cxn modelId="{6578BBBA-3F8E-43B7-9C5A-757E1A8E2BDE}" type="presParOf" srcId="{D093BA4C-D39E-4BE9-9693-EA60A652711A}" destId="{CAC72118-B2B8-4DE7-9BAE-114674768267}" srcOrd="0" destOrd="0" presId="urn:microsoft.com/office/officeart/2005/8/layout/hierarchy1"/>
    <dgm:cxn modelId="{7B5F5A91-F011-4F2C-A892-0F73EA828C05}" type="presParOf" srcId="{D093BA4C-D39E-4BE9-9693-EA60A652711A}" destId="{6E36AA5B-C281-447E-A902-478F53852CEC}" srcOrd="1" destOrd="0" presId="urn:microsoft.com/office/officeart/2005/8/layout/hierarchy1"/>
    <dgm:cxn modelId="{E32ACDC9-6357-4970-928C-267AD7A2BFBD}" type="presParOf" srcId="{24F93026-321B-4FDB-AF44-4E8DB1A9D20C}" destId="{88BFB05D-2708-4550-AA5D-EB1387B7B69F}" srcOrd="1" destOrd="0" presId="urn:microsoft.com/office/officeart/2005/8/layout/hierarchy1"/>
    <dgm:cxn modelId="{A6D7B3BF-5CBB-4B50-89F3-21366E805074}" type="presParOf" srcId="{A1FA96DC-128A-453F-BE20-B98F86F62B57}" destId="{4DA2F571-32F8-4E1E-87FA-5C58D68D5815}" srcOrd="2" destOrd="0" presId="urn:microsoft.com/office/officeart/2005/8/layout/hierarchy1"/>
    <dgm:cxn modelId="{B490C11A-ED1F-4955-B66D-F10CD293667E}" type="presParOf" srcId="{A1FA96DC-128A-453F-BE20-B98F86F62B57}" destId="{DF0DDE6D-99FE-43F0-8EAA-EBD7837B6E0F}" srcOrd="3" destOrd="0" presId="urn:microsoft.com/office/officeart/2005/8/layout/hierarchy1"/>
    <dgm:cxn modelId="{414936A7-3D38-484E-8DD3-23956F204047}" type="presParOf" srcId="{DF0DDE6D-99FE-43F0-8EAA-EBD7837B6E0F}" destId="{DE97A26F-F970-4DF0-BAE9-F36EF1E6DD03}" srcOrd="0" destOrd="0" presId="urn:microsoft.com/office/officeart/2005/8/layout/hierarchy1"/>
    <dgm:cxn modelId="{DBF8BB34-9444-4B14-A409-C989809132AE}" type="presParOf" srcId="{DE97A26F-F970-4DF0-BAE9-F36EF1E6DD03}" destId="{8CD8672A-44EF-4FF1-966F-480F1DC5E206}" srcOrd="0" destOrd="0" presId="urn:microsoft.com/office/officeart/2005/8/layout/hierarchy1"/>
    <dgm:cxn modelId="{BD697A48-D792-4AA2-89C1-3D6C6F9FEB53}" type="presParOf" srcId="{DE97A26F-F970-4DF0-BAE9-F36EF1E6DD03}" destId="{719D99F7-680B-4059-AD65-679753A68C21}" srcOrd="1" destOrd="0" presId="urn:microsoft.com/office/officeart/2005/8/layout/hierarchy1"/>
    <dgm:cxn modelId="{51AD3411-1657-4B2C-8DA5-9B6F242B6D93}" type="presParOf" srcId="{DF0DDE6D-99FE-43F0-8EAA-EBD7837B6E0F}" destId="{849FF3A6-9FA7-411E-9151-737760CAAAAD}" srcOrd="1" destOrd="0" presId="urn:microsoft.com/office/officeart/2005/8/layout/hierarchy1"/>
    <dgm:cxn modelId="{96BCE0E9-42D7-43B1-BFC1-F2530B493E95}" type="presParOf" srcId="{A1FA96DC-128A-453F-BE20-B98F86F62B57}" destId="{CA697D39-3E30-495D-BF4A-4BFF3B0276B7}" srcOrd="4" destOrd="0" presId="urn:microsoft.com/office/officeart/2005/8/layout/hierarchy1"/>
    <dgm:cxn modelId="{908DD3FC-45B8-416F-ABD3-038D54067938}" type="presParOf" srcId="{A1FA96DC-128A-453F-BE20-B98F86F62B57}" destId="{B721798D-59FD-42BD-8066-60138E9C9709}" srcOrd="5" destOrd="0" presId="urn:microsoft.com/office/officeart/2005/8/layout/hierarchy1"/>
    <dgm:cxn modelId="{E2FF1E90-5711-463B-BCC0-C1918EC93C84}" type="presParOf" srcId="{B721798D-59FD-42BD-8066-60138E9C9709}" destId="{5663204B-0DFD-4CE7-83C1-A5C3BC677C6A}" srcOrd="0" destOrd="0" presId="urn:microsoft.com/office/officeart/2005/8/layout/hierarchy1"/>
    <dgm:cxn modelId="{7ED45C27-260C-43E2-965B-AA35458BE0DC}" type="presParOf" srcId="{5663204B-0DFD-4CE7-83C1-A5C3BC677C6A}" destId="{9E636102-524D-484D-AD6B-FE53E826C8C4}" srcOrd="0" destOrd="0" presId="urn:microsoft.com/office/officeart/2005/8/layout/hierarchy1"/>
    <dgm:cxn modelId="{F8ACB67E-096E-46ED-B84F-BBC9DF158CA0}" type="presParOf" srcId="{5663204B-0DFD-4CE7-83C1-A5C3BC677C6A}" destId="{A75DAD89-623C-4163-8F6E-40B875966B64}" srcOrd="1" destOrd="0" presId="urn:microsoft.com/office/officeart/2005/8/layout/hierarchy1"/>
    <dgm:cxn modelId="{4F853D77-5FE7-46B6-8D0A-062FEECD29C9}" type="presParOf" srcId="{B721798D-59FD-42BD-8066-60138E9C9709}" destId="{DF5AC770-90AE-4997-9EC0-01B165BF44F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18BF10A-FBF4-4D7B-B115-9A3562AD2BD1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B3132744-20DE-4790-B46B-C5268136C364}">
      <dgm:prSet phldrT="[Текст]" phldr="1"/>
      <dgm:spPr/>
      <dgm:t>
        <a:bodyPr/>
        <a:lstStyle/>
        <a:p>
          <a:endParaRPr lang="ru-RU"/>
        </a:p>
      </dgm:t>
    </dgm:pt>
    <dgm:pt modelId="{9EA89887-2565-4601-8B5C-AEAAC507D463}" type="parTrans" cxnId="{05CD6CA6-6926-415D-8164-E3A5D5833EA0}">
      <dgm:prSet/>
      <dgm:spPr/>
      <dgm:t>
        <a:bodyPr/>
        <a:lstStyle/>
        <a:p>
          <a:endParaRPr lang="ru-RU"/>
        </a:p>
      </dgm:t>
    </dgm:pt>
    <dgm:pt modelId="{0CD14CEC-7C63-4949-9E3B-2DC13EC08BBC}" type="sibTrans" cxnId="{05CD6CA6-6926-415D-8164-E3A5D5833EA0}">
      <dgm:prSet/>
      <dgm:spPr/>
      <dgm:t>
        <a:bodyPr/>
        <a:lstStyle/>
        <a:p>
          <a:endParaRPr lang="ru-RU"/>
        </a:p>
      </dgm:t>
    </dgm:pt>
    <dgm:pt modelId="{D3358581-0392-48F8-BC3B-36DCC2E59D4D}">
      <dgm:prSet phldrT="[Текст]" phldr="1"/>
      <dgm:spPr/>
      <dgm:t>
        <a:bodyPr/>
        <a:lstStyle/>
        <a:p>
          <a:endParaRPr lang="ru-RU"/>
        </a:p>
      </dgm:t>
    </dgm:pt>
    <dgm:pt modelId="{E067FF12-C743-453E-9A47-E4ED4E742351}" type="parTrans" cxnId="{79481200-BDD8-419B-8BF0-256C8EF5A80C}">
      <dgm:prSet/>
      <dgm:spPr/>
      <dgm:t>
        <a:bodyPr/>
        <a:lstStyle/>
        <a:p>
          <a:endParaRPr lang="ru-RU"/>
        </a:p>
      </dgm:t>
    </dgm:pt>
    <dgm:pt modelId="{39370D09-1356-4786-98E5-7AFA73C6DCDC}" type="sibTrans" cxnId="{79481200-BDD8-419B-8BF0-256C8EF5A80C}">
      <dgm:prSet/>
      <dgm:spPr/>
      <dgm:t>
        <a:bodyPr/>
        <a:lstStyle/>
        <a:p>
          <a:endParaRPr lang="ru-RU"/>
        </a:p>
      </dgm:t>
    </dgm:pt>
    <dgm:pt modelId="{DCA5D3E8-5F7F-4E98-9913-D4597BF29DDF}">
      <dgm:prSet phldrT="[Текст]" phldr="1"/>
      <dgm:spPr/>
      <dgm:t>
        <a:bodyPr/>
        <a:lstStyle/>
        <a:p>
          <a:endParaRPr lang="ru-RU"/>
        </a:p>
      </dgm:t>
    </dgm:pt>
    <dgm:pt modelId="{DA119C21-7B53-414C-9F43-DF55441157FF}" type="parTrans" cxnId="{5694A99D-0253-43F5-8417-87201AD4391A}">
      <dgm:prSet/>
      <dgm:spPr/>
      <dgm:t>
        <a:bodyPr/>
        <a:lstStyle/>
        <a:p>
          <a:endParaRPr lang="ru-RU"/>
        </a:p>
      </dgm:t>
    </dgm:pt>
    <dgm:pt modelId="{1507C0C6-E36A-4DD6-94E1-B63DE212E73E}" type="sibTrans" cxnId="{5694A99D-0253-43F5-8417-87201AD4391A}">
      <dgm:prSet/>
      <dgm:spPr/>
      <dgm:t>
        <a:bodyPr/>
        <a:lstStyle/>
        <a:p>
          <a:endParaRPr lang="ru-RU"/>
        </a:p>
      </dgm:t>
    </dgm:pt>
    <dgm:pt modelId="{ACDCFF18-1824-4B50-BC29-38570C257DAB}">
      <dgm:prSet phldrT="[Текст]" phldr="1"/>
      <dgm:spPr/>
      <dgm:t>
        <a:bodyPr/>
        <a:lstStyle/>
        <a:p>
          <a:endParaRPr lang="ru-RU"/>
        </a:p>
      </dgm:t>
    </dgm:pt>
    <dgm:pt modelId="{97404389-C1D7-4071-AD59-F04AA5130672}" type="parTrans" cxnId="{E8CF7908-81C2-4D1C-AA97-516BE3D5FB94}">
      <dgm:prSet/>
      <dgm:spPr/>
      <dgm:t>
        <a:bodyPr/>
        <a:lstStyle/>
        <a:p>
          <a:endParaRPr lang="ru-RU"/>
        </a:p>
      </dgm:t>
    </dgm:pt>
    <dgm:pt modelId="{3FD4041E-30AB-4FF8-A9E7-2A330E5B0BD8}" type="sibTrans" cxnId="{E8CF7908-81C2-4D1C-AA97-516BE3D5FB94}">
      <dgm:prSet/>
      <dgm:spPr/>
      <dgm:t>
        <a:bodyPr/>
        <a:lstStyle/>
        <a:p>
          <a:endParaRPr lang="ru-RU"/>
        </a:p>
      </dgm:t>
    </dgm:pt>
    <dgm:pt modelId="{64DB25F9-03B9-4AEA-91FA-29AF58B6ECCE}">
      <dgm:prSet phldrT="[Текст]" phldr="1"/>
      <dgm:spPr/>
      <dgm:t>
        <a:bodyPr/>
        <a:lstStyle/>
        <a:p>
          <a:endParaRPr lang="ru-RU"/>
        </a:p>
      </dgm:t>
    </dgm:pt>
    <dgm:pt modelId="{FF0F903E-4E83-4256-85B6-ADB60BF57C75}" type="parTrans" cxnId="{F70079C2-298F-4149-8FC7-DDB9083F3CE2}">
      <dgm:prSet/>
      <dgm:spPr/>
      <dgm:t>
        <a:bodyPr/>
        <a:lstStyle/>
        <a:p>
          <a:endParaRPr lang="ru-RU"/>
        </a:p>
      </dgm:t>
    </dgm:pt>
    <dgm:pt modelId="{85149826-DB4D-4703-A024-F46475E9BD6E}" type="sibTrans" cxnId="{F70079C2-298F-4149-8FC7-DDB9083F3CE2}">
      <dgm:prSet/>
      <dgm:spPr/>
      <dgm:t>
        <a:bodyPr/>
        <a:lstStyle/>
        <a:p>
          <a:endParaRPr lang="ru-RU"/>
        </a:p>
      </dgm:t>
    </dgm:pt>
    <dgm:pt modelId="{A742C313-9A34-42E1-AA9A-CE84DD768C3B}" type="pres">
      <dgm:prSet presAssocID="{D18BF10A-FBF4-4D7B-B115-9A3562AD2BD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C35D01-2C7A-4D13-BDA3-F055A217D9DE}" type="pres">
      <dgm:prSet presAssocID="{B3132744-20DE-4790-B46B-C5268136C36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B6A270-60A7-4F21-876F-0BCADA56975C}" type="pres">
      <dgm:prSet presAssocID="{B3132744-20DE-4790-B46B-C5268136C364}" presName="spNode" presStyleCnt="0"/>
      <dgm:spPr/>
    </dgm:pt>
    <dgm:pt modelId="{6AF2B781-44B7-470C-B147-EDB1545163E7}" type="pres">
      <dgm:prSet presAssocID="{0CD14CEC-7C63-4949-9E3B-2DC13EC08BBC}" presName="sibTrans" presStyleLbl="sibTrans1D1" presStyleIdx="0" presStyleCnt="5"/>
      <dgm:spPr/>
      <dgm:t>
        <a:bodyPr/>
        <a:lstStyle/>
        <a:p>
          <a:endParaRPr lang="ru-RU"/>
        </a:p>
      </dgm:t>
    </dgm:pt>
    <dgm:pt modelId="{DEC42990-F2DB-4CE6-8EAC-304F9EE0D2FE}" type="pres">
      <dgm:prSet presAssocID="{D3358581-0392-48F8-BC3B-36DCC2E59D4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C57438-1B4A-41D4-8D39-2BCD25FF10DF}" type="pres">
      <dgm:prSet presAssocID="{D3358581-0392-48F8-BC3B-36DCC2E59D4D}" presName="spNode" presStyleCnt="0"/>
      <dgm:spPr/>
    </dgm:pt>
    <dgm:pt modelId="{6320BA87-1E2D-42B4-B819-8F34310040EF}" type="pres">
      <dgm:prSet presAssocID="{39370D09-1356-4786-98E5-7AFA73C6DCDC}" presName="sibTrans" presStyleLbl="sibTrans1D1" presStyleIdx="1" presStyleCnt="5"/>
      <dgm:spPr/>
      <dgm:t>
        <a:bodyPr/>
        <a:lstStyle/>
        <a:p>
          <a:endParaRPr lang="ru-RU"/>
        </a:p>
      </dgm:t>
    </dgm:pt>
    <dgm:pt modelId="{0A787436-1BFF-4C3D-878A-6A2505FC8354}" type="pres">
      <dgm:prSet presAssocID="{DCA5D3E8-5F7F-4E98-9913-D4597BF29DD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CE8174-809A-47F4-B8CA-E30E41A319F7}" type="pres">
      <dgm:prSet presAssocID="{DCA5D3E8-5F7F-4E98-9913-D4597BF29DDF}" presName="spNode" presStyleCnt="0"/>
      <dgm:spPr/>
    </dgm:pt>
    <dgm:pt modelId="{EC53E769-C91A-4EE0-9090-D92A03CF1D67}" type="pres">
      <dgm:prSet presAssocID="{1507C0C6-E36A-4DD6-94E1-B63DE212E73E}" presName="sibTrans" presStyleLbl="sibTrans1D1" presStyleIdx="2" presStyleCnt="5"/>
      <dgm:spPr/>
      <dgm:t>
        <a:bodyPr/>
        <a:lstStyle/>
        <a:p>
          <a:endParaRPr lang="ru-RU"/>
        </a:p>
      </dgm:t>
    </dgm:pt>
    <dgm:pt modelId="{895C799D-B9BE-46B7-8E7C-DD5643E47FB3}" type="pres">
      <dgm:prSet presAssocID="{ACDCFF18-1824-4B50-BC29-38570C257DA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54B69B-044D-4D15-BDAA-D4C42E9B6FAB}" type="pres">
      <dgm:prSet presAssocID="{ACDCFF18-1824-4B50-BC29-38570C257DAB}" presName="spNode" presStyleCnt="0"/>
      <dgm:spPr/>
    </dgm:pt>
    <dgm:pt modelId="{3E09A6B7-2F57-48CE-880A-F5C2A4C22141}" type="pres">
      <dgm:prSet presAssocID="{3FD4041E-30AB-4FF8-A9E7-2A330E5B0BD8}" presName="sibTrans" presStyleLbl="sibTrans1D1" presStyleIdx="3" presStyleCnt="5"/>
      <dgm:spPr/>
      <dgm:t>
        <a:bodyPr/>
        <a:lstStyle/>
        <a:p>
          <a:endParaRPr lang="ru-RU"/>
        </a:p>
      </dgm:t>
    </dgm:pt>
    <dgm:pt modelId="{05EA906F-D56F-47F5-A82D-BACCA8F76306}" type="pres">
      <dgm:prSet presAssocID="{64DB25F9-03B9-4AEA-91FA-29AF58B6ECC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58E32B-AAA3-48D7-B071-6A9F2A968C60}" type="pres">
      <dgm:prSet presAssocID="{64DB25F9-03B9-4AEA-91FA-29AF58B6ECCE}" presName="spNode" presStyleCnt="0"/>
      <dgm:spPr/>
    </dgm:pt>
    <dgm:pt modelId="{8C37410F-FC93-41F3-BE68-FBFE047F68DE}" type="pres">
      <dgm:prSet presAssocID="{85149826-DB4D-4703-A024-F46475E9BD6E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EC9B14C0-B645-42F8-87FB-111170251407}" type="presOf" srcId="{85149826-DB4D-4703-A024-F46475E9BD6E}" destId="{8C37410F-FC93-41F3-BE68-FBFE047F68DE}" srcOrd="0" destOrd="0" presId="urn:microsoft.com/office/officeart/2005/8/layout/cycle6"/>
    <dgm:cxn modelId="{97335E6E-4021-4AFD-AFC0-831338CA1E65}" type="presOf" srcId="{DCA5D3E8-5F7F-4E98-9913-D4597BF29DDF}" destId="{0A787436-1BFF-4C3D-878A-6A2505FC8354}" srcOrd="0" destOrd="0" presId="urn:microsoft.com/office/officeart/2005/8/layout/cycle6"/>
    <dgm:cxn modelId="{D69CE5A4-DB77-47D1-A0C0-66A49D878813}" type="presOf" srcId="{D18BF10A-FBF4-4D7B-B115-9A3562AD2BD1}" destId="{A742C313-9A34-42E1-AA9A-CE84DD768C3B}" srcOrd="0" destOrd="0" presId="urn:microsoft.com/office/officeart/2005/8/layout/cycle6"/>
    <dgm:cxn modelId="{05CD6CA6-6926-415D-8164-E3A5D5833EA0}" srcId="{D18BF10A-FBF4-4D7B-B115-9A3562AD2BD1}" destId="{B3132744-20DE-4790-B46B-C5268136C364}" srcOrd="0" destOrd="0" parTransId="{9EA89887-2565-4601-8B5C-AEAAC507D463}" sibTransId="{0CD14CEC-7C63-4949-9E3B-2DC13EC08BBC}"/>
    <dgm:cxn modelId="{76D6CDA7-36D9-4F51-8EA8-80FD7AED70D6}" type="presOf" srcId="{D3358581-0392-48F8-BC3B-36DCC2E59D4D}" destId="{DEC42990-F2DB-4CE6-8EAC-304F9EE0D2FE}" srcOrd="0" destOrd="0" presId="urn:microsoft.com/office/officeart/2005/8/layout/cycle6"/>
    <dgm:cxn modelId="{D7A0F457-7476-4742-9AA8-7406DA52CFE3}" type="presOf" srcId="{64DB25F9-03B9-4AEA-91FA-29AF58B6ECCE}" destId="{05EA906F-D56F-47F5-A82D-BACCA8F76306}" srcOrd="0" destOrd="0" presId="urn:microsoft.com/office/officeart/2005/8/layout/cycle6"/>
    <dgm:cxn modelId="{F0286271-F950-4B7E-8F96-0A3C9DC9F46F}" type="presOf" srcId="{1507C0C6-E36A-4DD6-94E1-B63DE212E73E}" destId="{EC53E769-C91A-4EE0-9090-D92A03CF1D67}" srcOrd="0" destOrd="0" presId="urn:microsoft.com/office/officeart/2005/8/layout/cycle6"/>
    <dgm:cxn modelId="{5694A99D-0253-43F5-8417-87201AD4391A}" srcId="{D18BF10A-FBF4-4D7B-B115-9A3562AD2BD1}" destId="{DCA5D3E8-5F7F-4E98-9913-D4597BF29DDF}" srcOrd="2" destOrd="0" parTransId="{DA119C21-7B53-414C-9F43-DF55441157FF}" sibTransId="{1507C0C6-E36A-4DD6-94E1-B63DE212E73E}"/>
    <dgm:cxn modelId="{C458E91D-44FE-4374-BC37-E6C8C8212ED8}" type="presOf" srcId="{ACDCFF18-1824-4B50-BC29-38570C257DAB}" destId="{895C799D-B9BE-46B7-8E7C-DD5643E47FB3}" srcOrd="0" destOrd="0" presId="urn:microsoft.com/office/officeart/2005/8/layout/cycle6"/>
    <dgm:cxn modelId="{83C9AADA-BAFD-44B4-BC0C-7B21BCC6A6F1}" type="presOf" srcId="{0CD14CEC-7C63-4949-9E3B-2DC13EC08BBC}" destId="{6AF2B781-44B7-470C-B147-EDB1545163E7}" srcOrd="0" destOrd="0" presId="urn:microsoft.com/office/officeart/2005/8/layout/cycle6"/>
    <dgm:cxn modelId="{DA024139-2D94-4FF8-AAD8-E0C618692D1D}" type="presOf" srcId="{39370D09-1356-4786-98E5-7AFA73C6DCDC}" destId="{6320BA87-1E2D-42B4-B819-8F34310040EF}" srcOrd="0" destOrd="0" presId="urn:microsoft.com/office/officeart/2005/8/layout/cycle6"/>
    <dgm:cxn modelId="{79481200-BDD8-419B-8BF0-256C8EF5A80C}" srcId="{D18BF10A-FBF4-4D7B-B115-9A3562AD2BD1}" destId="{D3358581-0392-48F8-BC3B-36DCC2E59D4D}" srcOrd="1" destOrd="0" parTransId="{E067FF12-C743-453E-9A47-E4ED4E742351}" sibTransId="{39370D09-1356-4786-98E5-7AFA73C6DCDC}"/>
    <dgm:cxn modelId="{F70079C2-298F-4149-8FC7-DDB9083F3CE2}" srcId="{D18BF10A-FBF4-4D7B-B115-9A3562AD2BD1}" destId="{64DB25F9-03B9-4AEA-91FA-29AF58B6ECCE}" srcOrd="4" destOrd="0" parTransId="{FF0F903E-4E83-4256-85B6-ADB60BF57C75}" sibTransId="{85149826-DB4D-4703-A024-F46475E9BD6E}"/>
    <dgm:cxn modelId="{7789D301-33A6-479E-BA6F-0A4A75A2EFBA}" type="presOf" srcId="{B3132744-20DE-4790-B46B-C5268136C364}" destId="{1EC35D01-2C7A-4D13-BDA3-F055A217D9DE}" srcOrd="0" destOrd="0" presId="urn:microsoft.com/office/officeart/2005/8/layout/cycle6"/>
    <dgm:cxn modelId="{E8CF7908-81C2-4D1C-AA97-516BE3D5FB94}" srcId="{D18BF10A-FBF4-4D7B-B115-9A3562AD2BD1}" destId="{ACDCFF18-1824-4B50-BC29-38570C257DAB}" srcOrd="3" destOrd="0" parTransId="{97404389-C1D7-4071-AD59-F04AA5130672}" sibTransId="{3FD4041E-30AB-4FF8-A9E7-2A330E5B0BD8}"/>
    <dgm:cxn modelId="{730499BC-9843-44B2-8798-DDA262C8E32D}" type="presOf" srcId="{3FD4041E-30AB-4FF8-A9E7-2A330E5B0BD8}" destId="{3E09A6B7-2F57-48CE-880A-F5C2A4C22141}" srcOrd="0" destOrd="0" presId="urn:microsoft.com/office/officeart/2005/8/layout/cycle6"/>
    <dgm:cxn modelId="{252FAD70-9A0E-401C-8B25-D444778AF2F1}" type="presParOf" srcId="{A742C313-9A34-42E1-AA9A-CE84DD768C3B}" destId="{1EC35D01-2C7A-4D13-BDA3-F055A217D9DE}" srcOrd="0" destOrd="0" presId="urn:microsoft.com/office/officeart/2005/8/layout/cycle6"/>
    <dgm:cxn modelId="{2435CCE4-3A5D-4B33-9378-596C5F6024B4}" type="presParOf" srcId="{A742C313-9A34-42E1-AA9A-CE84DD768C3B}" destId="{88B6A270-60A7-4F21-876F-0BCADA56975C}" srcOrd="1" destOrd="0" presId="urn:microsoft.com/office/officeart/2005/8/layout/cycle6"/>
    <dgm:cxn modelId="{B78FCCCF-80B5-46D7-A209-7EA3E2B5A19C}" type="presParOf" srcId="{A742C313-9A34-42E1-AA9A-CE84DD768C3B}" destId="{6AF2B781-44B7-470C-B147-EDB1545163E7}" srcOrd="2" destOrd="0" presId="urn:microsoft.com/office/officeart/2005/8/layout/cycle6"/>
    <dgm:cxn modelId="{B3D30CEF-0189-4BF9-9349-1F227CD762D7}" type="presParOf" srcId="{A742C313-9A34-42E1-AA9A-CE84DD768C3B}" destId="{DEC42990-F2DB-4CE6-8EAC-304F9EE0D2FE}" srcOrd="3" destOrd="0" presId="urn:microsoft.com/office/officeart/2005/8/layout/cycle6"/>
    <dgm:cxn modelId="{503F715B-5BF0-43E4-BE0F-CA2961C641BA}" type="presParOf" srcId="{A742C313-9A34-42E1-AA9A-CE84DD768C3B}" destId="{9BC57438-1B4A-41D4-8D39-2BCD25FF10DF}" srcOrd="4" destOrd="0" presId="urn:microsoft.com/office/officeart/2005/8/layout/cycle6"/>
    <dgm:cxn modelId="{7D838E8C-E10A-4070-B408-3E6D2C8C6DAD}" type="presParOf" srcId="{A742C313-9A34-42E1-AA9A-CE84DD768C3B}" destId="{6320BA87-1E2D-42B4-B819-8F34310040EF}" srcOrd="5" destOrd="0" presId="urn:microsoft.com/office/officeart/2005/8/layout/cycle6"/>
    <dgm:cxn modelId="{3B38779D-31DF-48AB-A7F1-EF7BDC48AABF}" type="presParOf" srcId="{A742C313-9A34-42E1-AA9A-CE84DD768C3B}" destId="{0A787436-1BFF-4C3D-878A-6A2505FC8354}" srcOrd="6" destOrd="0" presId="urn:microsoft.com/office/officeart/2005/8/layout/cycle6"/>
    <dgm:cxn modelId="{D6B774A8-B6D3-4735-942C-B20F9B0A89D9}" type="presParOf" srcId="{A742C313-9A34-42E1-AA9A-CE84DD768C3B}" destId="{D7CE8174-809A-47F4-B8CA-E30E41A319F7}" srcOrd="7" destOrd="0" presId="urn:microsoft.com/office/officeart/2005/8/layout/cycle6"/>
    <dgm:cxn modelId="{FE79720B-C98F-42AD-AA12-6503CE845E93}" type="presParOf" srcId="{A742C313-9A34-42E1-AA9A-CE84DD768C3B}" destId="{EC53E769-C91A-4EE0-9090-D92A03CF1D67}" srcOrd="8" destOrd="0" presId="urn:microsoft.com/office/officeart/2005/8/layout/cycle6"/>
    <dgm:cxn modelId="{4D6F14BB-78D4-4596-9F8F-F682F86E5B1A}" type="presParOf" srcId="{A742C313-9A34-42E1-AA9A-CE84DD768C3B}" destId="{895C799D-B9BE-46B7-8E7C-DD5643E47FB3}" srcOrd="9" destOrd="0" presId="urn:microsoft.com/office/officeart/2005/8/layout/cycle6"/>
    <dgm:cxn modelId="{93C62CB4-FEEA-4FDC-9B85-741262867953}" type="presParOf" srcId="{A742C313-9A34-42E1-AA9A-CE84DD768C3B}" destId="{5954B69B-044D-4D15-BDAA-D4C42E9B6FAB}" srcOrd="10" destOrd="0" presId="urn:microsoft.com/office/officeart/2005/8/layout/cycle6"/>
    <dgm:cxn modelId="{DC9D0D50-45E8-4E22-999A-A1FF7169ABF8}" type="presParOf" srcId="{A742C313-9A34-42E1-AA9A-CE84DD768C3B}" destId="{3E09A6B7-2F57-48CE-880A-F5C2A4C22141}" srcOrd="11" destOrd="0" presId="urn:microsoft.com/office/officeart/2005/8/layout/cycle6"/>
    <dgm:cxn modelId="{8CC28223-BF7C-4EB0-BDE0-1A3E89E8BF35}" type="presParOf" srcId="{A742C313-9A34-42E1-AA9A-CE84DD768C3B}" destId="{05EA906F-D56F-47F5-A82D-BACCA8F76306}" srcOrd="12" destOrd="0" presId="urn:microsoft.com/office/officeart/2005/8/layout/cycle6"/>
    <dgm:cxn modelId="{3934B8EB-1696-49C9-8BF7-468125E028A8}" type="presParOf" srcId="{A742C313-9A34-42E1-AA9A-CE84DD768C3B}" destId="{C958E32B-AAA3-48D7-B071-6A9F2A968C60}" srcOrd="13" destOrd="0" presId="urn:microsoft.com/office/officeart/2005/8/layout/cycle6"/>
    <dgm:cxn modelId="{39CF94AE-E3FC-4D96-878D-690B2B112FF7}" type="presParOf" srcId="{A742C313-9A34-42E1-AA9A-CE84DD768C3B}" destId="{8C37410F-FC93-41F3-BE68-FBFE047F68DE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E134FA-8E03-4D88-B022-F3C508BB1B04}" type="doc">
      <dgm:prSet loTypeId="urn:microsoft.com/office/officeart/2005/8/layout/vList4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AA66836-13E5-48BE-96D2-5865E2494E7C}">
      <dgm:prSet custT="1"/>
      <dgm:spPr>
        <a:xfrm>
          <a:off x="0" y="0"/>
          <a:ext cx="7128792" cy="792055"/>
        </a:xfrm>
        <a:prstGeom prst="roundRect">
          <a:avLst>
            <a:gd name="adj" fmla="val 10000"/>
          </a:avLst>
        </a:prstGeom>
        <a:solidFill>
          <a:srgbClr val="E87D37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ru-RU" sz="1600" b="1" i="1" dirty="0" err="1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Розвивати</a:t>
          </a:r>
          <a:r>
            <a:rPr lang="ru-RU" sz="1600" b="1" i="1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ru-RU" sz="1600" b="1" i="1" dirty="0" err="1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здатність</a:t>
          </a:r>
          <a:r>
            <a:rPr lang="ru-RU" sz="1600" b="1" i="1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ru-RU" sz="1600" b="1" i="1" dirty="0" err="1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дітей</a:t>
          </a:r>
          <a:r>
            <a:rPr lang="ru-RU" sz="1600" b="1" i="1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 до </a:t>
          </a:r>
          <a:r>
            <a:rPr lang="ru-RU" sz="1600" b="1" i="1" dirty="0" err="1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естетичного</a:t>
          </a:r>
          <a:r>
            <a:rPr lang="ru-RU" sz="1600" b="1" i="1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ru-RU" sz="1600" b="1" i="1" dirty="0" err="1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сприйняття</a:t>
          </a:r>
          <a:r>
            <a:rPr lang="ru-RU" sz="1600" b="1" i="1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ru-RU" sz="1600" b="1" i="1" dirty="0" err="1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навколишнього</a:t>
          </a:r>
          <a:r>
            <a:rPr lang="ru-RU" sz="1600" b="1" i="1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, </a:t>
          </a:r>
          <a:r>
            <a:rPr lang="ru-RU" sz="1600" b="1" i="1" dirty="0" err="1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спостережливість</a:t>
          </a:r>
          <a:r>
            <a:rPr lang="ru-RU" sz="1600" b="1" i="1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, </a:t>
          </a:r>
          <a:r>
            <a:rPr lang="ru-RU" sz="1600" b="1" i="1" dirty="0" err="1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увагу</a:t>
          </a:r>
          <a:r>
            <a:rPr lang="ru-RU" sz="1600" b="1" i="1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, </a:t>
          </a:r>
          <a:r>
            <a:rPr lang="ru-RU" sz="1600" b="1" i="1" dirty="0" err="1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зорову</a:t>
          </a:r>
          <a:r>
            <a:rPr lang="ru-RU" sz="1600" b="1" i="1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 память, </a:t>
          </a:r>
          <a:r>
            <a:rPr lang="ru-RU" sz="1600" b="1" i="1" dirty="0" err="1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образне</a:t>
          </a:r>
          <a:r>
            <a:rPr lang="ru-RU" sz="1600" b="1" i="1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ru-RU" sz="1600" b="1" i="1" dirty="0" err="1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мислення</a:t>
          </a:r>
          <a:endParaRPr lang="ru-RU" sz="1600" b="1" i="1" dirty="0">
            <a:solidFill>
              <a:srgbClr val="002060"/>
            </a:solidFill>
            <a:latin typeface="Century Gothic" panose="020B0502020202020204"/>
            <a:ea typeface="+mn-ea"/>
            <a:cs typeface="+mn-cs"/>
          </a:endParaRPr>
        </a:p>
      </dgm:t>
    </dgm:pt>
    <dgm:pt modelId="{258D75F1-697F-4E2A-9F9A-F7812D7DA355}" type="parTrans" cxnId="{FAB42FF4-63A0-4CDB-8DD8-A0F233618BC7}">
      <dgm:prSet/>
      <dgm:spPr/>
      <dgm:t>
        <a:bodyPr/>
        <a:lstStyle/>
        <a:p>
          <a:endParaRPr lang="ru-RU"/>
        </a:p>
      </dgm:t>
    </dgm:pt>
    <dgm:pt modelId="{9A340B07-02B8-4015-AE51-96EABAE4B4FD}" type="sibTrans" cxnId="{FAB42FF4-63A0-4CDB-8DD8-A0F233618BC7}">
      <dgm:prSet/>
      <dgm:spPr/>
      <dgm:t>
        <a:bodyPr/>
        <a:lstStyle/>
        <a:p>
          <a:endParaRPr lang="ru-RU"/>
        </a:p>
      </dgm:t>
    </dgm:pt>
    <dgm:pt modelId="{E13D7D05-6E23-4E78-B9E8-521CC504FDDB}">
      <dgm:prSet custT="1"/>
      <dgm:spPr>
        <a:xfrm>
          <a:off x="0" y="871260"/>
          <a:ext cx="7128792" cy="792055"/>
        </a:xfrm>
        <a:prstGeom prst="roundRect">
          <a:avLst>
            <a:gd name="adj" fmla="val 10000"/>
          </a:avLst>
        </a:prstGeom>
        <a:solidFill>
          <a:srgbClr val="E87D37">
            <a:hueOff val="5038564"/>
            <a:satOff val="-2354"/>
            <a:lumOff val="-2647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ru-RU" sz="1600" b="1" i="1" dirty="0" err="1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Виховувати</a:t>
          </a:r>
          <a:r>
            <a:rPr lang="ru-RU" sz="1600" b="1" i="1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ru-RU" sz="1600" b="1" i="1" dirty="0" err="1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бажання</a:t>
          </a:r>
          <a:r>
            <a:rPr lang="ru-RU" sz="1600" b="1" i="1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ru-RU" sz="1600" b="1" i="1" dirty="0" err="1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малювати</a:t>
          </a:r>
          <a:endParaRPr lang="ru-RU" sz="1600" b="1" i="1" dirty="0">
            <a:solidFill>
              <a:srgbClr val="002060"/>
            </a:solidFill>
            <a:latin typeface="Century Gothic" panose="020B0502020202020204"/>
            <a:ea typeface="+mn-ea"/>
            <a:cs typeface="+mn-cs"/>
          </a:endParaRPr>
        </a:p>
      </dgm:t>
    </dgm:pt>
    <dgm:pt modelId="{81A62B06-B341-4F50-B99D-1058F03FA021}" type="parTrans" cxnId="{E892760B-9490-4884-995B-3994E1916C96}">
      <dgm:prSet/>
      <dgm:spPr/>
      <dgm:t>
        <a:bodyPr/>
        <a:lstStyle/>
        <a:p>
          <a:endParaRPr lang="ru-RU"/>
        </a:p>
      </dgm:t>
    </dgm:pt>
    <dgm:pt modelId="{3D8A11B7-FC1F-410C-A0B9-76F5BA5E8625}" type="sibTrans" cxnId="{E892760B-9490-4884-995B-3994E1916C96}">
      <dgm:prSet/>
      <dgm:spPr/>
      <dgm:t>
        <a:bodyPr/>
        <a:lstStyle/>
        <a:p>
          <a:endParaRPr lang="ru-RU"/>
        </a:p>
      </dgm:t>
    </dgm:pt>
    <dgm:pt modelId="{A0AFAC3D-131B-4C6F-BFBA-8EA66972FC81}">
      <dgm:prSet custT="1"/>
      <dgm:spPr>
        <a:xfrm>
          <a:off x="0" y="1742521"/>
          <a:ext cx="7128792" cy="792055"/>
        </a:xfrm>
        <a:prstGeom prst="roundRect">
          <a:avLst>
            <a:gd name="adj" fmla="val 10000"/>
          </a:avLst>
        </a:prstGeom>
        <a:solidFill>
          <a:srgbClr val="E87D37">
            <a:hueOff val="10077129"/>
            <a:satOff val="-4709"/>
            <a:lumOff val="-5294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ru-RU" sz="1600" b="1" i="1" dirty="0" err="1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Вчити</a:t>
          </a:r>
          <a:r>
            <a:rPr lang="ru-RU" sz="1600" b="1" i="1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ru-RU" sz="1600" b="1" i="1" dirty="0" err="1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дітей</a:t>
          </a:r>
          <a:r>
            <a:rPr lang="ru-RU" sz="1600" b="1" i="1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ru-RU" sz="1600" b="1" i="1" dirty="0" err="1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малювати</a:t>
          </a:r>
          <a:r>
            <a:rPr lang="ru-RU" sz="1600" b="1" i="1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ru-RU" sz="1600" b="1" i="1" dirty="0" err="1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з</a:t>
          </a:r>
          <a:r>
            <a:rPr lang="ru-RU" sz="1600" b="1" i="1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ru-RU" sz="1600" b="1" i="1" dirty="0" err="1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памяті</a:t>
          </a:r>
          <a:r>
            <a:rPr lang="ru-RU" sz="1600" b="1" i="1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, за </a:t>
          </a:r>
          <a:r>
            <a:rPr lang="ru-RU" sz="1600" b="1" i="1" dirty="0" err="1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уявою</a:t>
          </a:r>
          <a:r>
            <a:rPr lang="ru-RU" sz="1600" b="1" i="1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, на </a:t>
          </a:r>
          <a:r>
            <a:rPr lang="ru-RU" sz="1600" b="1" i="1" dirty="0" err="1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задуману</a:t>
          </a:r>
          <a:r>
            <a:rPr lang="ru-RU" sz="1600" b="1" i="1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 тему, </a:t>
          </a:r>
          <a:r>
            <a:rPr lang="ru-RU" sz="1600" b="1" i="1" dirty="0" err="1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з</a:t>
          </a:r>
          <a:r>
            <a:rPr lang="ru-RU" sz="1600" b="1" i="1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ru-RU" sz="1600" b="1" i="1" dirty="0" err="1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натури</a:t>
          </a:r>
          <a:r>
            <a:rPr lang="ru-RU" sz="1600" b="1" i="1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.</a:t>
          </a:r>
          <a:endParaRPr lang="ru-RU" sz="1600" b="1" i="1" dirty="0">
            <a:solidFill>
              <a:srgbClr val="002060"/>
            </a:solidFill>
            <a:latin typeface="Century Gothic" panose="020B0502020202020204"/>
            <a:ea typeface="+mn-ea"/>
            <a:cs typeface="+mn-cs"/>
          </a:endParaRPr>
        </a:p>
      </dgm:t>
    </dgm:pt>
    <dgm:pt modelId="{89FD52D4-008E-40B7-84D7-AC7A01B39B49}" type="parTrans" cxnId="{5E50F40F-6951-4335-813E-86B5220660B8}">
      <dgm:prSet/>
      <dgm:spPr/>
      <dgm:t>
        <a:bodyPr/>
        <a:lstStyle/>
        <a:p>
          <a:endParaRPr lang="ru-RU"/>
        </a:p>
      </dgm:t>
    </dgm:pt>
    <dgm:pt modelId="{96F2184C-DBF9-42E4-927F-4A405FA007A5}" type="sibTrans" cxnId="{5E50F40F-6951-4335-813E-86B5220660B8}">
      <dgm:prSet/>
      <dgm:spPr/>
      <dgm:t>
        <a:bodyPr/>
        <a:lstStyle/>
        <a:p>
          <a:endParaRPr lang="ru-RU"/>
        </a:p>
      </dgm:t>
    </dgm:pt>
    <dgm:pt modelId="{4BBC6A2B-2734-4750-9CF0-8F34B6391F32}">
      <dgm:prSet custT="1"/>
      <dgm:spPr>
        <a:xfrm>
          <a:off x="0" y="2613782"/>
          <a:ext cx="7128792" cy="792055"/>
        </a:xfrm>
        <a:prstGeom prst="roundRect">
          <a:avLst>
            <a:gd name="adj" fmla="val 10000"/>
          </a:avLst>
        </a:prstGeom>
        <a:solidFill>
          <a:srgbClr val="E87D37">
            <a:hueOff val="15115693"/>
            <a:satOff val="-7063"/>
            <a:lumOff val="-794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ru-RU" sz="1600" b="1" i="1" dirty="0" err="1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Ознайомлювати</a:t>
          </a:r>
          <a:r>
            <a:rPr lang="ru-RU" sz="1600" b="1" i="1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ru-RU" sz="1600" b="1" i="1" dirty="0" err="1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дітей</a:t>
          </a:r>
          <a:r>
            <a:rPr lang="ru-RU" sz="1600" b="1" i="1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ru-RU" sz="1600" b="1" i="1" dirty="0" err="1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багатством</a:t>
          </a:r>
          <a:r>
            <a:rPr lang="ru-RU" sz="1600" b="1" i="1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ru-RU" sz="1600" b="1" i="1" dirty="0" err="1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кольорів</a:t>
          </a:r>
          <a:r>
            <a:rPr lang="ru-RU" sz="1600" b="1" i="1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ru-RU" sz="1600" b="1" i="1" dirty="0" err="1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і</a:t>
          </a:r>
          <a:r>
            <a:rPr lang="ru-RU" sz="1600" b="1" i="1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 форм </a:t>
          </a:r>
          <a:r>
            <a:rPr lang="ru-RU" sz="1600" b="1" i="1" dirty="0" err="1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навколишнього</a:t>
          </a:r>
          <a:r>
            <a:rPr lang="ru-RU" sz="1600" b="1" i="1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ru-RU" sz="1600" b="1" i="1" dirty="0" err="1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світу</a:t>
          </a:r>
          <a:r>
            <a:rPr lang="ru-RU" sz="1600" b="1" i="1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, </a:t>
          </a:r>
          <a:r>
            <a:rPr lang="ru-RU" sz="1600" b="1" i="1" dirty="0" err="1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з</a:t>
          </a:r>
          <a:r>
            <a:rPr lang="ru-RU" sz="1600" b="1" i="1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ru-RU" sz="1600" b="1" i="1" dirty="0" err="1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творами</a:t>
          </a:r>
          <a:r>
            <a:rPr lang="ru-RU" sz="1600" b="1" i="1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ru-RU" sz="1600" b="1" i="1" dirty="0" err="1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мистецтва</a:t>
          </a:r>
          <a:r>
            <a:rPr lang="ru-RU" sz="1600" b="1" i="1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, </a:t>
          </a:r>
          <a:r>
            <a:rPr lang="ru-RU" sz="1600" b="1" i="1" dirty="0" err="1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з</a:t>
          </a:r>
          <a:r>
            <a:rPr lang="ru-RU" sz="1600" b="1" i="1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ru-RU" sz="1600" b="1" i="1" dirty="0" err="1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уривками</a:t>
          </a:r>
          <a:r>
            <a:rPr lang="ru-RU" sz="1600" b="1" i="1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ru-RU" sz="1600" b="1" i="1" dirty="0" err="1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народної</a:t>
          </a:r>
          <a:r>
            <a:rPr lang="ru-RU" sz="1600" b="1" i="1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ru-RU" sz="1600" b="1" i="1" dirty="0" err="1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творчості</a:t>
          </a:r>
          <a:r>
            <a:rPr lang="ru-RU" sz="1600" b="1" i="1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.</a:t>
          </a:r>
          <a:endParaRPr lang="ru-RU" sz="1600" b="1" i="1" dirty="0">
            <a:solidFill>
              <a:srgbClr val="002060"/>
            </a:solidFill>
            <a:latin typeface="Century Gothic" panose="020B0502020202020204"/>
            <a:ea typeface="+mn-ea"/>
            <a:cs typeface="+mn-cs"/>
          </a:endParaRPr>
        </a:p>
      </dgm:t>
    </dgm:pt>
    <dgm:pt modelId="{1A9A702E-7DB1-4B18-A690-D6F9F4BEEFD9}" type="parTrans" cxnId="{29B030AA-3564-4512-B217-99C75A0E0BDC}">
      <dgm:prSet/>
      <dgm:spPr/>
      <dgm:t>
        <a:bodyPr/>
        <a:lstStyle/>
        <a:p>
          <a:endParaRPr lang="ru-RU"/>
        </a:p>
      </dgm:t>
    </dgm:pt>
    <dgm:pt modelId="{9AB6FE6D-23CB-41D6-841C-2FA92557F4D0}" type="sibTrans" cxnId="{29B030AA-3564-4512-B217-99C75A0E0BDC}">
      <dgm:prSet/>
      <dgm:spPr/>
      <dgm:t>
        <a:bodyPr/>
        <a:lstStyle/>
        <a:p>
          <a:endParaRPr lang="ru-RU"/>
        </a:p>
      </dgm:t>
    </dgm:pt>
    <dgm:pt modelId="{80CBB7A5-B62A-4968-8B62-DC135A286487}">
      <dgm:prSet custT="1"/>
      <dgm:spPr>
        <a:xfrm>
          <a:off x="0" y="3485042"/>
          <a:ext cx="7128792" cy="792055"/>
        </a:xfrm>
        <a:prstGeom prst="roundRect">
          <a:avLst>
            <a:gd name="adj" fmla="val 10000"/>
          </a:avLst>
        </a:prstGeom>
        <a:solidFill>
          <a:srgbClr val="E87D37">
            <a:hueOff val="20154258"/>
            <a:satOff val="-9417"/>
            <a:lumOff val="-10587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ru-RU" sz="1600" b="1" i="1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Вчити дітей передавати колір і його відтінки, складати похідні відтінки</a:t>
          </a:r>
          <a:endParaRPr lang="ru-RU" sz="1600" b="1" i="1">
            <a:solidFill>
              <a:srgbClr val="002060"/>
            </a:solidFill>
            <a:latin typeface="Century Gothic" panose="020B0502020202020204"/>
            <a:ea typeface="+mn-ea"/>
            <a:cs typeface="+mn-cs"/>
          </a:endParaRPr>
        </a:p>
      </dgm:t>
    </dgm:pt>
    <dgm:pt modelId="{06378B39-49F2-4671-AD3B-7946D83ADBD7}" type="parTrans" cxnId="{E976DD16-BD86-4E82-B0F2-E5F2558878E8}">
      <dgm:prSet/>
      <dgm:spPr/>
      <dgm:t>
        <a:bodyPr/>
        <a:lstStyle/>
        <a:p>
          <a:endParaRPr lang="ru-RU"/>
        </a:p>
      </dgm:t>
    </dgm:pt>
    <dgm:pt modelId="{4CBCA459-A3E9-47BF-BB28-FF7C984D6BCA}" type="sibTrans" cxnId="{E976DD16-BD86-4E82-B0F2-E5F2558878E8}">
      <dgm:prSet/>
      <dgm:spPr/>
      <dgm:t>
        <a:bodyPr/>
        <a:lstStyle/>
        <a:p>
          <a:endParaRPr lang="ru-RU"/>
        </a:p>
      </dgm:t>
    </dgm:pt>
    <dgm:pt modelId="{A57653C1-5E32-48A7-9AB6-F3F6C17FB176}" type="pres">
      <dgm:prSet presAssocID="{66E134FA-8E03-4D88-B022-F3C508BB1B0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9C6211-155F-4E5C-A6E9-885303CC5CE9}" type="pres">
      <dgm:prSet presAssocID="{CAA66836-13E5-48BE-96D2-5865E2494E7C}" presName="comp" presStyleCnt="0"/>
      <dgm:spPr/>
    </dgm:pt>
    <dgm:pt modelId="{838DE8B2-CCFD-446A-BE61-67AC93921268}" type="pres">
      <dgm:prSet presAssocID="{CAA66836-13E5-48BE-96D2-5865E2494E7C}" presName="box" presStyleLbl="node1" presStyleIdx="0" presStyleCnt="5"/>
      <dgm:spPr/>
      <dgm:t>
        <a:bodyPr/>
        <a:lstStyle/>
        <a:p>
          <a:endParaRPr lang="ru-RU"/>
        </a:p>
      </dgm:t>
    </dgm:pt>
    <dgm:pt modelId="{5937F135-1285-4B9F-9E6A-764451C1554F}" type="pres">
      <dgm:prSet presAssocID="{CAA66836-13E5-48BE-96D2-5865E2494E7C}" presName="img" presStyleLbl="fgImgPlace1" presStyleIdx="0" presStyleCnt="5"/>
      <dgm:spPr>
        <a:xfrm>
          <a:off x="79205" y="79205"/>
          <a:ext cx="1425758" cy="63364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0" b="-90000"/>
          </a:stretch>
        </a:blip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3BB4D432-B16D-407E-B13D-92CF1999C248}" type="pres">
      <dgm:prSet presAssocID="{CAA66836-13E5-48BE-96D2-5865E2494E7C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3B8533-47E3-4360-AE93-C687FAF366EF}" type="pres">
      <dgm:prSet presAssocID="{9A340B07-02B8-4015-AE51-96EABAE4B4FD}" presName="spacer" presStyleCnt="0"/>
      <dgm:spPr/>
    </dgm:pt>
    <dgm:pt modelId="{F773D0D0-AEBC-4BA8-96E9-4ECEDA90EEDC}" type="pres">
      <dgm:prSet presAssocID="{E13D7D05-6E23-4E78-B9E8-521CC504FDDB}" presName="comp" presStyleCnt="0"/>
      <dgm:spPr/>
    </dgm:pt>
    <dgm:pt modelId="{37EAD881-5FEE-4DB5-B6CB-89AADD0A9E88}" type="pres">
      <dgm:prSet presAssocID="{E13D7D05-6E23-4E78-B9E8-521CC504FDDB}" presName="box" presStyleLbl="node1" presStyleIdx="1" presStyleCnt="5"/>
      <dgm:spPr/>
      <dgm:t>
        <a:bodyPr/>
        <a:lstStyle/>
        <a:p>
          <a:endParaRPr lang="ru-RU"/>
        </a:p>
      </dgm:t>
    </dgm:pt>
    <dgm:pt modelId="{3A893AC0-6440-435D-8DF1-A735DD79A4C5}" type="pres">
      <dgm:prSet presAssocID="{E13D7D05-6E23-4E78-B9E8-521CC504FDDB}" presName="img" presStyleLbl="fgImgPlace1" presStyleIdx="1" presStyleCnt="5"/>
      <dgm:spPr>
        <a:xfrm>
          <a:off x="79205" y="950466"/>
          <a:ext cx="1425758" cy="63364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D04A9CDB-BEC2-4199-9875-52F9B079AE4F}" type="pres">
      <dgm:prSet presAssocID="{E13D7D05-6E23-4E78-B9E8-521CC504FDDB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1D0204-88CB-4960-87EE-C3426C60B501}" type="pres">
      <dgm:prSet presAssocID="{3D8A11B7-FC1F-410C-A0B9-76F5BA5E8625}" presName="spacer" presStyleCnt="0"/>
      <dgm:spPr/>
    </dgm:pt>
    <dgm:pt modelId="{ED24EBAC-F181-45DC-B9E2-02BD28763B6B}" type="pres">
      <dgm:prSet presAssocID="{A0AFAC3D-131B-4C6F-BFBA-8EA66972FC81}" presName="comp" presStyleCnt="0"/>
      <dgm:spPr/>
    </dgm:pt>
    <dgm:pt modelId="{9E055E60-7BB7-4553-A1C4-7C53D15B6051}" type="pres">
      <dgm:prSet presAssocID="{A0AFAC3D-131B-4C6F-BFBA-8EA66972FC81}" presName="box" presStyleLbl="node1" presStyleIdx="2" presStyleCnt="5"/>
      <dgm:spPr/>
      <dgm:t>
        <a:bodyPr/>
        <a:lstStyle/>
        <a:p>
          <a:endParaRPr lang="ru-RU"/>
        </a:p>
      </dgm:t>
    </dgm:pt>
    <dgm:pt modelId="{05B26C88-D29A-47F3-BB4E-973E34C32909}" type="pres">
      <dgm:prSet presAssocID="{A0AFAC3D-131B-4C6F-BFBA-8EA66972FC81}" presName="img" presStyleLbl="fgImgPlace1" presStyleIdx="2" presStyleCnt="5" custScaleY="120487"/>
      <dgm:spPr>
        <a:xfrm>
          <a:off x="79205" y="1756819"/>
          <a:ext cx="1425758" cy="76345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759A2CB8-1D97-40BB-9C5C-EF74954FE23D}" type="pres">
      <dgm:prSet presAssocID="{A0AFAC3D-131B-4C6F-BFBA-8EA66972FC81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45F3E0-7847-443C-B65B-1AA3995D5803}" type="pres">
      <dgm:prSet presAssocID="{96F2184C-DBF9-42E4-927F-4A405FA007A5}" presName="spacer" presStyleCnt="0"/>
      <dgm:spPr/>
    </dgm:pt>
    <dgm:pt modelId="{D82365D0-E37F-41B2-AAB4-ADB707E64B6B}" type="pres">
      <dgm:prSet presAssocID="{4BBC6A2B-2734-4750-9CF0-8F34B6391F32}" presName="comp" presStyleCnt="0"/>
      <dgm:spPr/>
    </dgm:pt>
    <dgm:pt modelId="{519F52EA-4164-4D8B-9301-EAB7BC9C1E7C}" type="pres">
      <dgm:prSet presAssocID="{4BBC6A2B-2734-4750-9CF0-8F34B6391F32}" presName="box" presStyleLbl="node1" presStyleIdx="3" presStyleCnt="5"/>
      <dgm:spPr/>
      <dgm:t>
        <a:bodyPr/>
        <a:lstStyle/>
        <a:p>
          <a:endParaRPr lang="ru-RU"/>
        </a:p>
      </dgm:t>
    </dgm:pt>
    <dgm:pt modelId="{C5F187EE-9A35-48AF-B067-268D7F4DAFE4}" type="pres">
      <dgm:prSet presAssocID="{4BBC6A2B-2734-4750-9CF0-8F34B6391F32}" presName="img" presStyleLbl="fgImgPlace1" presStyleIdx="3" presStyleCnt="5"/>
      <dgm:spPr>
        <a:xfrm>
          <a:off x="79205" y="2692987"/>
          <a:ext cx="1425758" cy="63364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72A8963D-9C9C-49E7-A39B-428F63D23A00}" type="pres">
      <dgm:prSet presAssocID="{4BBC6A2B-2734-4750-9CF0-8F34B6391F32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AF18E7-4D18-4A21-8762-2C6019A83E6F}" type="pres">
      <dgm:prSet presAssocID="{9AB6FE6D-23CB-41D6-841C-2FA92557F4D0}" presName="spacer" presStyleCnt="0"/>
      <dgm:spPr/>
    </dgm:pt>
    <dgm:pt modelId="{A0437668-A3BD-4D98-9C15-7EC8051DCE9F}" type="pres">
      <dgm:prSet presAssocID="{80CBB7A5-B62A-4968-8B62-DC135A286487}" presName="comp" presStyleCnt="0"/>
      <dgm:spPr/>
    </dgm:pt>
    <dgm:pt modelId="{5FDE33F3-2567-4412-A2F2-9905FE5B4783}" type="pres">
      <dgm:prSet presAssocID="{80CBB7A5-B62A-4968-8B62-DC135A286487}" presName="box" presStyleLbl="node1" presStyleIdx="4" presStyleCnt="5"/>
      <dgm:spPr/>
      <dgm:t>
        <a:bodyPr/>
        <a:lstStyle/>
        <a:p>
          <a:endParaRPr lang="ru-RU"/>
        </a:p>
      </dgm:t>
    </dgm:pt>
    <dgm:pt modelId="{C6FF27FF-4C19-42EE-9731-B982D39432A5}" type="pres">
      <dgm:prSet presAssocID="{80CBB7A5-B62A-4968-8B62-DC135A286487}" presName="img" presStyleLbl="fgImgPlace1" presStyleIdx="4" presStyleCnt="5"/>
      <dgm:spPr>
        <a:xfrm>
          <a:off x="79205" y="3564248"/>
          <a:ext cx="1425758" cy="63364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F812E78D-B19E-44C2-9D00-69D51DF0943A}" type="pres">
      <dgm:prSet presAssocID="{80CBB7A5-B62A-4968-8B62-DC135A286487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E6B58E-E2BA-4F29-BA9A-723A2DF7E16B}" type="presOf" srcId="{E13D7D05-6E23-4E78-B9E8-521CC504FDDB}" destId="{37EAD881-5FEE-4DB5-B6CB-89AADD0A9E88}" srcOrd="0" destOrd="0" presId="urn:microsoft.com/office/officeart/2005/8/layout/vList4#1"/>
    <dgm:cxn modelId="{5F71CCCD-7148-4D2F-8FAF-927C2E7C5580}" type="presOf" srcId="{A0AFAC3D-131B-4C6F-BFBA-8EA66972FC81}" destId="{759A2CB8-1D97-40BB-9C5C-EF74954FE23D}" srcOrd="1" destOrd="0" presId="urn:microsoft.com/office/officeart/2005/8/layout/vList4#1"/>
    <dgm:cxn modelId="{E976DD16-BD86-4E82-B0F2-E5F2558878E8}" srcId="{66E134FA-8E03-4D88-B022-F3C508BB1B04}" destId="{80CBB7A5-B62A-4968-8B62-DC135A286487}" srcOrd="4" destOrd="0" parTransId="{06378B39-49F2-4671-AD3B-7946D83ADBD7}" sibTransId="{4CBCA459-A3E9-47BF-BB28-FF7C984D6BCA}"/>
    <dgm:cxn modelId="{6190E702-E998-4979-9E06-FCE89785D3CD}" type="presOf" srcId="{4BBC6A2B-2734-4750-9CF0-8F34B6391F32}" destId="{519F52EA-4164-4D8B-9301-EAB7BC9C1E7C}" srcOrd="0" destOrd="0" presId="urn:microsoft.com/office/officeart/2005/8/layout/vList4#1"/>
    <dgm:cxn modelId="{933BE591-EC29-47D8-94C3-56F0B9D1D49F}" type="presOf" srcId="{80CBB7A5-B62A-4968-8B62-DC135A286487}" destId="{5FDE33F3-2567-4412-A2F2-9905FE5B4783}" srcOrd="0" destOrd="0" presId="urn:microsoft.com/office/officeart/2005/8/layout/vList4#1"/>
    <dgm:cxn modelId="{64B0CEC1-54D5-4C67-8472-700DD84978BE}" type="presOf" srcId="{A0AFAC3D-131B-4C6F-BFBA-8EA66972FC81}" destId="{9E055E60-7BB7-4553-A1C4-7C53D15B6051}" srcOrd="0" destOrd="0" presId="urn:microsoft.com/office/officeart/2005/8/layout/vList4#1"/>
    <dgm:cxn modelId="{E892760B-9490-4884-995B-3994E1916C96}" srcId="{66E134FA-8E03-4D88-B022-F3C508BB1B04}" destId="{E13D7D05-6E23-4E78-B9E8-521CC504FDDB}" srcOrd="1" destOrd="0" parTransId="{81A62B06-B341-4F50-B99D-1058F03FA021}" sibTransId="{3D8A11B7-FC1F-410C-A0B9-76F5BA5E8625}"/>
    <dgm:cxn modelId="{40893292-C8D9-4550-AEF7-2501B62EDF44}" type="presOf" srcId="{66E134FA-8E03-4D88-B022-F3C508BB1B04}" destId="{A57653C1-5E32-48A7-9AB6-F3F6C17FB176}" srcOrd="0" destOrd="0" presId="urn:microsoft.com/office/officeart/2005/8/layout/vList4#1"/>
    <dgm:cxn modelId="{ABF045CC-87EF-47D4-AF50-8272E094DC75}" type="presOf" srcId="{CAA66836-13E5-48BE-96D2-5865E2494E7C}" destId="{3BB4D432-B16D-407E-B13D-92CF1999C248}" srcOrd="1" destOrd="0" presId="urn:microsoft.com/office/officeart/2005/8/layout/vList4#1"/>
    <dgm:cxn modelId="{FAB42FF4-63A0-4CDB-8DD8-A0F233618BC7}" srcId="{66E134FA-8E03-4D88-B022-F3C508BB1B04}" destId="{CAA66836-13E5-48BE-96D2-5865E2494E7C}" srcOrd="0" destOrd="0" parTransId="{258D75F1-697F-4E2A-9F9A-F7812D7DA355}" sibTransId="{9A340B07-02B8-4015-AE51-96EABAE4B4FD}"/>
    <dgm:cxn modelId="{5EC1225C-E8B5-481B-9A91-7C560BA65FA4}" type="presOf" srcId="{E13D7D05-6E23-4E78-B9E8-521CC504FDDB}" destId="{D04A9CDB-BEC2-4199-9875-52F9B079AE4F}" srcOrd="1" destOrd="0" presId="urn:microsoft.com/office/officeart/2005/8/layout/vList4#1"/>
    <dgm:cxn modelId="{29B030AA-3564-4512-B217-99C75A0E0BDC}" srcId="{66E134FA-8E03-4D88-B022-F3C508BB1B04}" destId="{4BBC6A2B-2734-4750-9CF0-8F34B6391F32}" srcOrd="3" destOrd="0" parTransId="{1A9A702E-7DB1-4B18-A690-D6F9F4BEEFD9}" sibTransId="{9AB6FE6D-23CB-41D6-841C-2FA92557F4D0}"/>
    <dgm:cxn modelId="{5ECDDD73-D3C9-4F90-9E08-7BF24CF2241B}" type="presOf" srcId="{4BBC6A2B-2734-4750-9CF0-8F34B6391F32}" destId="{72A8963D-9C9C-49E7-A39B-428F63D23A00}" srcOrd="1" destOrd="0" presId="urn:microsoft.com/office/officeart/2005/8/layout/vList4#1"/>
    <dgm:cxn modelId="{5E50F40F-6951-4335-813E-86B5220660B8}" srcId="{66E134FA-8E03-4D88-B022-F3C508BB1B04}" destId="{A0AFAC3D-131B-4C6F-BFBA-8EA66972FC81}" srcOrd="2" destOrd="0" parTransId="{89FD52D4-008E-40B7-84D7-AC7A01B39B49}" sibTransId="{96F2184C-DBF9-42E4-927F-4A405FA007A5}"/>
    <dgm:cxn modelId="{B010013C-18A5-443C-AEFD-C8418EB3497D}" type="presOf" srcId="{80CBB7A5-B62A-4968-8B62-DC135A286487}" destId="{F812E78D-B19E-44C2-9D00-69D51DF0943A}" srcOrd="1" destOrd="0" presId="urn:microsoft.com/office/officeart/2005/8/layout/vList4#1"/>
    <dgm:cxn modelId="{AE740301-DB44-4A36-867B-FE7B13769248}" type="presOf" srcId="{CAA66836-13E5-48BE-96D2-5865E2494E7C}" destId="{838DE8B2-CCFD-446A-BE61-67AC93921268}" srcOrd="0" destOrd="0" presId="urn:microsoft.com/office/officeart/2005/8/layout/vList4#1"/>
    <dgm:cxn modelId="{787FA106-29CF-4B57-9772-647FED5248AB}" type="presParOf" srcId="{A57653C1-5E32-48A7-9AB6-F3F6C17FB176}" destId="{BF9C6211-155F-4E5C-A6E9-885303CC5CE9}" srcOrd="0" destOrd="0" presId="urn:microsoft.com/office/officeart/2005/8/layout/vList4#1"/>
    <dgm:cxn modelId="{2433193B-7DB9-4230-A0F1-435E934F5999}" type="presParOf" srcId="{BF9C6211-155F-4E5C-A6E9-885303CC5CE9}" destId="{838DE8B2-CCFD-446A-BE61-67AC93921268}" srcOrd="0" destOrd="0" presId="urn:microsoft.com/office/officeart/2005/8/layout/vList4#1"/>
    <dgm:cxn modelId="{04EE220D-5233-44D4-96E0-4AD9B13AEA01}" type="presParOf" srcId="{BF9C6211-155F-4E5C-A6E9-885303CC5CE9}" destId="{5937F135-1285-4B9F-9E6A-764451C1554F}" srcOrd="1" destOrd="0" presId="urn:microsoft.com/office/officeart/2005/8/layout/vList4#1"/>
    <dgm:cxn modelId="{3371C7B5-DD19-461C-9C4A-EB6FA7551E36}" type="presParOf" srcId="{BF9C6211-155F-4E5C-A6E9-885303CC5CE9}" destId="{3BB4D432-B16D-407E-B13D-92CF1999C248}" srcOrd="2" destOrd="0" presId="urn:microsoft.com/office/officeart/2005/8/layout/vList4#1"/>
    <dgm:cxn modelId="{C325EBE5-9215-478F-9319-7856106CC53A}" type="presParOf" srcId="{A57653C1-5E32-48A7-9AB6-F3F6C17FB176}" destId="{2D3B8533-47E3-4360-AE93-C687FAF366EF}" srcOrd="1" destOrd="0" presId="urn:microsoft.com/office/officeart/2005/8/layout/vList4#1"/>
    <dgm:cxn modelId="{7D27E9C5-4925-4E53-B6CE-3B6666AF6AEA}" type="presParOf" srcId="{A57653C1-5E32-48A7-9AB6-F3F6C17FB176}" destId="{F773D0D0-AEBC-4BA8-96E9-4ECEDA90EEDC}" srcOrd="2" destOrd="0" presId="urn:microsoft.com/office/officeart/2005/8/layout/vList4#1"/>
    <dgm:cxn modelId="{0743E27D-DE1B-42A4-A8B3-CAF808050640}" type="presParOf" srcId="{F773D0D0-AEBC-4BA8-96E9-4ECEDA90EEDC}" destId="{37EAD881-5FEE-4DB5-B6CB-89AADD0A9E88}" srcOrd="0" destOrd="0" presId="urn:microsoft.com/office/officeart/2005/8/layout/vList4#1"/>
    <dgm:cxn modelId="{33D07C3E-BEB5-43CF-8DE9-9B6A5ADF9B57}" type="presParOf" srcId="{F773D0D0-AEBC-4BA8-96E9-4ECEDA90EEDC}" destId="{3A893AC0-6440-435D-8DF1-A735DD79A4C5}" srcOrd="1" destOrd="0" presId="urn:microsoft.com/office/officeart/2005/8/layout/vList4#1"/>
    <dgm:cxn modelId="{24C432D1-DA44-471F-9EC9-124156786672}" type="presParOf" srcId="{F773D0D0-AEBC-4BA8-96E9-4ECEDA90EEDC}" destId="{D04A9CDB-BEC2-4199-9875-52F9B079AE4F}" srcOrd="2" destOrd="0" presId="urn:microsoft.com/office/officeart/2005/8/layout/vList4#1"/>
    <dgm:cxn modelId="{128BE7AC-37E0-4742-AF1A-E704DB636ACA}" type="presParOf" srcId="{A57653C1-5E32-48A7-9AB6-F3F6C17FB176}" destId="{561D0204-88CB-4960-87EE-C3426C60B501}" srcOrd="3" destOrd="0" presId="urn:microsoft.com/office/officeart/2005/8/layout/vList4#1"/>
    <dgm:cxn modelId="{B83991F0-A2F0-4819-B09F-AB4929EAF539}" type="presParOf" srcId="{A57653C1-5E32-48A7-9AB6-F3F6C17FB176}" destId="{ED24EBAC-F181-45DC-B9E2-02BD28763B6B}" srcOrd="4" destOrd="0" presId="urn:microsoft.com/office/officeart/2005/8/layout/vList4#1"/>
    <dgm:cxn modelId="{9067C35C-C15D-41E3-A6EE-1D64D1CC0127}" type="presParOf" srcId="{ED24EBAC-F181-45DC-B9E2-02BD28763B6B}" destId="{9E055E60-7BB7-4553-A1C4-7C53D15B6051}" srcOrd="0" destOrd="0" presId="urn:microsoft.com/office/officeart/2005/8/layout/vList4#1"/>
    <dgm:cxn modelId="{833AEF1A-6CE9-4929-9EDD-6F3019AE4956}" type="presParOf" srcId="{ED24EBAC-F181-45DC-B9E2-02BD28763B6B}" destId="{05B26C88-D29A-47F3-BB4E-973E34C32909}" srcOrd="1" destOrd="0" presId="urn:microsoft.com/office/officeart/2005/8/layout/vList4#1"/>
    <dgm:cxn modelId="{65ACBD57-AC5F-466C-B77E-1B05579D1559}" type="presParOf" srcId="{ED24EBAC-F181-45DC-B9E2-02BD28763B6B}" destId="{759A2CB8-1D97-40BB-9C5C-EF74954FE23D}" srcOrd="2" destOrd="0" presId="urn:microsoft.com/office/officeart/2005/8/layout/vList4#1"/>
    <dgm:cxn modelId="{123404C1-F5EA-43A2-A21C-B629E1C2E12F}" type="presParOf" srcId="{A57653C1-5E32-48A7-9AB6-F3F6C17FB176}" destId="{FB45F3E0-7847-443C-B65B-1AA3995D5803}" srcOrd="5" destOrd="0" presId="urn:microsoft.com/office/officeart/2005/8/layout/vList4#1"/>
    <dgm:cxn modelId="{0AC5F887-A3E8-491C-B8A5-8F8A37F397F0}" type="presParOf" srcId="{A57653C1-5E32-48A7-9AB6-F3F6C17FB176}" destId="{D82365D0-E37F-41B2-AAB4-ADB707E64B6B}" srcOrd="6" destOrd="0" presId="urn:microsoft.com/office/officeart/2005/8/layout/vList4#1"/>
    <dgm:cxn modelId="{994E087D-C221-4577-97D2-EE6D4166C922}" type="presParOf" srcId="{D82365D0-E37F-41B2-AAB4-ADB707E64B6B}" destId="{519F52EA-4164-4D8B-9301-EAB7BC9C1E7C}" srcOrd="0" destOrd="0" presId="urn:microsoft.com/office/officeart/2005/8/layout/vList4#1"/>
    <dgm:cxn modelId="{AB612BD9-156E-415E-B0C0-22F0CF5594ED}" type="presParOf" srcId="{D82365D0-E37F-41B2-AAB4-ADB707E64B6B}" destId="{C5F187EE-9A35-48AF-B067-268D7F4DAFE4}" srcOrd="1" destOrd="0" presId="urn:microsoft.com/office/officeart/2005/8/layout/vList4#1"/>
    <dgm:cxn modelId="{EF84DF2D-5193-4789-8A2D-B75080B07DD5}" type="presParOf" srcId="{D82365D0-E37F-41B2-AAB4-ADB707E64B6B}" destId="{72A8963D-9C9C-49E7-A39B-428F63D23A00}" srcOrd="2" destOrd="0" presId="urn:microsoft.com/office/officeart/2005/8/layout/vList4#1"/>
    <dgm:cxn modelId="{B7D38676-4371-48D6-9475-D345A815E36F}" type="presParOf" srcId="{A57653C1-5E32-48A7-9AB6-F3F6C17FB176}" destId="{4EAF18E7-4D18-4A21-8762-2C6019A83E6F}" srcOrd="7" destOrd="0" presId="urn:microsoft.com/office/officeart/2005/8/layout/vList4#1"/>
    <dgm:cxn modelId="{0ED61356-7701-4826-8511-3E4BA69C30B4}" type="presParOf" srcId="{A57653C1-5E32-48A7-9AB6-F3F6C17FB176}" destId="{A0437668-A3BD-4D98-9C15-7EC8051DCE9F}" srcOrd="8" destOrd="0" presId="urn:microsoft.com/office/officeart/2005/8/layout/vList4#1"/>
    <dgm:cxn modelId="{EE842AAA-4AE1-4240-BEEC-9CB9F5906342}" type="presParOf" srcId="{A0437668-A3BD-4D98-9C15-7EC8051DCE9F}" destId="{5FDE33F3-2567-4412-A2F2-9905FE5B4783}" srcOrd="0" destOrd="0" presId="urn:microsoft.com/office/officeart/2005/8/layout/vList4#1"/>
    <dgm:cxn modelId="{CE84B1BD-C0E1-448C-803D-4AA81C2A5078}" type="presParOf" srcId="{A0437668-A3BD-4D98-9C15-7EC8051DCE9F}" destId="{C6FF27FF-4C19-42EE-9731-B982D39432A5}" srcOrd="1" destOrd="0" presId="urn:microsoft.com/office/officeart/2005/8/layout/vList4#1"/>
    <dgm:cxn modelId="{5EEC162A-AF50-4C78-B5D3-598000E3342D}" type="presParOf" srcId="{A0437668-A3BD-4D98-9C15-7EC8051DCE9F}" destId="{F812E78D-B19E-44C2-9D00-69D51DF0943A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9CDDB7-7EF4-4C11-9DCF-4B22231BDEAF}" type="doc">
      <dgm:prSet loTypeId="urn:microsoft.com/office/officeart/2005/8/layout/vList3#1" loCatId="list" qsTypeId="urn:microsoft.com/office/officeart/2005/8/quickstyle/simple1" qsCatId="simple" csTypeId="urn:microsoft.com/office/officeart/2005/8/colors/colorful5" csCatId="colorful" phldr="1"/>
      <dgm:spPr/>
    </dgm:pt>
    <dgm:pt modelId="{99AA7D5B-B638-4508-AB01-3A9FBFF874E0}">
      <dgm:prSet custT="1"/>
      <dgm:spPr/>
      <dgm:t>
        <a:bodyPr/>
        <a:lstStyle/>
        <a:p>
          <a:r>
            <a:rPr lang="ru-RU" sz="18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Вчити</a:t>
          </a:r>
          <a:r>
            <a:rPr lang="ru-RU" sz="1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дітей</a:t>
          </a:r>
          <a:r>
            <a:rPr lang="ru-RU" sz="1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передавати</a:t>
          </a:r>
          <a:r>
            <a:rPr lang="ru-RU" sz="1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в сюжетному </a:t>
          </a:r>
          <a:r>
            <a:rPr lang="ru-RU" sz="18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малюнку</a:t>
          </a:r>
          <a:r>
            <a:rPr lang="ru-RU" sz="1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враження</a:t>
          </a:r>
          <a:r>
            <a:rPr lang="ru-RU" sz="1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від</a:t>
          </a:r>
          <a:r>
            <a:rPr lang="ru-RU" sz="1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спостережень</a:t>
          </a:r>
          <a:r>
            <a:rPr lang="ru-RU" sz="1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природи</a:t>
          </a:r>
          <a:r>
            <a:rPr lang="ru-RU" sz="1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змісту</a:t>
          </a:r>
          <a:r>
            <a:rPr lang="ru-RU" sz="1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літературних</a:t>
          </a:r>
          <a:r>
            <a:rPr lang="ru-RU" sz="1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творів</a:t>
          </a:r>
          <a:r>
            <a:rPr lang="ru-RU" sz="1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казок</a:t>
          </a:r>
          <a:r>
            <a:rPr lang="ru-RU" sz="1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1800" b="1" i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F669FC3-9F8E-426D-80B9-2F4CF219F100}" type="parTrans" cxnId="{DC54BCB2-7E3C-45C9-B7E3-7CA19CC3CDD7}">
      <dgm:prSet/>
      <dgm:spPr/>
      <dgm:t>
        <a:bodyPr/>
        <a:lstStyle/>
        <a:p>
          <a:endParaRPr lang="ru-RU"/>
        </a:p>
      </dgm:t>
    </dgm:pt>
    <dgm:pt modelId="{C2D9520B-DEBD-45F9-AD09-03C537A6A929}" type="sibTrans" cxnId="{DC54BCB2-7E3C-45C9-B7E3-7CA19CC3CDD7}">
      <dgm:prSet/>
      <dgm:spPr/>
      <dgm:t>
        <a:bodyPr/>
        <a:lstStyle/>
        <a:p>
          <a:endParaRPr lang="ru-RU"/>
        </a:p>
      </dgm:t>
    </dgm:pt>
    <dgm:pt modelId="{1D48138B-9FC2-4FBD-9684-88C1BF5624FB}">
      <dgm:prSet custT="1"/>
      <dgm:spPr/>
      <dgm:t>
        <a:bodyPr/>
        <a:lstStyle/>
        <a:p>
          <a:r>
            <a:rPr lang="ru-RU" sz="18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Домагатися</a:t>
          </a:r>
          <a:r>
            <a:rPr lang="ru-RU" sz="1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розуміння</a:t>
          </a:r>
          <a:r>
            <a:rPr lang="ru-RU" sz="1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ними </a:t>
          </a:r>
          <a:r>
            <a:rPr lang="ru-RU" sz="18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основних</a:t>
          </a:r>
          <a:r>
            <a:rPr lang="ru-RU" sz="1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вимог</a:t>
          </a:r>
          <a:r>
            <a:rPr lang="ru-RU" sz="1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18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композиції</a:t>
          </a:r>
          <a:r>
            <a:rPr lang="ru-RU" sz="1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сюжетного </a:t>
          </a:r>
          <a:r>
            <a:rPr lang="ru-RU" sz="18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малюнка</a:t>
          </a:r>
          <a:r>
            <a:rPr lang="ru-RU" sz="1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8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ілюстрацій</a:t>
          </a:r>
          <a:r>
            <a:rPr lang="ru-RU" sz="1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1800" b="1" i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9247CC6-8FCF-4134-A1E6-0E8E16393BAD}" type="parTrans" cxnId="{C468E62B-AB9E-4921-A66E-F6F6F2E7427A}">
      <dgm:prSet/>
      <dgm:spPr/>
      <dgm:t>
        <a:bodyPr/>
        <a:lstStyle/>
        <a:p>
          <a:endParaRPr lang="ru-RU"/>
        </a:p>
      </dgm:t>
    </dgm:pt>
    <dgm:pt modelId="{6C3A38FE-6C02-496C-8D3D-C17BD80BEBE9}" type="sibTrans" cxnId="{C468E62B-AB9E-4921-A66E-F6F6F2E7427A}">
      <dgm:prSet/>
      <dgm:spPr/>
      <dgm:t>
        <a:bodyPr/>
        <a:lstStyle/>
        <a:p>
          <a:endParaRPr lang="ru-RU"/>
        </a:p>
      </dgm:t>
    </dgm:pt>
    <dgm:pt modelId="{98F34A43-7AB4-4DFD-B768-0B6D5E17154D}">
      <dgm:prSet custT="1"/>
      <dgm:spPr/>
      <dgm:t>
        <a:bodyPr/>
        <a:lstStyle/>
        <a:p>
          <a:r>
            <a:rPr lang="ru-RU" sz="18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Вчити</a:t>
          </a:r>
          <a:r>
            <a:rPr lang="ru-RU" sz="1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дітей</a:t>
          </a:r>
          <a:r>
            <a:rPr lang="ru-RU" sz="1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передавати</a:t>
          </a:r>
          <a:r>
            <a:rPr lang="ru-RU" sz="1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8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малюнках</a:t>
          </a:r>
          <a:r>
            <a:rPr lang="ru-RU" sz="1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форму, </a:t>
          </a:r>
          <a:r>
            <a:rPr lang="ru-RU" sz="18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пропорції</a:t>
          </a:r>
          <a:r>
            <a:rPr lang="ru-RU" sz="1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просторове</a:t>
          </a:r>
          <a:r>
            <a:rPr lang="ru-RU" sz="1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розміщення</a:t>
          </a:r>
          <a:r>
            <a:rPr lang="ru-RU" sz="1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предметів</a:t>
          </a:r>
          <a:r>
            <a:rPr lang="ru-RU" sz="1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виявляти</a:t>
          </a:r>
          <a:r>
            <a:rPr lang="ru-RU" sz="1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найбільш</a:t>
          </a:r>
          <a:r>
            <a:rPr lang="ru-RU" sz="1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типові</a:t>
          </a:r>
          <a:r>
            <a:rPr lang="ru-RU" sz="1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їх</a:t>
          </a:r>
          <a:r>
            <a:rPr lang="ru-RU" sz="1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ознаки</a:t>
          </a:r>
          <a:r>
            <a:rPr lang="ru-RU" sz="1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8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колір</a:t>
          </a:r>
          <a:r>
            <a:rPr lang="ru-RU" sz="1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1800" b="1" i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A4921DB-BA06-4C6A-804F-E988E63F5B4D}" type="parTrans" cxnId="{7577E3CD-B517-4BAA-9C1E-8866971D8243}">
      <dgm:prSet/>
      <dgm:spPr/>
      <dgm:t>
        <a:bodyPr/>
        <a:lstStyle/>
        <a:p>
          <a:endParaRPr lang="ru-RU"/>
        </a:p>
      </dgm:t>
    </dgm:pt>
    <dgm:pt modelId="{F2A2423F-FCCE-4B71-9D89-8CE4628594F0}" type="sibTrans" cxnId="{7577E3CD-B517-4BAA-9C1E-8866971D8243}">
      <dgm:prSet/>
      <dgm:spPr/>
      <dgm:t>
        <a:bodyPr/>
        <a:lstStyle/>
        <a:p>
          <a:endParaRPr lang="ru-RU"/>
        </a:p>
      </dgm:t>
    </dgm:pt>
    <dgm:pt modelId="{C90159A0-EC4A-4006-A241-1F8C1CCCACFF}">
      <dgm:prSet custT="1"/>
      <dgm:spPr/>
      <dgm:t>
        <a:bodyPr/>
        <a:lstStyle/>
        <a:p>
          <a:r>
            <a:rPr lang="ru-RU" sz="18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Розвивати</a:t>
          </a:r>
          <a:r>
            <a:rPr lang="ru-RU" sz="1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творчі</a:t>
          </a:r>
          <a:r>
            <a:rPr lang="ru-RU" sz="1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здібності</a:t>
          </a:r>
          <a:r>
            <a:rPr lang="ru-RU" sz="1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дітей</a:t>
          </a:r>
          <a:r>
            <a:rPr lang="ru-RU" sz="1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естетичне</a:t>
          </a:r>
          <a:r>
            <a:rPr lang="ru-RU" sz="1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сприйняття</a:t>
          </a:r>
          <a:r>
            <a:rPr lang="ru-RU" sz="1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навколишнього</a:t>
          </a:r>
          <a:r>
            <a:rPr lang="ru-RU" sz="1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світу</a:t>
          </a:r>
          <a:r>
            <a:rPr lang="ru-RU" sz="1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просторове</a:t>
          </a:r>
          <a:r>
            <a:rPr lang="ru-RU" sz="1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мислення</a:t>
          </a:r>
          <a:r>
            <a:rPr lang="ru-RU" sz="1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допитливість</a:t>
          </a:r>
          <a:r>
            <a:rPr lang="ru-RU" sz="1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ініціативу</a:t>
          </a:r>
          <a:r>
            <a:rPr lang="ru-RU" sz="1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самостійність</a:t>
          </a:r>
          <a:r>
            <a:rPr lang="ru-RU" sz="1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зорову</a:t>
          </a:r>
          <a:r>
            <a:rPr lang="ru-RU" sz="1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память, </a:t>
          </a:r>
          <a:r>
            <a:rPr lang="ru-RU" sz="18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інтерес</a:t>
          </a:r>
          <a:r>
            <a:rPr lang="ru-RU" sz="1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18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малювання</a:t>
          </a:r>
          <a:r>
            <a:rPr lang="ru-RU" sz="1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наполегливість</a:t>
          </a:r>
          <a:r>
            <a:rPr lang="ru-RU" sz="1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8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художній</a:t>
          </a:r>
          <a:r>
            <a:rPr lang="ru-RU" sz="1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смак;</a:t>
          </a:r>
          <a:endParaRPr lang="ru-RU" sz="1800" b="1" i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F4792AF-836B-4430-A950-74C6F956597B}" type="parTrans" cxnId="{9CA2021C-D5C7-437D-87CE-F9F55E1EAEC8}">
      <dgm:prSet/>
      <dgm:spPr/>
      <dgm:t>
        <a:bodyPr/>
        <a:lstStyle/>
        <a:p>
          <a:endParaRPr lang="ru-RU"/>
        </a:p>
      </dgm:t>
    </dgm:pt>
    <dgm:pt modelId="{CB644EAA-6C24-4247-A009-F35A6DE78DCC}" type="sibTrans" cxnId="{9CA2021C-D5C7-437D-87CE-F9F55E1EAEC8}">
      <dgm:prSet/>
      <dgm:spPr/>
      <dgm:t>
        <a:bodyPr/>
        <a:lstStyle/>
        <a:p>
          <a:endParaRPr lang="ru-RU"/>
        </a:p>
      </dgm:t>
    </dgm:pt>
    <dgm:pt modelId="{714BEC39-66A3-45FA-989F-EBDB7F98EB65}" type="pres">
      <dgm:prSet presAssocID="{529CDDB7-7EF4-4C11-9DCF-4B22231BDEAF}" presName="linearFlow" presStyleCnt="0">
        <dgm:presLayoutVars>
          <dgm:dir/>
          <dgm:resizeHandles val="exact"/>
        </dgm:presLayoutVars>
      </dgm:prSet>
      <dgm:spPr/>
    </dgm:pt>
    <dgm:pt modelId="{F851BE40-9BC8-477E-8C5C-CECF3F7E9DA4}" type="pres">
      <dgm:prSet presAssocID="{99AA7D5B-B638-4508-AB01-3A9FBFF874E0}" presName="composite" presStyleCnt="0"/>
      <dgm:spPr/>
    </dgm:pt>
    <dgm:pt modelId="{1B929898-5BB9-4C0A-B2F5-5BA3A910AE1D}" type="pres">
      <dgm:prSet presAssocID="{99AA7D5B-B638-4508-AB01-3A9FBFF874E0}" presName="imgShp" presStyleLbl="fgImgPlace1" presStyleIdx="0" presStyleCnt="4"/>
      <dgm:spPr/>
    </dgm:pt>
    <dgm:pt modelId="{951D328B-B404-44EB-97E3-0060DBDF24E3}" type="pres">
      <dgm:prSet presAssocID="{99AA7D5B-B638-4508-AB01-3A9FBFF874E0}" presName="txShp" presStyleLbl="node1" presStyleIdx="0" presStyleCnt="4" custScaleX="1103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D42DE-407D-45B6-AA75-D216DFBAAE86}" type="pres">
      <dgm:prSet presAssocID="{C2D9520B-DEBD-45F9-AD09-03C537A6A929}" presName="spacing" presStyleCnt="0"/>
      <dgm:spPr/>
    </dgm:pt>
    <dgm:pt modelId="{7F032B96-595E-4CBD-9981-A87EAB84090F}" type="pres">
      <dgm:prSet presAssocID="{1D48138B-9FC2-4FBD-9684-88C1BF5624FB}" presName="composite" presStyleCnt="0"/>
      <dgm:spPr/>
    </dgm:pt>
    <dgm:pt modelId="{975F9982-7BDC-42B6-904A-FE745CFA202E}" type="pres">
      <dgm:prSet presAssocID="{1D48138B-9FC2-4FBD-9684-88C1BF5624FB}" presName="imgShp" presStyleLbl="fgImgPlace1" presStyleIdx="1" presStyleCnt="4"/>
      <dgm:spPr/>
    </dgm:pt>
    <dgm:pt modelId="{DF8C10C1-D6E0-4C36-83CC-A0B3AD373F39}" type="pres">
      <dgm:prSet presAssocID="{1D48138B-9FC2-4FBD-9684-88C1BF5624FB}" presName="txShp" presStyleLbl="node1" presStyleIdx="1" presStyleCnt="4" custScaleX="1079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36A7E2-BACA-4C2E-B20E-BD5E1625ABC9}" type="pres">
      <dgm:prSet presAssocID="{6C3A38FE-6C02-496C-8D3D-C17BD80BEBE9}" presName="spacing" presStyleCnt="0"/>
      <dgm:spPr/>
    </dgm:pt>
    <dgm:pt modelId="{D6B01100-5C27-431D-AF6A-961F4F3F1F93}" type="pres">
      <dgm:prSet presAssocID="{98F34A43-7AB4-4DFD-B768-0B6D5E17154D}" presName="composite" presStyleCnt="0"/>
      <dgm:spPr/>
    </dgm:pt>
    <dgm:pt modelId="{F0B51AD2-9820-4E6D-B0F1-6685362ED59E}" type="pres">
      <dgm:prSet presAssocID="{98F34A43-7AB4-4DFD-B768-0B6D5E17154D}" presName="imgShp" presStyleLbl="fgImgPlace1" presStyleIdx="2" presStyleCnt="4"/>
      <dgm:spPr/>
    </dgm:pt>
    <dgm:pt modelId="{4164A7FC-637C-4917-893E-F9EBBB3834BD}" type="pres">
      <dgm:prSet presAssocID="{98F34A43-7AB4-4DFD-B768-0B6D5E17154D}" presName="txShp" presStyleLbl="node1" presStyleIdx="2" presStyleCnt="4" custScaleX="105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13C509-E479-4116-BD02-8B119D97EA6B}" type="pres">
      <dgm:prSet presAssocID="{F2A2423F-FCCE-4B71-9D89-8CE4628594F0}" presName="spacing" presStyleCnt="0"/>
      <dgm:spPr/>
    </dgm:pt>
    <dgm:pt modelId="{86EBFF10-F64B-488B-92C9-95ED9C2D4ED3}" type="pres">
      <dgm:prSet presAssocID="{C90159A0-EC4A-4006-A241-1F8C1CCCACFF}" presName="composite" presStyleCnt="0"/>
      <dgm:spPr/>
    </dgm:pt>
    <dgm:pt modelId="{639769F2-10BC-49D7-B669-3AD91AAFA996}" type="pres">
      <dgm:prSet presAssocID="{C90159A0-EC4A-4006-A241-1F8C1CCCACFF}" presName="imgShp" presStyleLbl="fgImgPlace1" presStyleIdx="3" presStyleCnt="4"/>
      <dgm:spPr/>
    </dgm:pt>
    <dgm:pt modelId="{5E698817-0D97-4A2A-9A7F-106D2B0519F9}" type="pres">
      <dgm:prSet presAssocID="{C90159A0-EC4A-4006-A241-1F8C1CCCACFF}" presName="txShp" presStyleLbl="node1" presStyleIdx="3" presStyleCnt="4" custScaleX="105314" custScaleY="129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7FC507-38E2-4732-A39A-C77BDE91463C}" type="presOf" srcId="{1D48138B-9FC2-4FBD-9684-88C1BF5624FB}" destId="{DF8C10C1-D6E0-4C36-83CC-A0B3AD373F39}" srcOrd="0" destOrd="0" presId="urn:microsoft.com/office/officeart/2005/8/layout/vList3#1"/>
    <dgm:cxn modelId="{CB27081D-6AEA-4B15-BA0A-75FC5D3C6AE0}" type="presOf" srcId="{99AA7D5B-B638-4508-AB01-3A9FBFF874E0}" destId="{951D328B-B404-44EB-97E3-0060DBDF24E3}" srcOrd="0" destOrd="0" presId="urn:microsoft.com/office/officeart/2005/8/layout/vList3#1"/>
    <dgm:cxn modelId="{718A5A45-8387-45F1-BF17-F55656DF770E}" type="presOf" srcId="{C90159A0-EC4A-4006-A241-1F8C1CCCACFF}" destId="{5E698817-0D97-4A2A-9A7F-106D2B0519F9}" srcOrd="0" destOrd="0" presId="urn:microsoft.com/office/officeart/2005/8/layout/vList3#1"/>
    <dgm:cxn modelId="{DC54BCB2-7E3C-45C9-B7E3-7CA19CC3CDD7}" srcId="{529CDDB7-7EF4-4C11-9DCF-4B22231BDEAF}" destId="{99AA7D5B-B638-4508-AB01-3A9FBFF874E0}" srcOrd="0" destOrd="0" parTransId="{8F669FC3-9F8E-426D-80B9-2F4CF219F100}" sibTransId="{C2D9520B-DEBD-45F9-AD09-03C537A6A929}"/>
    <dgm:cxn modelId="{E7DB50CF-904F-436F-998D-380EFB9F1B64}" type="presOf" srcId="{529CDDB7-7EF4-4C11-9DCF-4B22231BDEAF}" destId="{714BEC39-66A3-45FA-989F-EBDB7F98EB65}" srcOrd="0" destOrd="0" presId="urn:microsoft.com/office/officeart/2005/8/layout/vList3#1"/>
    <dgm:cxn modelId="{7577E3CD-B517-4BAA-9C1E-8866971D8243}" srcId="{529CDDB7-7EF4-4C11-9DCF-4B22231BDEAF}" destId="{98F34A43-7AB4-4DFD-B768-0B6D5E17154D}" srcOrd="2" destOrd="0" parTransId="{DA4921DB-BA06-4C6A-804F-E988E63F5B4D}" sibTransId="{F2A2423F-FCCE-4B71-9D89-8CE4628594F0}"/>
    <dgm:cxn modelId="{C468E62B-AB9E-4921-A66E-F6F6F2E7427A}" srcId="{529CDDB7-7EF4-4C11-9DCF-4B22231BDEAF}" destId="{1D48138B-9FC2-4FBD-9684-88C1BF5624FB}" srcOrd="1" destOrd="0" parTransId="{A9247CC6-8FCF-4134-A1E6-0E8E16393BAD}" sibTransId="{6C3A38FE-6C02-496C-8D3D-C17BD80BEBE9}"/>
    <dgm:cxn modelId="{9CA2021C-D5C7-437D-87CE-F9F55E1EAEC8}" srcId="{529CDDB7-7EF4-4C11-9DCF-4B22231BDEAF}" destId="{C90159A0-EC4A-4006-A241-1F8C1CCCACFF}" srcOrd="3" destOrd="0" parTransId="{BF4792AF-836B-4430-A950-74C6F956597B}" sibTransId="{CB644EAA-6C24-4247-A009-F35A6DE78DCC}"/>
    <dgm:cxn modelId="{3C89FCA5-F266-4B26-AA57-166C863FFA0A}" type="presOf" srcId="{98F34A43-7AB4-4DFD-B768-0B6D5E17154D}" destId="{4164A7FC-637C-4917-893E-F9EBBB3834BD}" srcOrd="0" destOrd="0" presId="urn:microsoft.com/office/officeart/2005/8/layout/vList3#1"/>
    <dgm:cxn modelId="{856627F4-8B12-42D9-94A4-1F4B930704FB}" type="presParOf" srcId="{714BEC39-66A3-45FA-989F-EBDB7F98EB65}" destId="{F851BE40-9BC8-477E-8C5C-CECF3F7E9DA4}" srcOrd="0" destOrd="0" presId="urn:microsoft.com/office/officeart/2005/8/layout/vList3#1"/>
    <dgm:cxn modelId="{754F26E4-7F46-4E71-93FB-EBB8ED8CB363}" type="presParOf" srcId="{F851BE40-9BC8-477E-8C5C-CECF3F7E9DA4}" destId="{1B929898-5BB9-4C0A-B2F5-5BA3A910AE1D}" srcOrd="0" destOrd="0" presId="urn:microsoft.com/office/officeart/2005/8/layout/vList3#1"/>
    <dgm:cxn modelId="{77214669-8E4F-490B-83CC-E72F64996937}" type="presParOf" srcId="{F851BE40-9BC8-477E-8C5C-CECF3F7E9DA4}" destId="{951D328B-B404-44EB-97E3-0060DBDF24E3}" srcOrd="1" destOrd="0" presId="urn:microsoft.com/office/officeart/2005/8/layout/vList3#1"/>
    <dgm:cxn modelId="{741FFF87-059C-486C-A35E-2361CC0666DB}" type="presParOf" srcId="{714BEC39-66A3-45FA-989F-EBDB7F98EB65}" destId="{EA8D42DE-407D-45B6-AA75-D216DFBAAE86}" srcOrd="1" destOrd="0" presId="urn:microsoft.com/office/officeart/2005/8/layout/vList3#1"/>
    <dgm:cxn modelId="{98EC2605-0DD1-4662-9CC1-7AA2F571A031}" type="presParOf" srcId="{714BEC39-66A3-45FA-989F-EBDB7F98EB65}" destId="{7F032B96-595E-4CBD-9981-A87EAB84090F}" srcOrd="2" destOrd="0" presId="urn:microsoft.com/office/officeart/2005/8/layout/vList3#1"/>
    <dgm:cxn modelId="{7C898B8F-729D-4680-B7E9-57FC268EEA55}" type="presParOf" srcId="{7F032B96-595E-4CBD-9981-A87EAB84090F}" destId="{975F9982-7BDC-42B6-904A-FE745CFA202E}" srcOrd="0" destOrd="0" presId="urn:microsoft.com/office/officeart/2005/8/layout/vList3#1"/>
    <dgm:cxn modelId="{48F9A49A-2DD7-4C8A-9611-E79E17BDA113}" type="presParOf" srcId="{7F032B96-595E-4CBD-9981-A87EAB84090F}" destId="{DF8C10C1-D6E0-4C36-83CC-A0B3AD373F39}" srcOrd="1" destOrd="0" presId="urn:microsoft.com/office/officeart/2005/8/layout/vList3#1"/>
    <dgm:cxn modelId="{4BDC3144-DADA-46B1-BF97-672D7AA475DB}" type="presParOf" srcId="{714BEC39-66A3-45FA-989F-EBDB7F98EB65}" destId="{DB36A7E2-BACA-4C2E-B20E-BD5E1625ABC9}" srcOrd="3" destOrd="0" presId="urn:microsoft.com/office/officeart/2005/8/layout/vList3#1"/>
    <dgm:cxn modelId="{36BDCE7F-857F-4FCB-B534-684D41D9ED14}" type="presParOf" srcId="{714BEC39-66A3-45FA-989F-EBDB7F98EB65}" destId="{D6B01100-5C27-431D-AF6A-961F4F3F1F93}" srcOrd="4" destOrd="0" presId="urn:microsoft.com/office/officeart/2005/8/layout/vList3#1"/>
    <dgm:cxn modelId="{372AF9FB-B665-4FF0-BBC6-182C9DB0E5B4}" type="presParOf" srcId="{D6B01100-5C27-431D-AF6A-961F4F3F1F93}" destId="{F0B51AD2-9820-4E6D-B0F1-6685362ED59E}" srcOrd="0" destOrd="0" presId="urn:microsoft.com/office/officeart/2005/8/layout/vList3#1"/>
    <dgm:cxn modelId="{099DFA55-C5F6-43C4-AEB2-1B8EEA2111B7}" type="presParOf" srcId="{D6B01100-5C27-431D-AF6A-961F4F3F1F93}" destId="{4164A7FC-637C-4917-893E-F9EBBB3834BD}" srcOrd="1" destOrd="0" presId="urn:microsoft.com/office/officeart/2005/8/layout/vList3#1"/>
    <dgm:cxn modelId="{EAA4B68C-BE53-467E-B93C-E6393BB88271}" type="presParOf" srcId="{714BEC39-66A3-45FA-989F-EBDB7F98EB65}" destId="{DE13C509-E479-4116-BD02-8B119D97EA6B}" srcOrd="5" destOrd="0" presId="urn:microsoft.com/office/officeart/2005/8/layout/vList3#1"/>
    <dgm:cxn modelId="{7155248A-0F8B-4D8F-97D2-2C3ABB3BBEEB}" type="presParOf" srcId="{714BEC39-66A3-45FA-989F-EBDB7F98EB65}" destId="{86EBFF10-F64B-488B-92C9-95ED9C2D4ED3}" srcOrd="6" destOrd="0" presId="urn:microsoft.com/office/officeart/2005/8/layout/vList3#1"/>
    <dgm:cxn modelId="{FA164688-5B9A-43D4-B56D-A49B310B5B44}" type="presParOf" srcId="{86EBFF10-F64B-488B-92C9-95ED9C2D4ED3}" destId="{639769F2-10BC-49D7-B669-3AD91AAFA996}" srcOrd="0" destOrd="0" presId="urn:microsoft.com/office/officeart/2005/8/layout/vList3#1"/>
    <dgm:cxn modelId="{9FAB7F08-8229-400C-A2B0-4D773EAC3451}" type="presParOf" srcId="{86EBFF10-F64B-488B-92C9-95ED9C2D4ED3}" destId="{5E698817-0D97-4A2A-9A7F-106D2B0519F9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C949B1-BB7C-41F3-8830-35DFD3B4005B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1559D99-5EE1-46FF-9978-4E81E89F2BC9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804A4592-CD07-4E3E-ADDF-15216ED0DE5C}" type="parTrans" cxnId="{ECCEF7E9-91D8-4D1B-9EDB-FDAA0EA83495}">
      <dgm:prSet/>
      <dgm:spPr/>
      <dgm:t>
        <a:bodyPr/>
        <a:lstStyle/>
        <a:p>
          <a:endParaRPr lang="ru-RU"/>
        </a:p>
      </dgm:t>
    </dgm:pt>
    <dgm:pt modelId="{DFBFC0C4-D77C-4744-85B1-A9390FF75345}" type="sibTrans" cxnId="{ECCEF7E9-91D8-4D1B-9EDB-FDAA0EA83495}">
      <dgm:prSet/>
      <dgm:spPr/>
      <dgm:t>
        <a:bodyPr/>
        <a:lstStyle/>
        <a:p>
          <a:endParaRPr lang="ru-RU"/>
        </a:p>
      </dgm:t>
    </dgm:pt>
    <dgm:pt modelId="{1B56E572-41B6-46D3-8F60-A4E1D1BBC8FB}">
      <dgm:prSet phldrT="[Текст]" custT="1"/>
      <dgm:spPr/>
      <dgm:t>
        <a:bodyPr/>
        <a:lstStyle/>
        <a:p>
          <a:pPr algn="ctr"/>
          <a:r>
            <a:rPr lang="ru-RU" sz="1800" b="1" i="1" dirty="0" err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Розвивати</a:t>
          </a:r>
          <a:r>
            <a:rPr lang="ru-RU" sz="1800" b="1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dirty="0" err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естетичне</a:t>
          </a:r>
          <a:r>
            <a:rPr lang="ru-RU" sz="1800" b="1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dirty="0" err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сприйняття</a:t>
          </a:r>
          <a:r>
            <a:rPr lang="ru-RU" sz="1800" b="1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 при </a:t>
          </a:r>
          <a:r>
            <a:rPr lang="ru-RU" sz="1800" b="1" i="1" dirty="0" err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безпосередньому</a:t>
          </a:r>
          <a:r>
            <a:rPr lang="ru-RU" sz="1800" b="1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dirty="0" err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ознайомленні</a:t>
          </a:r>
          <a:r>
            <a:rPr lang="ru-RU" sz="1800" b="1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dirty="0" err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з</a:t>
          </a:r>
          <a:r>
            <a:rPr lang="ru-RU" sz="1800" b="1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dirty="0" err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творами</a:t>
          </a:r>
          <a:r>
            <a:rPr lang="ru-RU" sz="1800" b="1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 декоративно-прикладного </a:t>
          </a:r>
          <a:r>
            <a:rPr lang="ru-RU" sz="1800" b="1" i="1" dirty="0" err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мистецтва</a:t>
          </a:r>
          <a:r>
            <a:rPr lang="ru-RU" sz="1800" b="1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1800" b="1" i="1" dirty="0">
            <a:solidFill>
              <a:srgbClr val="660066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9AFB68-5DAE-4D0D-A42C-1C458EF3FA9C}" type="parTrans" cxnId="{B0533834-5419-4D50-BD37-AB6844A1AB09}">
      <dgm:prSet/>
      <dgm:spPr/>
      <dgm:t>
        <a:bodyPr/>
        <a:lstStyle/>
        <a:p>
          <a:endParaRPr lang="ru-RU"/>
        </a:p>
      </dgm:t>
    </dgm:pt>
    <dgm:pt modelId="{6A92B1A0-DACE-4E53-9F8F-F105FE7AFB17}" type="sibTrans" cxnId="{B0533834-5419-4D50-BD37-AB6844A1AB09}">
      <dgm:prSet/>
      <dgm:spPr/>
      <dgm:t>
        <a:bodyPr/>
        <a:lstStyle/>
        <a:p>
          <a:endParaRPr lang="ru-RU"/>
        </a:p>
      </dgm:t>
    </dgm:pt>
    <dgm:pt modelId="{4F2C9449-6448-48DA-A456-C37CCB0C9B06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B7A6D60E-AE63-4204-A6BD-82897C4451C0}" type="parTrans" cxnId="{9A90AB2F-4323-4F7F-90A2-B8B601311728}">
      <dgm:prSet/>
      <dgm:spPr/>
      <dgm:t>
        <a:bodyPr/>
        <a:lstStyle/>
        <a:p>
          <a:endParaRPr lang="ru-RU"/>
        </a:p>
      </dgm:t>
    </dgm:pt>
    <dgm:pt modelId="{94E60807-67A1-4CAF-8B0D-18DA304805FF}" type="sibTrans" cxnId="{9A90AB2F-4323-4F7F-90A2-B8B601311728}">
      <dgm:prSet/>
      <dgm:spPr/>
      <dgm:t>
        <a:bodyPr/>
        <a:lstStyle/>
        <a:p>
          <a:endParaRPr lang="ru-RU"/>
        </a:p>
      </dgm:t>
    </dgm:pt>
    <dgm:pt modelId="{6A74A9CB-AE2E-4A80-96D6-7C0DD934FC19}">
      <dgm:prSet phldrT="[Текст]" custT="1"/>
      <dgm:spPr/>
      <dgm:t>
        <a:bodyPr/>
        <a:lstStyle/>
        <a:p>
          <a:pPr algn="ctr"/>
          <a:r>
            <a:rPr lang="ru-RU" sz="1800" b="1" i="1" dirty="0" err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Вчити</a:t>
          </a:r>
          <a:r>
            <a:rPr lang="ru-RU" sz="1800" b="1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dirty="0" err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розуміти</a:t>
          </a:r>
          <a:r>
            <a:rPr lang="ru-RU" sz="1800" b="1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dirty="0" err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значення</a:t>
          </a:r>
          <a:r>
            <a:rPr lang="ru-RU" sz="1800" b="1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dirty="0" err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і</a:t>
          </a:r>
          <a:r>
            <a:rPr lang="ru-RU" sz="1800" b="1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 красу декоративного </a:t>
          </a:r>
          <a:r>
            <a:rPr lang="ru-RU" sz="1800" b="1" i="1" dirty="0" err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мистецтва</a:t>
          </a:r>
          <a:r>
            <a:rPr lang="ru-RU" sz="1800" b="1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1800" b="1" i="1" dirty="0">
            <a:solidFill>
              <a:srgbClr val="660066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AFDA33-7BB5-4E47-9DC6-ED68730DBEFA}" type="parTrans" cxnId="{89C20EF3-27CE-44C9-AAB7-4EEAEB96B708}">
      <dgm:prSet/>
      <dgm:spPr/>
      <dgm:t>
        <a:bodyPr/>
        <a:lstStyle/>
        <a:p>
          <a:endParaRPr lang="ru-RU"/>
        </a:p>
      </dgm:t>
    </dgm:pt>
    <dgm:pt modelId="{3889CA0F-5580-4903-AC5F-ACA39E05E5BD}" type="sibTrans" cxnId="{89C20EF3-27CE-44C9-AAB7-4EEAEB96B708}">
      <dgm:prSet/>
      <dgm:spPr/>
      <dgm:t>
        <a:bodyPr/>
        <a:lstStyle/>
        <a:p>
          <a:endParaRPr lang="ru-RU"/>
        </a:p>
      </dgm:t>
    </dgm:pt>
    <dgm:pt modelId="{EB24EA1C-F5B2-44B8-B2A8-77BBB5EB9DEC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B3222140-71C7-4144-B92E-F14CF3858615}" type="parTrans" cxnId="{53BF9A10-1043-41FA-A9B0-06F030A66EC3}">
      <dgm:prSet/>
      <dgm:spPr/>
      <dgm:t>
        <a:bodyPr/>
        <a:lstStyle/>
        <a:p>
          <a:endParaRPr lang="ru-RU"/>
        </a:p>
      </dgm:t>
    </dgm:pt>
    <dgm:pt modelId="{8BA099E1-1172-48C5-A6D6-6EB49CAE4CED}" type="sibTrans" cxnId="{53BF9A10-1043-41FA-A9B0-06F030A66EC3}">
      <dgm:prSet/>
      <dgm:spPr/>
      <dgm:t>
        <a:bodyPr/>
        <a:lstStyle/>
        <a:p>
          <a:endParaRPr lang="ru-RU"/>
        </a:p>
      </dgm:t>
    </dgm:pt>
    <dgm:pt modelId="{EFDC3B03-701B-40E1-AB30-932747694CBF}">
      <dgm:prSet phldrT="[Текст]" custT="1"/>
      <dgm:spPr/>
      <dgm:t>
        <a:bodyPr/>
        <a:lstStyle/>
        <a:p>
          <a:pPr algn="ctr"/>
          <a:r>
            <a:rPr lang="ru-RU" sz="1800" b="1" i="1" dirty="0" err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Вчити</a:t>
          </a:r>
          <a:r>
            <a:rPr lang="ru-RU" sz="1800" b="1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dirty="0" err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гармонійно</a:t>
          </a:r>
          <a:r>
            <a:rPr lang="ru-RU" sz="1800" b="1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dirty="0" err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поєднювати</a:t>
          </a:r>
          <a:r>
            <a:rPr lang="ru-RU" sz="1800" b="1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dirty="0" err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кольори</a:t>
          </a:r>
          <a:r>
            <a:rPr lang="ru-RU" sz="1800" b="1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800" b="1" i="1" dirty="0" err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їх</a:t>
          </a:r>
          <a:r>
            <a:rPr lang="ru-RU" sz="1800" b="1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dirty="0" err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відтінки</a:t>
          </a:r>
          <a:r>
            <a:rPr lang="ru-RU" sz="1800" b="1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1800" b="1" i="1" dirty="0">
            <a:solidFill>
              <a:srgbClr val="660066"/>
            </a:solidFill>
            <a:latin typeface="Times New Roman" pitchFamily="18" charset="0"/>
            <a:cs typeface="Times New Roman" pitchFamily="18" charset="0"/>
          </a:endParaRPr>
        </a:p>
      </dgm:t>
    </dgm:pt>
    <dgm:pt modelId="{224B34CF-AE1E-447B-9176-BFC0AE48304C}" type="sibTrans" cxnId="{C18DFA5E-CB07-491D-8936-94CD31B64DA8}">
      <dgm:prSet/>
      <dgm:spPr/>
      <dgm:t>
        <a:bodyPr/>
        <a:lstStyle/>
        <a:p>
          <a:endParaRPr lang="ru-RU"/>
        </a:p>
      </dgm:t>
    </dgm:pt>
    <dgm:pt modelId="{CEAABA94-9F13-4245-9463-A3F45CF46659}" type="parTrans" cxnId="{C18DFA5E-CB07-491D-8936-94CD31B64DA8}">
      <dgm:prSet/>
      <dgm:spPr/>
      <dgm:t>
        <a:bodyPr/>
        <a:lstStyle/>
        <a:p>
          <a:endParaRPr lang="ru-RU"/>
        </a:p>
      </dgm:t>
    </dgm:pt>
    <dgm:pt modelId="{C21B3AC7-E331-4705-9931-29AC360D6CCD}">
      <dgm:prSet/>
      <dgm:spPr/>
      <dgm:t>
        <a:bodyPr/>
        <a:lstStyle/>
        <a:p>
          <a:pPr algn="l"/>
          <a:endParaRPr lang="ru-RU" sz="1500"/>
        </a:p>
      </dgm:t>
    </dgm:pt>
    <dgm:pt modelId="{B259DBC4-A44A-4A79-975D-A8CE73E91385}" type="parTrans" cxnId="{84E44D00-CA72-4971-A442-B82830D40E3C}">
      <dgm:prSet/>
      <dgm:spPr/>
      <dgm:t>
        <a:bodyPr/>
        <a:lstStyle/>
        <a:p>
          <a:endParaRPr lang="ru-RU"/>
        </a:p>
      </dgm:t>
    </dgm:pt>
    <dgm:pt modelId="{A6B14D88-FE1B-4524-9E2E-0977B8722399}" type="sibTrans" cxnId="{84E44D00-CA72-4971-A442-B82830D40E3C}">
      <dgm:prSet/>
      <dgm:spPr/>
      <dgm:t>
        <a:bodyPr/>
        <a:lstStyle/>
        <a:p>
          <a:endParaRPr lang="ru-RU"/>
        </a:p>
      </dgm:t>
    </dgm:pt>
    <dgm:pt modelId="{8FFCF0DB-E63C-4D43-AE74-A6A9241593C9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BE9C23C-A7CB-4B7D-8BB2-3495A91F1FA3}" type="parTrans" cxnId="{8665BB0F-566B-4B26-8820-1FACC9BB5F80}">
      <dgm:prSet/>
      <dgm:spPr/>
      <dgm:t>
        <a:bodyPr/>
        <a:lstStyle/>
        <a:p>
          <a:endParaRPr lang="ru-RU"/>
        </a:p>
      </dgm:t>
    </dgm:pt>
    <dgm:pt modelId="{ED87EC2B-490A-42B3-ADFA-97908CCAAF3D}" type="sibTrans" cxnId="{8665BB0F-566B-4B26-8820-1FACC9BB5F80}">
      <dgm:prSet/>
      <dgm:spPr/>
      <dgm:t>
        <a:bodyPr/>
        <a:lstStyle/>
        <a:p>
          <a:endParaRPr lang="ru-RU"/>
        </a:p>
      </dgm:t>
    </dgm:pt>
    <dgm:pt modelId="{78988371-4DB5-4001-966A-D657CEAF2C76}">
      <dgm:prSet custT="1"/>
      <dgm:spPr/>
      <dgm:t>
        <a:bodyPr/>
        <a:lstStyle/>
        <a:p>
          <a:pPr algn="ctr"/>
          <a:r>
            <a:rPr lang="ru-RU" sz="1800" b="1" i="1" dirty="0" err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Оволодіти</a:t>
          </a:r>
          <a:r>
            <a:rPr lang="ru-RU" sz="1800" b="1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dirty="0" err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технічними</a:t>
          </a:r>
          <a:r>
            <a:rPr lang="ru-RU" sz="1800" b="1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dirty="0" err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прийомами</a:t>
          </a:r>
          <a:r>
            <a:rPr lang="ru-RU" sz="1800" b="1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 декоративного </a:t>
          </a:r>
          <a:r>
            <a:rPr lang="ru-RU" sz="1800" b="1" i="1" dirty="0" err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малювання</a:t>
          </a:r>
          <a:r>
            <a:rPr lang="ru-RU" sz="1800" b="1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1800" b="1" i="1" dirty="0">
            <a:solidFill>
              <a:srgbClr val="660066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B2A793-B7FF-4114-B18D-4A8DF353D701}" type="parTrans" cxnId="{7C189A4C-6B15-4010-A135-AA0DAB5FA448}">
      <dgm:prSet/>
      <dgm:spPr/>
      <dgm:t>
        <a:bodyPr/>
        <a:lstStyle/>
        <a:p>
          <a:endParaRPr lang="ru-RU"/>
        </a:p>
      </dgm:t>
    </dgm:pt>
    <dgm:pt modelId="{15E7499B-3D29-4B55-8BCD-15DCBEDBD284}" type="sibTrans" cxnId="{7C189A4C-6B15-4010-A135-AA0DAB5FA448}">
      <dgm:prSet/>
      <dgm:spPr/>
      <dgm:t>
        <a:bodyPr/>
        <a:lstStyle/>
        <a:p>
          <a:endParaRPr lang="ru-RU"/>
        </a:p>
      </dgm:t>
    </dgm:pt>
    <dgm:pt modelId="{94089FF6-5F9E-44EC-88FE-202B7A24DF29}">
      <dgm:prSet custT="1"/>
      <dgm:spPr/>
      <dgm:t>
        <a:bodyPr/>
        <a:lstStyle/>
        <a:p>
          <a:pPr algn="ctr"/>
          <a:r>
            <a:rPr lang="ru-RU" sz="1800" b="1" i="1" dirty="0" err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Вчити</a:t>
          </a:r>
          <a:r>
            <a:rPr lang="ru-RU" sz="1800" b="1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dirty="0" err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виконувати</a:t>
          </a:r>
          <a:r>
            <a:rPr lang="ru-RU" sz="1800" b="1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dirty="0" err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колективні</a:t>
          </a:r>
          <a:r>
            <a:rPr lang="ru-RU" sz="1800" b="1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dirty="0" err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роботи</a:t>
          </a:r>
          <a:r>
            <a:rPr lang="ru-RU" sz="1800" b="1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b="1" i="1" dirty="0" err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складати</a:t>
          </a:r>
          <a:r>
            <a:rPr lang="ru-RU" sz="1800" b="1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 панно </a:t>
          </a:r>
          <a:r>
            <a:rPr lang="ru-RU" sz="1800" b="1" i="1" dirty="0" err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з</a:t>
          </a:r>
          <a:r>
            <a:rPr lang="ru-RU" sz="1800" b="1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dirty="0" err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окремих</a:t>
          </a:r>
          <a:r>
            <a:rPr lang="ru-RU" sz="1800" b="1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dirty="0" err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декоративних</a:t>
          </a:r>
          <a:r>
            <a:rPr lang="ru-RU" sz="1800" b="1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dirty="0" err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візерунків</a:t>
          </a:r>
          <a:r>
            <a:rPr lang="ru-RU" sz="1800" b="1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 за мотивами </a:t>
          </a:r>
          <a:r>
            <a:rPr lang="ru-RU" sz="1800" b="1" i="1" dirty="0" err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українського</a:t>
          </a:r>
          <a:r>
            <a:rPr lang="ru-RU" sz="1800" b="1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 декоративного </a:t>
          </a:r>
          <a:r>
            <a:rPr lang="ru-RU" sz="1800" b="1" i="1" dirty="0" err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мистецтва</a:t>
          </a:r>
          <a:r>
            <a:rPr lang="ru-RU" sz="1800" b="1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1200" dirty="0"/>
        </a:p>
      </dgm:t>
    </dgm:pt>
    <dgm:pt modelId="{0011BD71-E127-4E6F-A33A-9F45A8CC82DE}" type="parTrans" cxnId="{412EB8E3-B49F-4D3A-B321-31EA9ED13B0A}">
      <dgm:prSet/>
      <dgm:spPr/>
      <dgm:t>
        <a:bodyPr/>
        <a:lstStyle/>
        <a:p>
          <a:endParaRPr lang="ru-RU"/>
        </a:p>
      </dgm:t>
    </dgm:pt>
    <dgm:pt modelId="{A6BC064A-BAD8-4452-A0FE-3516D99D4E53}" type="sibTrans" cxnId="{412EB8E3-B49F-4D3A-B321-31EA9ED13B0A}">
      <dgm:prSet/>
      <dgm:spPr/>
      <dgm:t>
        <a:bodyPr/>
        <a:lstStyle/>
        <a:p>
          <a:endParaRPr lang="ru-RU"/>
        </a:p>
      </dgm:t>
    </dgm:pt>
    <dgm:pt modelId="{CCABF9FE-B1A3-4DE8-A008-B4F8CB8043DF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BA4AA8B-490F-4B4E-ADAA-C5FF119BA90C}" type="parTrans" cxnId="{F76BC9BC-61E4-45A9-ADDE-4471CCFDA106}">
      <dgm:prSet/>
      <dgm:spPr/>
      <dgm:t>
        <a:bodyPr/>
        <a:lstStyle/>
        <a:p>
          <a:endParaRPr lang="ru-RU"/>
        </a:p>
      </dgm:t>
    </dgm:pt>
    <dgm:pt modelId="{3692C1CE-BFEE-4D63-AD41-4C27650E428A}" type="sibTrans" cxnId="{F76BC9BC-61E4-45A9-ADDE-4471CCFDA106}">
      <dgm:prSet/>
      <dgm:spPr/>
      <dgm:t>
        <a:bodyPr/>
        <a:lstStyle/>
        <a:p>
          <a:endParaRPr lang="ru-RU"/>
        </a:p>
      </dgm:t>
    </dgm:pt>
    <dgm:pt modelId="{147694CE-1604-476D-BD24-F5260E1D1A64}" type="pres">
      <dgm:prSet presAssocID="{B2C949B1-BB7C-41F3-8830-35DFD3B400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C86E55-AC40-4DF8-806B-0924BEDB40C2}" type="pres">
      <dgm:prSet presAssocID="{F1559D99-5EE1-46FF-9978-4E81E89F2BC9}" presName="linNode" presStyleCnt="0"/>
      <dgm:spPr/>
    </dgm:pt>
    <dgm:pt modelId="{A607D0B0-F79C-4A86-8EA1-2FE22CDD45CD}" type="pres">
      <dgm:prSet presAssocID="{F1559D99-5EE1-46FF-9978-4E81E89F2BC9}" presName="parentText" presStyleLbl="node1" presStyleIdx="0" presStyleCnt="5" custScaleX="6172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A3F716-9458-4C4F-88A8-D73B2C4C84B6}" type="pres">
      <dgm:prSet presAssocID="{F1559D99-5EE1-46FF-9978-4E81E89F2BC9}" presName="descendantText" presStyleLbl="alignAccFollowNode1" presStyleIdx="0" presStyleCnt="5" custScaleX="143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9AC65A-B743-4C5D-BB38-77C008A7911F}" type="pres">
      <dgm:prSet presAssocID="{DFBFC0C4-D77C-4744-85B1-A9390FF75345}" presName="sp" presStyleCnt="0"/>
      <dgm:spPr/>
    </dgm:pt>
    <dgm:pt modelId="{11F14F59-8805-434A-AC6C-59A246DE7F78}" type="pres">
      <dgm:prSet presAssocID="{4F2C9449-6448-48DA-A456-C37CCB0C9B06}" presName="linNode" presStyleCnt="0"/>
      <dgm:spPr/>
    </dgm:pt>
    <dgm:pt modelId="{12D001F3-2A5C-4381-91C6-20A86197DF0E}" type="pres">
      <dgm:prSet presAssocID="{4F2C9449-6448-48DA-A456-C37CCB0C9B06}" presName="parentText" presStyleLbl="node1" presStyleIdx="1" presStyleCnt="5" custScaleX="8865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79C8E6-994F-4596-A9D3-40FE356F6014}" type="pres">
      <dgm:prSet presAssocID="{4F2C9449-6448-48DA-A456-C37CCB0C9B06}" presName="descendantText" presStyleLbl="alignAccFollowNode1" presStyleIdx="1" presStyleCnt="5" custScaleX="129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5362A5-B3D4-44B7-8571-51711C29F023}" type="pres">
      <dgm:prSet presAssocID="{94E60807-67A1-4CAF-8B0D-18DA304805FF}" presName="sp" presStyleCnt="0"/>
      <dgm:spPr/>
    </dgm:pt>
    <dgm:pt modelId="{38A08DD6-CD55-4ACB-A2B9-12D20DCE75FB}" type="pres">
      <dgm:prSet presAssocID="{EB24EA1C-F5B2-44B8-B2A8-77BBB5EB9DEC}" presName="linNode" presStyleCnt="0"/>
      <dgm:spPr/>
    </dgm:pt>
    <dgm:pt modelId="{CAF13CB0-3044-40FD-A924-4DA452168B00}" type="pres">
      <dgm:prSet presAssocID="{EB24EA1C-F5B2-44B8-B2A8-77BBB5EB9DEC}" presName="parentText" presStyleLbl="node1" presStyleIdx="2" presStyleCnt="5" custScaleX="1072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FA77B-D174-4938-9561-7699764EACA9}" type="pres">
      <dgm:prSet presAssocID="{EB24EA1C-F5B2-44B8-B2A8-77BBB5EB9DEC}" presName="descendantText" presStyleLbl="alignAccFollowNode1" presStyleIdx="2" presStyleCnt="5" custScaleX="1534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73476D-A87F-448A-A166-AA4CE675A225}" type="pres">
      <dgm:prSet presAssocID="{8BA099E1-1172-48C5-A6D6-6EB49CAE4CED}" presName="sp" presStyleCnt="0"/>
      <dgm:spPr/>
    </dgm:pt>
    <dgm:pt modelId="{1F3E1180-F809-4A30-AAA8-6F4006C43C27}" type="pres">
      <dgm:prSet presAssocID="{8FFCF0DB-E63C-4D43-AE74-A6A9241593C9}" presName="linNode" presStyleCnt="0"/>
      <dgm:spPr/>
    </dgm:pt>
    <dgm:pt modelId="{0793E638-2731-45E1-BD2C-27030B31EFD8}" type="pres">
      <dgm:prSet presAssocID="{8FFCF0DB-E63C-4D43-AE74-A6A9241593C9}" presName="parentText" presStyleLbl="node1" presStyleIdx="3" presStyleCnt="5" custScaleX="974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64215C-2720-482C-9C3D-7EED51CD66F9}" type="pres">
      <dgm:prSet presAssocID="{8FFCF0DB-E63C-4D43-AE74-A6A9241593C9}" presName="descendantText" presStyleLbl="alignAccFollowNode1" presStyleIdx="3" presStyleCnt="5" custScaleX="1392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C7A03E-52D7-4DB9-99A4-147845D8DA90}" type="pres">
      <dgm:prSet presAssocID="{ED87EC2B-490A-42B3-ADFA-97908CCAAF3D}" presName="sp" presStyleCnt="0"/>
      <dgm:spPr/>
    </dgm:pt>
    <dgm:pt modelId="{BCD983BA-DC7C-433F-9BA7-D8D346D4BC3D}" type="pres">
      <dgm:prSet presAssocID="{CCABF9FE-B1A3-4DE8-A008-B4F8CB8043DF}" presName="linNode" presStyleCnt="0"/>
      <dgm:spPr/>
    </dgm:pt>
    <dgm:pt modelId="{F9CCE32B-F9CF-4904-9323-33325D406F70}" type="pres">
      <dgm:prSet presAssocID="{CCABF9FE-B1A3-4DE8-A008-B4F8CB8043DF}" presName="parentText" presStyleLbl="node1" presStyleIdx="4" presStyleCnt="5" custScaleX="7838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287578-E643-4FF2-A1C5-15005DE7C13A}" type="pres">
      <dgm:prSet presAssocID="{CCABF9FE-B1A3-4DE8-A008-B4F8CB8043DF}" presName="descendantText" presStyleLbl="alignAccFollowNode1" presStyleIdx="4" presStyleCnt="5" custScaleX="114626" custScaleY="117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6BC9BC-61E4-45A9-ADDE-4471CCFDA106}" srcId="{B2C949B1-BB7C-41F3-8830-35DFD3B4005B}" destId="{CCABF9FE-B1A3-4DE8-A008-B4F8CB8043DF}" srcOrd="4" destOrd="0" parTransId="{8BA4AA8B-490F-4B4E-ADAA-C5FF119BA90C}" sibTransId="{3692C1CE-BFEE-4D63-AD41-4C27650E428A}"/>
    <dgm:cxn modelId="{84E44D00-CA72-4971-A442-B82830D40E3C}" srcId="{8FFCF0DB-E63C-4D43-AE74-A6A9241593C9}" destId="{C21B3AC7-E331-4705-9931-29AC360D6CCD}" srcOrd="0" destOrd="0" parTransId="{B259DBC4-A44A-4A79-975D-A8CE73E91385}" sibTransId="{A6B14D88-FE1B-4524-9E2E-0977B8722399}"/>
    <dgm:cxn modelId="{BE4FFFD4-3BC1-4532-9F64-7F59CD569E85}" type="presOf" srcId="{F1559D99-5EE1-46FF-9978-4E81E89F2BC9}" destId="{A607D0B0-F79C-4A86-8EA1-2FE22CDD45CD}" srcOrd="0" destOrd="0" presId="urn:microsoft.com/office/officeart/2005/8/layout/vList5"/>
    <dgm:cxn modelId="{8665BB0F-566B-4B26-8820-1FACC9BB5F80}" srcId="{B2C949B1-BB7C-41F3-8830-35DFD3B4005B}" destId="{8FFCF0DB-E63C-4D43-AE74-A6A9241593C9}" srcOrd="3" destOrd="0" parTransId="{5BE9C23C-A7CB-4B7D-8BB2-3495A91F1FA3}" sibTransId="{ED87EC2B-490A-42B3-ADFA-97908CCAAF3D}"/>
    <dgm:cxn modelId="{0110B25B-CEC0-4151-89BE-C98BDA789525}" type="presOf" srcId="{94089FF6-5F9E-44EC-88FE-202B7A24DF29}" destId="{47287578-E643-4FF2-A1C5-15005DE7C13A}" srcOrd="0" destOrd="0" presId="urn:microsoft.com/office/officeart/2005/8/layout/vList5"/>
    <dgm:cxn modelId="{ECCEF7E9-91D8-4D1B-9EDB-FDAA0EA83495}" srcId="{B2C949B1-BB7C-41F3-8830-35DFD3B4005B}" destId="{F1559D99-5EE1-46FF-9978-4E81E89F2BC9}" srcOrd="0" destOrd="0" parTransId="{804A4592-CD07-4E3E-ADDF-15216ED0DE5C}" sibTransId="{DFBFC0C4-D77C-4744-85B1-A9390FF75345}"/>
    <dgm:cxn modelId="{568D8088-838B-4D5B-B04F-96558E6C4C5B}" type="presOf" srcId="{8FFCF0DB-E63C-4D43-AE74-A6A9241593C9}" destId="{0793E638-2731-45E1-BD2C-27030B31EFD8}" srcOrd="0" destOrd="0" presId="urn:microsoft.com/office/officeart/2005/8/layout/vList5"/>
    <dgm:cxn modelId="{B3534B3E-25DF-4A50-915C-704F04B3E48A}" type="presOf" srcId="{78988371-4DB5-4001-966A-D657CEAF2C76}" destId="{EB64215C-2720-482C-9C3D-7EED51CD66F9}" srcOrd="0" destOrd="1" presId="urn:microsoft.com/office/officeart/2005/8/layout/vList5"/>
    <dgm:cxn modelId="{6128E05E-72B6-4BA4-8A2A-19C53C08AF38}" type="presOf" srcId="{1B56E572-41B6-46D3-8F60-A4E1D1BBC8FB}" destId="{FBA3F716-9458-4C4F-88A8-D73B2C4C84B6}" srcOrd="0" destOrd="0" presId="urn:microsoft.com/office/officeart/2005/8/layout/vList5"/>
    <dgm:cxn modelId="{40F96A09-FED7-4D58-855B-54CB3E4CD8FB}" type="presOf" srcId="{6A74A9CB-AE2E-4A80-96D6-7C0DD934FC19}" destId="{4279C8E6-994F-4596-A9D3-40FE356F6014}" srcOrd="0" destOrd="0" presId="urn:microsoft.com/office/officeart/2005/8/layout/vList5"/>
    <dgm:cxn modelId="{53BF9A10-1043-41FA-A9B0-06F030A66EC3}" srcId="{B2C949B1-BB7C-41F3-8830-35DFD3B4005B}" destId="{EB24EA1C-F5B2-44B8-B2A8-77BBB5EB9DEC}" srcOrd="2" destOrd="0" parTransId="{B3222140-71C7-4144-B92E-F14CF3858615}" sibTransId="{8BA099E1-1172-48C5-A6D6-6EB49CAE4CED}"/>
    <dgm:cxn modelId="{89C20EF3-27CE-44C9-AAB7-4EEAEB96B708}" srcId="{4F2C9449-6448-48DA-A456-C37CCB0C9B06}" destId="{6A74A9CB-AE2E-4A80-96D6-7C0DD934FC19}" srcOrd="0" destOrd="0" parTransId="{33AFDA33-7BB5-4E47-9DC6-ED68730DBEFA}" sibTransId="{3889CA0F-5580-4903-AC5F-ACA39E05E5BD}"/>
    <dgm:cxn modelId="{B0533834-5419-4D50-BD37-AB6844A1AB09}" srcId="{F1559D99-5EE1-46FF-9978-4E81E89F2BC9}" destId="{1B56E572-41B6-46D3-8F60-A4E1D1BBC8FB}" srcOrd="0" destOrd="0" parTransId="{8E9AFB68-5DAE-4D0D-A42C-1C458EF3FA9C}" sibTransId="{6A92B1A0-DACE-4E53-9F8F-F105FE7AFB17}"/>
    <dgm:cxn modelId="{7C189A4C-6B15-4010-A135-AA0DAB5FA448}" srcId="{8FFCF0DB-E63C-4D43-AE74-A6A9241593C9}" destId="{78988371-4DB5-4001-966A-D657CEAF2C76}" srcOrd="1" destOrd="0" parTransId="{A5B2A793-B7FF-4114-B18D-4A8DF353D701}" sibTransId="{15E7499B-3D29-4B55-8BCD-15DCBEDBD284}"/>
    <dgm:cxn modelId="{C18DFA5E-CB07-491D-8936-94CD31B64DA8}" srcId="{EB24EA1C-F5B2-44B8-B2A8-77BBB5EB9DEC}" destId="{EFDC3B03-701B-40E1-AB30-932747694CBF}" srcOrd="0" destOrd="0" parTransId="{CEAABA94-9F13-4245-9463-A3F45CF46659}" sibTransId="{224B34CF-AE1E-447B-9176-BFC0AE48304C}"/>
    <dgm:cxn modelId="{79EE5607-6966-4AD7-AE56-CA9B7E43A034}" type="presOf" srcId="{EB24EA1C-F5B2-44B8-B2A8-77BBB5EB9DEC}" destId="{CAF13CB0-3044-40FD-A924-4DA452168B00}" srcOrd="0" destOrd="0" presId="urn:microsoft.com/office/officeart/2005/8/layout/vList5"/>
    <dgm:cxn modelId="{9BEED614-3AE4-482C-9494-FA2E6EE70B4B}" type="presOf" srcId="{B2C949B1-BB7C-41F3-8830-35DFD3B4005B}" destId="{147694CE-1604-476D-BD24-F5260E1D1A64}" srcOrd="0" destOrd="0" presId="urn:microsoft.com/office/officeart/2005/8/layout/vList5"/>
    <dgm:cxn modelId="{BCF8EFFD-7EE3-4CB2-9B37-E860167CEAA0}" type="presOf" srcId="{CCABF9FE-B1A3-4DE8-A008-B4F8CB8043DF}" destId="{F9CCE32B-F9CF-4904-9323-33325D406F70}" srcOrd="0" destOrd="0" presId="urn:microsoft.com/office/officeart/2005/8/layout/vList5"/>
    <dgm:cxn modelId="{9A90AB2F-4323-4F7F-90A2-B8B601311728}" srcId="{B2C949B1-BB7C-41F3-8830-35DFD3B4005B}" destId="{4F2C9449-6448-48DA-A456-C37CCB0C9B06}" srcOrd="1" destOrd="0" parTransId="{B7A6D60E-AE63-4204-A6BD-82897C4451C0}" sibTransId="{94E60807-67A1-4CAF-8B0D-18DA304805FF}"/>
    <dgm:cxn modelId="{412EB8E3-B49F-4D3A-B321-31EA9ED13B0A}" srcId="{CCABF9FE-B1A3-4DE8-A008-B4F8CB8043DF}" destId="{94089FF6-5F9E-44EC-88FE-202B7A24DF29}" srcOrd="0" destOrd="0" parTransId="{0011BD71-E127-4E6F-A33A-9F45A8CC82DE}" sibTransId="{A6BC064A-BAD8-4452-A0FE-3516D99D4E53}"/>
    <dgm:cxn modelId="{DDFC6A17-C1C3-4E3B-A5A2-2B45194F629B}" type="presOf" srcId="{C21B3AC7-E331-4705-9931-29AC360D6CCD}" destId="{EB64215C-2720-482C-9C3D-7EED51CD66F9}" srcOrd="0" destOrd="0" presId="urn:microsoft.com/office/officeart/2005/8/layout/vList5"/>
    <dgm:cxn modelId="{2A4C819E-4162-479F-A085-FD461533CF08}" type="presOf" srcId="{EFDC3B03-701B-40E1-AB30-932747694CBF}" destId="{A56FA77B-D174-4938-9561-7699764EACA9}" srcOrd="0" destOrd="0" presId="urn:microsoft.com/office/officeart/2005/8/layout/vList5"/>
    <dgm:cxn modelId="{BF661805-CD25-4CF7-8C0B-04D715FF8E5B}" type="presOf" srcId="{4F2C9449-6448-48DA-A456-C37CCB0C9B06}" destId="{12D001F3-2A5C-4381-91C6-20A86197DF0E}" srcOrd="0" destOrd="0" presId="urn:microsoft.com/office/officeart/2005/8/layout/vList5"/>
    <dgm:cxn modelId="{E7E335D4-4F1E-4A7B-A4BB-B19C7499621B}" type="presParOf" srcId="{147694CE-1604-476D-BD24-F5260E1D1A64}" destId="{EEC86E55-AC40-4DF8-806B-0924BEDB40C2}" srcOrd="0" destOrd="0" presId="urn:microsoft.com/office/officeart/2005/8/layout/vList5"/>
    <dgm:cxn modelId="{E2AD0A23-6C2C-4E6A-A8E1-95A2D0512638}" type="presParOf" srcId="{EEC86E55-AC40-4DF8-806B-0924BEDB40C2}" destId="{A607D0B0-F79C-4A86-8EA1-2FE22CDD45CD}" srcOrd="0" destOrd="0" presId="urn:microsoft.com/office/officeart/2005/8/layout/vList5"/>
    <dgm:cxn modelId="{C79FCE52-8158-4FBE-85FD-7FEE4ADFB416}" type="presParOf" srcId="{EEC86E55-AC40-4DF8-806B-0924BEDB40C2}" destId="{FBA3F716-9458-4C4F-88A8-D73B2C4C84B6}" srcOrd="1" destOrd="0" presId="urn:microsoft.com/office/officeart/2005/8/layout/vList5"/>
    <dgm:cxn modelId="{CAF30C04-4E7F-4F32-BD5F-6F53201C8DE6}" type="presParOf" srcId="{147694CE-1604-476D-BD24-F5260E1D1A64}" destId="{DC9AC65A-B743-4C5D-BB38-77C008A7911F}" srcOrd="1" destOrd="0" presId="urn:microsoft.com/office/officeart/2005/8/layout/vList5"/>
    <dgm:cxn modelId="{29849E86-5E0D-40A6-9053-9B9BB7A881BA}" type="presParOf" srcId="{147694CE-1604-476D-BD24-F5260E1D1A64}" destId="{11F14F59-8805-434A-AC6C-59A246DE7F78}" srcOrd="2" destOrd="0" presId="urn:microsoft.com/office/officeart/2005/8/layout/vList5"/>
    <dgm:cxn modelId="{F8BCBAF6-043F-4E4C-A335-37E717106899}" type="presParOf" srcId="{11F14F59-8805-434A-AC6C-59A246DE7F78}" destId="{12D001F3-2A5C-4381-91C6-20A86197DF0E}" srcOrd="0" destOrd="0" presId="urn:microsoft.com/office/officeart/2005/8/layout/vList5"/>
    <dgm:cxn modelId="{573C34D3-569C-4EBE-A8FE-2A7D6DAB478D}" type="presParOf" srcId="{11F14F59-8805-434A-AC6C-59A246DE7F78}" destId="{4279C8E6-994F-4596-A9D3-40FE356F6014}" srcOrd="1" destOrd="0" presId="urn:microsoft.com/office/officeart/2005/8/layout/vList5"/>
    <dgm:cxn modelId="{4178097D-30BB-4BAB-B9BD-E51B8A073876}" type="presParOf" srcId="{147694CE-1604-476D-BD24-F5260E1D1A64}" destId="{4D5362A5-B3D4-44B7-8571-51711C29F023}" srcOrd="3" destOrd="0" presId="urn:microsoft.com/office/officeart/2005/8/layout/vList5"/>
    <dgm:cxn modelId="{A30A380F-86D2-4A7D-B477-47A9498E7EFE}" type="presParOf" srcId="{147694CE-1604-476D-BD24-F5260E1D1A64}" destId="{38A08DD6-CD55-4ACB-A2B9-12D20DCE75FB}" srcOrd="4" destOrd="0" presId="urn:microsoft.com/office/officeart/2005/8/layout/vList5"/>
    <dgm:cxn modelId="{8C3FC306-7E88-4F32-81F8-4C0835E5159D}" type="presParOf" srcId="{38A08DD6-CD55-4ACB-A2B9-12D20DCE75FB}" destId="{CAF13CB0-3044-40FD-A924-4DA452168B00}" srcOrd="0" destOrd="0" presId="urn:microsoft.com/office/officeart/2005/8/layout/vList5"/>
    <dgm:cxn modelId="{EB01388D-F9F8-4FF5-B0EB-3E0ECF6317AE}" type="presParOf" srcId="{38A08DD6-CD55-4ACB-A2B9-12D20DCE75FB}" destId="{A56FA77B-D174-4938-9561-7699764EACA9}" srcOrd="1" destOrd="0" presId="urn:microsoft.com/office/officeart/2005/8/layout/vList5"/>
    <dgm:cxn modelId="{15796C63-97E7-44F0-B90D-E76CE6D91CB2}" type="presParOf" srcId="{147694CE-1604-476D-BD24-F5260E1D1A64}" destId="{1A73476D-A87F-448A-A166-AA4CE675A225}" srcOrd="5" destOrd="0" presId="urn:microsoft.com/office/officeart/2005/8/layout/vList5"/>
    <dgm:cxn modelId="{9B1E38B9-1EB2-4F74-A3CB-93F7EE306CE1}" type="presParOf" srcId="{147694CE-1604-476D-BD24-F5260E1D1A64}" destId="{1F3E1180-F809-4A30-AAA8-6F4006C43C27}" srcOrd="6" destOrd="0" presId="urn:microsoft.com/office/officeart/2005/8/layout/vList5"/>
    <dgm:cxn modelId="{AD0CC870-6739-4A78-A3E3-1A0F7CE50317}" type="presParOf" srcId="{1F3E1180-F809-4A30-AAA8-6F4006C43C27}" destId="{0793E638-2731-45E1-BD2C-27030B31EFD8}" srcOrd="0" destOrd="0" presId="urn:microsoft.com/office/officeart/2005/8/layout/vList5"/>
    <dgm:cxn modelId="{E10FA0AE-E64D-4BCB-A758-1C00A71AD1C1}" type="presParOf" srcId="{1F3E1180-F809-4A30-AAA8-6F4006C43C27}" destId="{EB64215C-2720-482C-9C3D-7EED51CD66F9}" srcOrd="1" destOrd="0" presId="urn:microsoft.com/office/officeart/2005/8/layout/vList5"/>
    <dgm:cxn modelId="{AA5852A3-A883-4C90-806E-F6184E436AD3}" type="presParOf" srcId="{147694CE-1604-476D-BD24-F5260E1D1A64}" destId="{16C7A03E-52D7-4DB9-99A4-147845D8DA90}" srcOrd="7" destOrd="0" presId="urn:microsoft.com/office/officeart/2005/8/layout/vList5"/>
    <dgm:cxn modelId="{6632B1F9-5C39-4CE6-BC00-032DC388F192}" type="presParOf" srcId="{147694CE-1604-476D-BD24-F5260E1D1A64}" destId="{BCD983BA-DC7C-433F-9BA7-D8D346D4BC3D}" srcOrd="8" destOrd="0" presId="urn:microsoft.com/office/officeart/2005/8/layout/vList5"/>
    <dgm:cxn modelId="{904ACC0F-D666-4D52-AC34-CC08635AD19A}" type="presParOf" srcId="{BCD983BA-DC7C-433F-9BA7-D8D346D4BC3D}" destId="{F9CCE32B-F9CF-4904-9323-33325D406F70}" srcOrd="0" destOrd="0" presId="urn:microsoft.com/office/officeart/2005/8/layout/vList5"/>
    <dgm:cxn modelId="{8E4C8E43-5EDB-45B8-86FC-4D1E8995B133}" type="presParOf" srcId="{BCD983BA-DC7C-433F-9BA7-D8D346D4BC3D}" destId="{47287578-E643-4FF2-A1C5-15005DE7C13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56B5BA-9823-48BE-84E8-2053501A05B4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6B3A787-0150-494E-BC0F-3092050E3337}">
      <dgm:prSet custT="1"/>
      <dgm:spPr/>
      <dgm:t>
        <a:bodyPr/>
        <a:lstStyle/>
        <a:p>
          <a:pPr algn="ctr"/>
          <a:r>
            <a:rPr lang="ru-RU" sz="1800" b="1" i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Сприяти</a:t>
          </a:r>
          <a:r>
            <a:rPr lang="ru-RU" sz="1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у </a:t>
          </a:r>
          <a:r>
            <a:rPr lang="ru-RU" sz="1800" b="1" i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дітей</a:t>
          </a:r>
          <a:r>
            <a:rPr lang="ru-RU" sz="1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цікавості</a:t>
          </a:r>
          <a:r>
            <a:rPr lang="ru-RU" sz="1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1800" b="1" i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ліплення</a:t>
          </a:r>
          <a:r>
            <a:rPr lang="ru-RU" sz="1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як виду </a:t>
          </a:r>
          <a:r>
            <a:rPr lang="ru-RU" sz="1800" b="1" i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діяльності</a:t>
          </a:r>
          <a:r>
            <a:rPr lang="ru-RU" sz="1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1800" b="1" i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7B4597-BCFE-4E27-9CED-E617FE6C91C4}" type="parTrans" cxnId="{F8E96ABD-3CE1-49D7-96ED-45DBCBF7A4CA}">
      <dgm:prSet/>
      <dgm:spPr/>
      <dgm:t>
        <a:bodyPr/>
        <a:lstStyle/>
        <a:p>
          <a:endParaRPr lang="ru-RU"/>
        </a:p>
      </dgm:t>
    </dgm:pt>
    <dgm:pt modelId="{598CFC9D-00DB-4B19-9120-321EC5535EA7}" type="sibTrans" cxnId="{F8E96ABD-3CE1-49D7-96ED-45DBCBF7A4CA}">
      <dgm:prSet/>
      <dgm:spPr/>
      <dgm:t>
        <a:bodyPr/>
        <a:lstStyle/>
        <a:p>
          <a:endParaRPr lang="ru-RU"/>
        </a:p>
      </dgm:t>
    </dgm:pt>
    <dgm:pt modelId="{A53331ED-6DD7-4BB6-855F-43683F817DA6}">
      <dgm:prSet custT="1"/>
      <dgm:spPr/>
      <dgm:t>
        <a:bodyPr/>
        <a:lstStyle/>
        <a:p>
          <a:pPr algn="ctr"/>
          <a:r>
            <a:rPr lang="ru-RU" sz="1800" b="1" i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Допомагати</a:t>
          </a:r>
          <a:r>
            <a:rPr lang="ru-RU" sz="1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оволодіти</a:t>
          </a:r>
          <a:r>
            <a:rPr lang="ru-RU" sz="1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всіма</a:t>
          </a:r>
          <a:r>
            <a:rPr lang="ru-RU" sz="1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технічними</a:t>
          </a:r>
          <a:r>
            <a:rPr lang="ru-RU" sz="1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прийомами</a:t>
          </a:r>
          <a:r>
            <a:rPr lang="ru-RU" sz="1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ліплення</a:t>
          </a:r>
          <a:r>
            <a:rPr lang="ru-RU" sz="1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1800" b="1" i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BEBDB70-94F3-4DE9-9DA9-E1F937875C06}" type="parTrans" cxnId="{6809CAE1-E621-4A93-9DFD-92655D0B83CF}">
      <dgm:prSet/>
      <dgm:spPr/>
      <dgm:t>
        <a:bodyPr/>
        <a:lstStyle/>
        <a:p>
          <a:endParaRPr lang="ru-RU"/>
        </a:p>
      </dgm:t>
    </dgm:pt>
    <dgm:pt modelId="{8C53A17B-2D49-4119-B5FD-23CCE43B0D6C}" type="sibTrans" cxnId="{6809CAE1-E621-4A93-9DFD-92655D0B83CF}">
      <dgm:prSet/>
      <dgm:spPr/>
      <dgm:t>
        <a:bodyPr/>
        <a:lstStyle/>
        <a:p>
          <a:endParaRPr lang="ru-RU"/>
        </a:p>
      </dgm:t>
    </dgm:pt>
    <dgm:pt modelId="{FC401517-3C97-40F9-873C-721B63C138F5}">
      <dgm:prSet custT="1"/>
      <dgm:spPr/>
      <dgm:t>
        <a:bodyPr/>
        <a:lstStyle/>
        <a:p>
          <a:pPr algn="ctr"/>
          <a:r>
            <a:rPr lang="ru-RU" sz="1800" b="1" i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Зображувати</a:t>
          </a:r>
          <a:r>
            <a:rPr lang="ru-RU" sz="1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зміни</a:t>
          </a:r>
          <a:r>
            <a:rPr lang="ru-RU" sz="1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форми</a:t>
          </a:r>
          <a:r>
            <a:rPr lang="ru-RU" sz="1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800" b="1" i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залежності</a:t>
          </a:r>
          <a:r>
            <a:rPr lang="ru-RU" sz="1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від</a:t>
          </a:r>
          <a:r>
            <a:rPr lang="ru-RU" sz="1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дії</a:t>
          </a:r>
          <a:r>
            <a:rPr lang="ru-RU" sz="1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предмета;</a:t>
          </a:r>
          <a:endParaRPr lang="ru-RU" sz="1800" b="1" i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E0EF5D8-DCA6-4FC8-8747-82DCF2AABC04}" type="parTrans" cxnId="{CB559B3B-1857-468B-B735-B9DEBE378632}">
      <dgm:prSet/>
      <dgm:spPr/>
      <dgm:t>
        <a:bodyPr/>
        <a:lstStyle/>
        <a:p>
          <a:endParaRPr lang="ru-RU"/>
        </a:p>
      </dgm:t>
    </dgm:pt>
    <dgm:pt modelId="{FCBD119F-0370-47D1-89AB-5F7906A319D5}" type="sibTrans" cxnId="{CB559B3B-1857-468B-B735-B9DEBE378632}">
      <dgm:prSet/>
      <dgm:spPr/>
      <dgm:t>
        <a:bodyPr/>
        <a:lstStyle/>
        <a:p>
          <a:endParaRPr lang="ru-RU"/>
        </a:p>
      </dgm:t>
    </dgm:pt>
    <dgm:pt modelId="{5EA03478-A38D-4B9B-B4A3-BD858765310D}">
      <dgm:prSet custT="1"/>
      <dgm:spPr/>
      <dgm:t>
        <a:bodyPr/>
        <a:lstStyle/>
        <a:p>
          <a:pPr algn="ctr"/>
          <a:r>
            <a:rPr lang="ru-RU" sz="1800" b="1" i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Навчати</a:t>
          </a:r>
          <a:r>
            <a:rPr lang="ru-RU" sz="1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дітей</a:t>
          </a:r>
          <a:r>
            <a:rPr lang="ru-RU" sz="1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самостійно</a:t>
          </a:r>
          <a:r>
            <a:rPr lang="ru-RU" sz="1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підбирати</a:t>
          </a:r>
          <a:r>
            <a:rPr lang="ru-RU" sz="1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сюжети</a:t>
          </a:r>
          <a:r>
            <a:rPr lang="ru-RU" sz="1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для </a:t>
          </a:r>
          <a:r>
            <a:rPr lang="ru-RU" sz="1800" b="1" i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ліпки</a:t>
          </a:r>
          <a:r>
            <a:rPr lang="ru-RU" sz="1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за мотивами </a:t>
          </a:r>
          <a:r>
            <a:rPr lang="ru-RU" sz="1800" b="1" i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знайомих</a:t>
          </a:r>
          <a:r>
            <a:rPr lang="ru-RU" sz="1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казок</a:t>
          </a:r>
          <a:r>
            <a:rPr lang="ru-RU" sz="1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а </a:t>
          </a:r>
          <a:r>
            <a:rPr lang="ru-RU" sz="1800" b="1" i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також</a:t>
          </a:r>
          <a:r>
            <a:rPr lang="ru-RU" sz="1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оточуючого</a:t>
          </a:r>
          <a:r>
            <a:rPr lang="ru-RU" sz="1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життя</a:t>
          </a:r>
          <a:r>
            <a:rPr lang="ru-RU" sz="1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1800" b="1" i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6C399FE-AA3C-40C3-AD32-343D699C702E}" type="parTrans" cxnId="{569BA198-855A-4F85-89C1-4BBFCE496C8B}">
      <dgm:prSet/>
      <dgm:spPr/>
      <dgm:t>
        <a:bodyPr/>
        <a:lstStyle/>
        <a:p>
          <a:endParaRPr lang="ru-RU"/>
        </a:p>
      </dgm:t>
    </dgm:pt>
    <dgm:pt modelId="{49734287-DB7C-4010-85CB-D75F6798AF2C}" type="sibTrans" cxnId="{569BA198-855A-4F85-89C1-4BBFCE496C8B}">
      <dgm:prSet/>
      <dgm:spPr/>
      <dgm:t>
        <a:bodyPr/>
        <a:lstStyle/>
        <a:p>
          <a:endParaRPr lang="ru-RU"/>
        </a:p>
      </dgm:t>
    </dgm:pt>
    <dgm:pt modelId="{4F5D6BB6-BDC6-4CB9-9554-8032512B60EC}" type="pres">
      <dgm:prSet presAssocID="{AF56B5BA-9823-48BE-84E8-2053501A05B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CD58EA-69C3-4C6C-A239-ED9DAD299130}" type="pres">
      <dgm:prSet presAssocID="{06B3A787-0150-494E-BC0F-3092050E3337}" presName="parentLin" presStyleCnt="0"/>
      <dgm:spPr/>
    </dgm:pt>
    <dgm:pt modelId="{56A43075-A151-481F-8DE7-A63AE14C3339}" type="pres">
      <dgm:prSet presAssocID="{06B3A787-0150-494E-BC0F-3092050E3337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856F7889-3B5E-43C8-8A0D-9CC2E8B1FE65}" type="pres">
      <dgm:prSet presAssocID="{06B3A787-0150-494E-BC0F-3092050E333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57C491-9CCE-44CB-8699-D3592F073678}" type="pres">
      <dgm:prSet presAssocID="{06B3A787-0150-494E-BC0F-3092050E3337}" presName="negativeSpace" presStyleCnt="0"/>
      <dgm:spPr/>
    </dgm:pt>
    <dgm:pt modelId="{5AF23353-7A0F-4850-AC53-60B8ACA548B7}" type="pres">
      <dgm:prSet presAssocID="{06B3A787-0150-494E-BC0F-3092050E3337}" presName="childText" presStyleLbl="conFgAcc1" presStyleIdx="0" presStyleCnt="4">
        <dgm:presLayoutVars>
          <dgm:bulletEnabled val="1"/>
        </dgm:presLayoutVars>
      </dgm:prSet>
      <dgm:spPr/>
    </dgm:pt>
    <dgm:pt modelId="{F515AB60-016F-4078-8CBD-0592AE29724E}" type="pres">
      <dgm:prSet presAssocID="{598CFC9D-00DB-4B19-9120-321EC5535EA7}" presName="spaceBetweenRectangles" presStyleCnt="0"/>
      <dgm:spPr/>
    </dgm:pt>
    <dgm:pt modelId="{2FC948D0-3B2F-427B-9572-B6C2F81FFE5C}" type="pres">
      <dgm:prSet presAssocID="{A53331ED-6DD7-4BB6-855F-43683F817DA6}" presName="parentLin" presStyleCnt="0"/>
      <dgm:spPr/>
    </dgm:pt>
    <dgm:pt modelId="{916D02B0-8D2D-4C6C-AF54-2229360EF6CF}" type="pres">
      <dgm:prSet presAssocID="{A53331ED-6DD7-4BB6-855F-43683F817DA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3F527416-4837-4F7B-9572-C98894B23049}" type="pres">
      <dgm:prSet presAssocID="{A53331ED-6DD7-4BB6-855F-43683F817DA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17B9A3-FBFC-48A0-9640-3C8CB5CD72C3}" type="pres">
      <dgm:prSet presAssocID="{A53331ED-6DD7-4BB6-855F-43683F817DA6}" presName="negativeSpace" presStyleCnt="0"/>
      <dgm:spPr/>
    </dgm:pt>
    <dgm:pt modelId="{13EB307F-AC4E-43B6-897E-42AB3C214244}" type="pres">
      <dgm:prSet presAssocID="{A53331ED-6DD7-4BB6-855F-43683F817DA6}" presName="childText" presStyleLbl="conFgAcc1" presStyleIdx="1" presStyleCnt="4">
        <dgm:presLayoutVars>
          <dgm:bulletEnabled val="1"/>
        </dgm:presLayoutVars>
      </dgm:prSet>
      <dgm:spPr/>
    </dgm:pt>
    <dgm:pt modelId="{420FB043-B1F7-4BA8-825A-B2F2763EF523}" type="pres">
      <dgm:prSet presAssocID="{8C53A17B-2D49-4119-B5FD-23CCE43B0D6C}" presName="spaceBetweenRectangles" presStyleCnt="0"/>
      <dgm:spPr/>
    </dgm:pt>
    <dgm:pt modelId="{59B1D982-7C41-486A-8D39-91A86B605073}" type="pres">
      <dgm:prSet presAssocID="{FC401517-3C97-40F9-873C-721B63C138F5}" presName="parentLin" presStyleCnt="0"/>
      <dgm:spPr/>
    </dgm:pt>
    <dgm:pt modelId="{5A4F3622-63FF-4D37-9F1F-C0E4DAEAF0D8}" type="pres">
      <dgm:prSet presAssocID="{FC401517-3C97-40F9-873C-721B63C138F5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EBE60259-FC0A-4396-B0BF-5FD54F8C9B68}" type="pres">
      <dgm:prSet presAssocID="{FC401517-3C97-40F9-873C-721B63C138F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115401-345B-47AF-87A6-E20C84028441}" type="pres">
      <dgm:prSet presAssocID="{FC401517-3C97-40F9-873C-721B63C138F5}" presName="negativeSpace" presStyleCnt="0"/>
      <dgm:spPr/>
    </dgm:pt>
    <dgm:pt modelId="{3DDC3DB8-2AE7-487F-A30F-F7B28D712ED1}" type="pres">
      <dgm:prSet presAssocID="{FC401517-3C97-40F9-873C-721B63C138F5}" presName="childText" presStyleLbl="conFgAcc1" presStyleIdx="2" presStyleCnt="4">
        <dgm:presLayoutVars>
          <dgm:bulletEnabled val="1"/>
        </dgm:presLayoutVars>
      </dgm:prSet>
      <dgm:spPr/>
    </dgm:pt>
    <dgm:pt modelId="{D8CF7940-4C18-4A40-BF2C-F71CBA4652C7}" type="pres">
      <dgm:prSet presAssocID="{FCBD119F-0370-47D1-89AB-5F7906A319D5}" presName="spaceBetweenRectangles" presStyleCnt="0"/>
      <dgm:spPr/>
    </dgm:pt>
    <dgm:pt modelId="{9F15077F-D8FD-44BF-8BF7-6B13A8A650FA}" type="pres">
      <dgm:prSet presAssocID="{5EA03478-A38D-4B9B-B4A3-BD858765310D}" presName="parentLin" presStyleCnt="0"/>
      <dgm:spPr/>
    </dgm:pt>
    <dgm:pt modelId="{B5E74213-239E-475E-A655-970BA99B7DE8}" type="pres">
      <dgm:prSet presAssocID="{5EA03478-A38D-4B9B-B4A3-BD858765310D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EE1AF18A-0B0F-4824-A101-83067C7FA21F}" type="pres">
      <dgm:prSet presAssocID="{5EA03478-A38D-4B9B-B4A3-BD858765310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B47348-0774-4972-9F40-9F7B67137DD0}" type="pres">
      <dgm:prSet presAssocID="{5EA03478-A38D-4B9B-B4A3-BD858765310D}" presName="negativeSpace" presStyleCnt="0"/>
      <dgm:spPr/>
    </dgm:pt>
    <dgm:pt modelId="{EEDADA90-9B5A-451D-B57C-5BB1CC2BDBE0}" type="pres">
      <dgm:prSet presAssocID="{5EA03478-A38D-4B9B-B4A3-BD858765310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8E96ABD-3CE1-49D7-96ED-45DBCBF7A4CA}" srcId="{AF56B5BA-9823-48BE-84E8-2053501A05B4}" destId="{06B3A787-0150-494E-BC0F-3092050E3337}" srcOrd="0" destOrd="0" parTransId="{9A7B4597-BCFE-4E27-9CED-E617FE6C91C4}" sibTransId="{598CFC9D-00DB-4B19-9120-321EC5535EA7}"/>
    <dgm:cxn modelId="{427CF8B9-AFC1-4E25-BA84-799D81798968}" type="presOf" srcId="{06B3A787-0150-494E-BC0F-3092050E3337}" destId="{856F7889-3B5E-43C8-8A0D-9CC2E8B1FE65}" srcOrd="1" destOrd="0" presId="urn:microsoft.com/office/officeart/2005/8/layout/list1"/>
    <dgm:cxn modelId="{7E3B0840-27BF-43C2-A945-4602997BCB5A}" type="presOf" srcId="{A53331ED-6DD7-4BB6-855F-43683F817DA6}" destId="{3F527416-4837-4F7B-9572-C98894B23049}" srcOrd="1" destOrd="0" presId="urn:microsoft.com/office/officeart/2005/8/layout/list1"/>
    <dgm:cxn modelId="{C3E99A80-1691-4B0A-9649-375870C9108D}" type="presOf" srcId="{A53331ED-6DD7-4BB6-855F-43683F817DA6}" destId="{916D02B0-8D2D-4C6C-AF54-2229360EF6CF}" srcOrd="0" destOrd="0" presId="urn:microsoft.com/office/officeart/2005/8/layout/list1"/>
    <dgm:cxn modelId="{CB559B3B-1857-468B-B735-B9DEBE378632}" srcId="{AF56B5BA-9823-48BE-84E8-2053501A05B4}" destId="{FC401517-3C97-40F9-873C-721B63C138F5}" srcOrd="2" destOrd="0" parTransId="{BE0EF5D8-DCA6-4FC8-8747-82DCF2AABC04}" sibTransId="{FCBD119F-0370-47D1-89AB-5F7906A319D5}"/>
    <dgm:cxn modelId="{6809CAE1-E621-4A93-9DFD-92655D0B83CF}" srcId="{AF56B5BA-9823-48BE-84E8-2053501A05B4}" destId="{A53331ED-6DD7-4BB6-855F-43683F817DA6}" srcOrd="1" destOrd="0" parTransId="{9BEBDB70-94F3-4DE9-9DA9-E1F937875C06}" sibTransId="{8C53A17B-2D49-4119-B5FD-23CCE43B0D6C}"/>
    <dgm:cxn modelId="{569BA198-855A-4F85-89C1-4BBFCE496C8B}" srcId="{AF56B5BA-9823-48BE-84E8-2053501A05B4}" destId="{5EA03478-A38D-4B9B-B4A3-BD858765310D}" srcOrd="3" destOrd="0" parTransId="{B6C399FE-AA3C-40C3-AD32-343D699C702E}" sibTransId="{49734287-DB7C-4010-85CB-D75F6798AF2C}"/>
    <dgm:cxn modelId="{741EA758-1D9D-4569-A233-15EC6253DD2B}" type="presOf" srcId="{5EA03478-A38D-4B9B-B4A3-BD858765310D}" destId="{B5E74213-239E-475E-A655-970BA99B7DE8}" srcOrd="0" destOrd="0" presId="urn:microsoft.com/office/officeart/2005/8/layout/list1"/>
    <dgm:cxn modelId="{F68CF54B-9C0A-4B5E-A0A4-78E9C158287C}" type="presOf" srcId="{FC401517-3C97-40F9-873C-721B63C138F5}" destId="{EBE60259-FC0A-4396-B0BF-5FD54F8C9B68}" srcOrd="1" destOrd="0" presId="urn:microsoft.com/office/officeart/2005/8/layout/list1"/>
    <dgm:cxn modelId="{FB3D0E92-23FE-46CD-A41C-5768F46AF3C9}" type="presOf" srcId="{06B3A787-0150-494E-BC0F-3092050E3337}" destId="{56A43075-A151-481F-8DE7-A63AE14C3339}" srcOrd="0" destOrd="0" presId="urn:microsoft.com/office/officeart/2005/8/layout/list1"/>
    <dgm:cxn modelId="{AA729824-85F2-4681-8764-3C0CFB815877}" type="presOf" srcId="{5EA03478-A38D-4B9B-B4A3-BD858765310D}" destId="{EE1AF18A-0B0F-4824-A101-83067C7FA21F}" srcOrd="1" destOrd="0" presId="urn:microsoft.com/office/officeart/2005/8/layout/list1"/>
    <dgm:cxn modelId="{A7910572-1053-4333-A58C-73AB90744BBC}" type="presOf" srcId="{FC401517-3C97-40F9-873C-721B63C138F5}" destId="{5A4F3622-63FF-4D37-9F1F-C0E4DAEAF0D8}" srcOrd="0" destOrd="0" presId="urn:microsoft.com/office/officeart/2005/8/layout/list1"/>
    <dgm:cxn modelId="{88EBFB82-E27C-4D73-9AF8-77403A40B0E8}" type="presOf" srcId="{AF56B5BA-9823-48BE-84E8-2053501A05B4}" destId="{4F5D6BB6-BDC6-4CB9-9554-8032512B60EC}" srcOrd="0" destOrd="0" presId="urn:microsoft.com/office/officeart/2005/8/layout/list1"/>
    <dgm:cxn modelId="{96A2EABC-C60A-4763-BDF0-0B14B7F5D15D}" type="presParOf" srcId="{4F5D6BB6-BDC6-4CB9-9554-8032512B60EC}" destId="{A1CD58EA-69C3-4C6C-A239-ED9DAD299130}" srcOrd="0" destOrd="0" presId="urn:microsoft.com/office/officeart/2005/8/layout/list1"/>
    <dgm:cxn modelId="{255BAB80-8E9C-4C4E-B9C8-C00B53781F07}" type="presParOf" srcId="{A1CD58EA-69C3-4C6C-A239-ED9DAD299130}" destId="{56A43075-A151-481F-8DE7-A63AE14C3339}" srcOrd="0" destOrd="0" presId="urn:microsoft.com/office/officeart/2005/8/layout/list1"/>
    <dgm:cxn modelId="{617D026E-6177-47EE-A479-8253B0A90529}" type="presParOf" srcId="{A1CD58EA-69C3-4C6C-A239-ED9DAD299130}" destId="{856F7889-3B5E-43C8-8A0D-9CC2E8B1FE65}" srcOrd="1" destOrd="0" presId="urn:microsoft.com/office/officeart/2005/8/layout/list1"/>
    <dgm:cxn modelId="{9CFE442D-B969-4B9A-B44A-6AF9C3C422A6}" type="presParOf" srcId="{4F5D6BB6-BDC6-4CB9-9554-8032512B60EC}" destId="{7B57C491-9CCE-44CB-8699-D3592F073678}" srcOrd="1" destOrd="0" presId="urn:microsoft.com/office/officeart/2005/8/layout/list1"/>
    <dgm:cxn modelId="{8F9F968D-F4CC-44D7-87D6-FACBF66F0806}" type="presParOf" srcId="{4F5D6BB6-BDC6-4CB9-9554-8032512B60EC}" destId="{5AF23353-7A0F-4850-AC53-60B8ACA548B7}" srcOrd="2" destOrd="0" presId="urn:microsoft.com/office/officeart/2005/8/layout/list1"/>
    <dgm:cxn modelId="{27D16F68-F3CC-43CE-A4BB-3B59A4CFE2EF}" type="presParOf" srcId="{4F5D6BB6-BDC6-4CB9-9554-8032512B60EC}" destId="{F515AB60-016F-4078-8CBD-0592AE29724E}" srcOrd="3" destOrd="0" presId="urn:microsoft.com/office/officeart/2005/8/layout/list1"/>
    <dgm:cxn modelId="{5C68A10A-D534-46F1-BB3C-C7D8D24883BC}" type="presParOf" srcId="{4F5D6BB6-BDC6-4CB9-9554-8032512B60EC}" destId="{2FC948D0-3B2F-427B-9572-B6C2F81FFE5C}" srcOrd="4" destOrd="0" presId="urn:microsoft.com/office/officeart/2005/8/layout/list1"/>
    <dgm:cxn modelId="{6045E2CE-324E-438E-9ED7-6E16ACE14F27}" type="presParOf" srcId="{2FC948D0-3B2F-427B-9572-B6C2F81FFE5C}" destId="{916D02B0-8D2D-4C6C-AF54-2229360EF6CF}" srcOrd="0" destOrd="0" presId="urn:microsoft.com/office/officeart/2005/8/layout/list1"/>
    <dgm:cxn modelId="{BD88AF45-38FD-4025-92DD-730C293A5E26}" type="presParOf" srcId="{2FC948D0-3B2F-427B-9572-B6C2F81FFE5C}" destId="{3F527416-4837-4F7B-9572-C98894B23049}" srcOrd="1" destOrd="0" presId="urn:microsoft.com/office/officeart/2005/8/layout/list1"/>
    <dgm:cxn modelId="{2747B49F-668D-442E-AB03-1A85173DBA4B}" type="presParOf" srcId="{4F5D6BB6-BDC6-4CB9-9554-8032512B60EC}" destId="{0B17B9A3-FBFC-48A0-9640-3C8CB5CD72C3}" srcOrd="5" destOrd="0" presId="urn:microsoft.com/office/officeart/2005/8/layout/list1"/>
    <dgm:cxn modelId="{715C129E-A1B6-4F3E-9AD6-9163633A84BF}" type="presParOf" srcId="{4F5D6BB6-BDC6-4CB9-9554-8032512B60EC}" destId="{13EB307F-AC4E-43B6-897E-42AB3C214244}" srcOrd="6" destOrd="0" presId="urn:microsoft.com/office/officeart/2005/8/layout/list1"/>
    <dgm:cxn modelId="{E72E2B3B-AA44-4C5F-9040-3EECCF88A567}" type="presParOf" srcId="{4F5D6BB6-BDC6-4CB9-9554-8032512B60EC}" destId="{420FB043-B1F7-4BA8-825A-B2F2763EF523}" srcOrd="7" destOrd="0" presId="urn:microsoft.com/office/officeart/2005/8/layout/list1"/>
    <dgm:cxn modelId="{DE262AB0-8239-4891-B654-4217BFF10DF2}" type="presParOf" srcId="{4F5D6BB6-BDC6-4CB9-9554-8032512B60EC}" destId="{59B1D982-7C41-486A-8D39-91A86B605073}" srcOrd="8" destOrd="0" presId="urn:microsoft.com/office/officeart/2005/8/layout/list1"/>
    <dgm:cxn modelId="{B2125C59-5983-4881-BF19-CBFA1470D7CB}" type="presParOf" srcId="{59B1D982-7C41-486A-8D39-91A86B605073}" destId="{5A4F3622-63FF-4D37-9F1F-C0E4DAEAF0D8}" srcOrd="0" destOrd="0" presId="urn:microsoft.com/office/officeart/2005/8/layout/list1"/>
    <dgm:cxn modelId="{4EBC4161-B32F-48B0-B881-F93233968E5C}" type="presParOf" srcId="{59B1D982-7C41-486A-8D39-91A86B605073}" destId="{EBE60259-FC0A-4396-B0BF-5FD54F8C9B68}" srcOrd="1" destOrd="0" presId="urn:microsoft.com/office/officeart/2005/8/layout/list1"/>
    <dgm:cxn modelId="{B0AA1214-124B-42A2-B84B-89497D707550}" type="presParOf" srcId="{4F5D6BB6-BDC6-4CB9-9554-8032512B60EC}" destId="{C2115401-345B-47AF-87A6-E20C84028441}" srcOrd="9" destOrd="0" presId="urn:microsoft.com/office/officeart/2005/8/layout/list1"/>
    <dgm:cxn modelId="{4BB3DA40-26BC-43C0-9921-466AC21FFDB2}" type="presParOf" srcId="{4F5D6BB6-BDC6-4CB9-9554-8032512B60EC}" destId="{3DDC3DB8-2AE7-487F-A30F-F7B28D712ED1}" srcOrd="10" destOrd="0" presId="urn:microsoft.com/office/officeart/2005/8/layout/list1"/>
    <dgm:cxn modelId="{0F763887-5671-4553-8B42-C35996564F4D}" type="presParOf" srcId="{4F5D6BB6-BDC6-4CB9-9554-8032512B60EC}" destId="{D8CF7940-4C18-4A40-BF2C-F71CBA4652C7}" srcOrd="11" destOrd="0" presId="urn:microsoft.com/office/officeart/2005/8/layout/list1"/>
    <dgm:cxn modelId="{1AA3EE02-044E-40E7-AA32-E1D4FA7CF1D0}" type="presParOf" srcId="{4F5D6BB6-BDC6-4CB9-9554-8032512B60EC}" destId="{9F15077F-D8FD-44BF-8BF7-6B13A8A650FA}" srcOrd="12" destOrd="0" presId="urn:microsoft.com/office/officeart/2005/8/layout/list1"/>
    <dgm:cxn modelId="{28AABA7D-F6C6-4E5B-A438-703CE7A8FD90}" type="presParOf" srcId="{9F15077F-D8FD-44BF-8BF7-6B13A8A650FA}" destId="{B5E74213-239E-475E-A655-970BA99B7DE8}" srcOrd="0" destOrd="0" presId="urn:microsoft.com/office/officeart/2005/8/layout/list1"/>
    <dgm:cxn modelId="{C92D235C-BD72-4257-B2C7-8770727AD7CB}" type="presParOf" srcId="{9F15077F-D8FD-44BF-8BF7-6B13A8A650FA}" destId="{EE1AF18A-0B0F-4824-A101-83067C7FA21F}" srcOrd="1" destOrd="0" presId="urn:microsoft.com/office/officeart/2005/8/layout/list1"/>
    <dgm:cxn modelId="{50977B07-B242-447A-8E74-5B539DE647DF}" type="presParOf" srcId="{4F5D6BB6-BDC6-4CB9-9554-8032512B60EC}" destId="{6AB47348-0774-4972-9F40-9F7B67137DD0}" srcOrd="13" destOrd="0" presId="urn:microsoft.com/office/officeart/2005/8/layout/list1"/>
    <dgm:cxn modelId="{EB985CC3-C8A9-4B32-9EA9-8C0527BF0CE5}" type="presParOf" srcId="{4F5D6BB6-BDC6-4CB9-9554-8032512B60EC}" destId="{EEDADA90-9B5A-451D-B57C-5BB1CC2BDBE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C5339A3-FD84-4A90-8153-6E04CF48E73E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6C41AAD-F743-412C-ACD3-AA9CB2FF428C}">
      <dgm:prSet phldrT="[Текст]" custT="1"/>
      <dgm:spPr/>
      <dgm:t>
        <a:bodyPr/>
        <a:lstStyle/>
        <a:p>
          <a:r>
            <a:rPr lang="uk-UA" sz="1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Види ліплення</a:t>
          </a:r>
          <a:endParaRPr lang="ru-RU" sz="1800" b="1" i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35BEF3F-050A-467C-BE32-816A29EA01EA}" type="parTrans" cxnId="{77B69A72-14E0-49FC-ACF0-65016E79A971}">
      <dgm:prSet/>
      <dgm:spPr/>
      <dgm:t>
        <a:bodyPr/>
        <a:lstStyle/>
        <a:p>
          <a:endParaRPr lang="ru-RU"/>
        </a:p>
      </dgm:t>
    </dgm:pt>
    <dgm:pt modelId="{7150F619-82D0-4E65-8B37-8BAEAA6006F6}" type="sibTrans" cxnId="{77B69A72-14E0-49FC-ACF0-65016E79A971}">
      <dgm:prSet/>
      <dgm:spPr/>
      <dgm:t>
        <a:bodyPr/>
        <a:lstStyle/>
        <a:p>
          <a:endParaRPr lang="ru-RU"/>
        </a:p>
      </dgm:t>
    </dgm:pt>
    <dgm:pt modelId="{22B7E9A0-BF95-41C3-B79A-4DEFA36E4741}">
      <dgm:prSet phldrT="[Текст]" custT="1"/>
      <dgm:spPr/>
      <dgm:t>
        <a:bodyPr/>
        <a:lstStyle/>
        <a:p>
          <a:r>
            <a:rPr lang="uk-UA" sz="1600" b="1" i="1" dirty="0" smtClean="0">
              <a:solidFill>
                <a:srgbClr val="7030A0"/>
              </a:solidFill>
            </a:rPr>
            <a:t>предметне</a:t>
          </a:r>
          <a:endParaRPr lang="ru-RU" sz="1600" b="1" i="1" dirty="0">
            <a:solidFill>
              <a:srgbClr val="7030A0"/>
            </a:solidFill>
          </a:endParaRPr>
        </a:p>
      </dgm:t>
    </dgm:pt>
    <dgm:pt modelId="{58A0FAE4-4E61-46B1-9190-AA5A3A80B84A}" type="parTrans" cxnId="{E89F9669-E392-4868-99F6-4A1F0EB060D6}">
      <dgm:prSet/>
      <dgm:spPr/>
      <dgm:t>
        <a:bodyPr/>
        <a:lstStyle/>
        <a:p>
          <a:endParaRPr lang="ru-RU"/>
        </a:p>
      </dgm:t>
    </dgm:pt>
    <dgm:pt modelId="{66CB30B2-EF95-4EAA-91D7-D0AE73D09496}" type="sibTrans" cxnId="{E89F9669-E392-4868-99F6-4A1F0EB060D6}">
      <dgm:prSet/>
      <dgm:spPr/>
      <dgm:t>
        <a:bodyPr/>
        <a:lstStyle/>
        <a:p>
          <a:endParaRPr lang="ru-RU"/>
        </a:p>
      </dgm:t>
    </dgm:pt>
    <dgm:pt modelId="{DCBA9FB2-4383-4A7F-923D-0D7F321924DE}">
      <dgm:prSet phldrT="[Текст]" custT="1"/>
      <dgm:spPr/>
      <dgm:t>
        <a:bodyPr/>
        <a:lstStyle/>
        <a:p>
          <a:r>
            <a:rPr lang="uk-UA" sz="1600" b="1" i="1" dirty="0" smtClean="0">
              <a:solidFill>
                <a:srgbClr val="7030A0"/>
              </a:solidFill>
            </a:rPr>
            <a:t>сюжетне</a:t>
          </a:r>
          <a:endParaRPr lang="ru-RU" sz="1600" b="1" i="1" dirty="0">
            <a:solidFill>
              <a:srgbClr val="7030A0"/>
            </a:solidFill>
          </a:endParaRPr>
        </a:p>
      </dgm:t>
    </dgm:pt>
    <dgm:pt modelId="{3A2D4670-C8DC-48CE-8B51-B6072438FE27}" type="parTrans" cxnId="{1D105390-E235-48FE-A232-5B36EBE2B475}">
      <dgm:prSet/>
      <dgm:spPr/>
      <dgm:t>
        <a:bodyPr/>
        <a:lstStyle/>
        <a:p>
          <a:endParaRPr lang="ru-RU"/>
        </a:p>
      </dgm:t>
    </dgm:pt>
    <dgm:pt modelId="{AF89518F-9E12-43E5-BA50-CDB5CF0FC780}" type="sibTrans" cxnId="{1D105390-E235-48FE-A232-5B36EBE2B475}">
      <dgm:prSet/>
      <dgm:spPr/>
      <dgm:t>
        <a:bodyPr/>
        <a:lstStyle/>
        <a:p>
          <a:endParaRPr lang="ru-RU"/>
        </a:p>
      </dgm:t>
    </dgm:pt>
    <dgm:pt modelId="{2FD17999-CEF8-4C2F-82F2-157B233B8185}">
      <dgm:prSet phldrT="[Текст]" custT="1"/>
      <dgm:spPr/>
      <dgm:t>
        <a:bodyPr/>
        <a:lstStyle/>
        <a:p>
          <a:r>
            <a:rPr lang="uk-UA" sz="1600" b="1" i="1" dirty="0" smtClean="0">
              <a:solidFill>
                <a:srgbClr val="7030A0"/>
              </a:solidFill>
            </a:rPr>
            <a:t>декоративне</a:t>
          </a:r>
          <a:endParaRPr lang="ru-RU" sz="1600" b="1" i="1" dirty="0">
            <a:solidFill>
              <a:srgbClr val="7030A0"/>
            </a:solidFill>
          </a:endParaRPr>
        </a:p>
      </dgm:t>
    </dgm:pt>
    <dgm:pt modelId="{67AD9C75-E702-4078-9B00-00F56805A58E}" type="parTrans" cxnId="{3D173B79-D6B8-4F76-9C43-950EC0DA7918}">
      <dgm:prSet/>
      <dgm:spPr/>
      <dgm:t>
        <a:bodyPr/>
        <a:lstStyle/>
        <a:p>
          <a:endParaRPr lang="ru-RU"/>
        </a:p>
      </dgm:t>
    </dgm:pt>
    <dgm:pt modelId="{6DC4D00A-7633-4B8E-805F-90BE9E192DF7}" type="sibTrans" cxnId="{3D173B79-D6B8-4F76-9C43-950EC0DA7918}">
      <dgm:prSet/>
      <dgm:spPr/>
      <dgm:t>
        <a:bodyPr/>
        <a:lstStyle/>
        <a:p>
          <a:endParaRPr lang="ru-RU"/>
        </a:p>
      </dgm:t>
    </dgm:pt>
    <dgm:pt modelId="{478B0763-A1A7-4062-8557-126FEFA43810}">
      <dgm:prSet custT="1"/>
      <dgm:spPr/>
      <dgm:t>
        <a:bodyPr/>
        <a:lstStyle/>
        <a:p>
          <a:r>
            <a:rPr lang="ru-RU" sz="1200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Знайомство</a:t>
          </a:r>
          <a:r>
            <a:rPr lang="ru-RU" sz="1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дітей</a:t>
          </a:r>
          <a:r>
            <a:rPr lang="ru-RU" sz="1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з</a:t>
          </a:r>
          <a:r>
            <a:rPr lang="ru-RU" sz="1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предметнимліпленням</a:t>
          </a:r>
          <a:r>
            <a:rPr lang="ru-RU" sz="1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розпочинається</a:t>
          </a:r>
          <a:r>
            <a:rPr lang="ru-RU" sz="1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з</a:t>
          </a:r>
          <a:r>
            <a:rPr lang="ru-RU" sz="1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першої</a:t>
          </a:r>
          <a:r>
            <a:rPr lang="ru-RU" sz="1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молодшої</a:t>
          </a:r>
          <a:r>
            <a:rPr lang="ru-RU" sz="1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групи</a:t>
          </a:r>
          <a:r>
            <a:rPr lang="ru-RU" sz="1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sz="1200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Дітей</a:t>
          </a:r>
          <a:r>
            <a:rPr lang="ru-RU" sz="1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вправляють</a:t>
          </a:r>
          <a:r>
            <a:rPr lang="ru-RU" sz="1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в таких </a:t>
          </a:r>
          <a:r>
            <a:rPr lang="ru-RU" sz="1200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елементарних</a:t>
          </a:r>
          <a:r>
            <a:rPr lang="ru-RU" sz="1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прийомах</a:t>
          </a:r>
          <a:r>
            <a:rPr lang="ru-RU" sz="1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як </a:t>
          </a:r>
          <a:r>
            <a:rPr lang="ru-RU" sz="1200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скачування</a:t>
          </a:r>
          <a:r>
            <a:rPr lang="ru-RU" sz="1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200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розкачування</a:t>
          </a:r>
          <a:r>
            <a:rPr lang="ru-RU" sz="1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200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сплющення</a:t>
          </a:r>
          <a:r>
            <a:rPr lang="ru-RU" sz="1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, та </a:t>
          </a:r>
          <a:r>
            <a:rPr lang="ru-RU" sz="1200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вдавлювання</a:t>
          </a:r>
          <a:r>
            <a:rPr lang="ru-RU" sz="1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1200" b="1" i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0B32CDF-6E77-4B17-9F60-362CD2103CC3}" type="parTrans" cxnId="{1443E951-9562-4E3F-970C-A0E4AE11365B}">
      <dgm:prSet/>
      <dgm:spPr/>
      <dgm:t>
        <a:bodyPr/>
        <a:lstStyle/>
        <a:p>
          <a:endParaRPr lang="ru-RU"/>
        </a:p>
      </dgm:t>
    </dgm:pt>
    <dgm:pt modelId="{911105D6-E4B3-423F-8BBA-5CE6C850BEFB}" type="sibTrans" cxnId="{1443E951-9562-4E3F-970C-A0E4AE11365B}">
      <dgm:prSet/>
      <dgm:spPr/>
      <dgm:t>
        <a:bodyPr/>
        <a:lstStyle/>
        <a:p>
          <a:endParaRPr lang="ru-RU"/>
        </a:p>
      </dgm:t>
    </dgm:pt>
    <dgm:pt modelId="{FB4AAC50-6ED5-446E-809E-598D7CD258BE}">
      <dgm:prSet/>
      <dgm:spPr/>
      <dgm:t>
        <a:bodyPr/>
        <a:lstStyle/>
        <a:p>
          <a:r>
            <a:rPr lang="ru-RU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Сюжетне</a:t>
          </a:r>
          <a:r>
            <a: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ліплення</a:t>
          </a:r>
          <a:r>
            <a: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проводиться </a:t>
          </a:r>
          <a:r>
            <a:rPr lang="ru-RU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з</a:t>
          </a:r>
          <a:r>
            <a: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дітьми</a:t>
          </a:r>
          <a:r>
            <a: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старших </a:t>
          </a:r>
          <a:r>
            <a:rPr lang="ru-RU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груп</a:t>
          </a:r>
          <a:r>
            <a: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хоча</a:t>
          </a:r>
          <a:r>
            <a: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підготовча</a:t>
          </a:r>
          <a:r>
            <a: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робота </a:t>
          </a:r>
          <a:r>
            <a:rPr lang="ru-RU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розпочинається</a:t>
          </a:r>
          <a:r>
            <a: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ще</a:t>
          </a:r>
          <a:r>
            <a: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попередніх</a:t>
          </a:r>
          <a:r>
            <a: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групах</a:t>
          </a:r>
          <a:r>
            <a: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.  </a:t>
          </a:r>
          <a:r>
            <a:rPr lang="ru-RU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Ліпимо</a:t>
          </a:r>
          <a:r>
            <a: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ті</a:t>
          </a:r>
          <a:r>
            <a: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предмети</a:t>
          </a:r>
          <a:r>
            <a: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які</a:t>
          </a:r>
          <a:r>
            <a: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є</a:t>
          </a:r>
          <a:r>
            <a: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не </a:t>
          </a:r>
          <a:r>
            <a:rPr lang="ru-RU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відірвані</a:t>
          </a:r>
          <a:r>
            <a: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від</a:t>
          </a:r>
          <a:r>
            <a: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землі</a:t>
          </a:r>
          <a:r>
            <a: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також</a:t>
          </a:r>
          <a:r>
            <a: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окремий</a:t>
          </a:r>
          <a:r>
            <a: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певний</a:t>
          </a:r>
          <a:r>
            <a: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сюжет;</a:t>
          </a:r>
          <a:endParaRPr lang="ru-RU" b="1" i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295CF9-A888-420D-B29A-A3A917D21F9A}" type="parTrans" cxnId="{76F1C844-15AD-48A1-A410-0864F16DB51D}">
      <dgm:prSet/>
      <dgm:spPr/>
      <dgm:t>
        <a:bodyPr/>
        <a:lstStyle/>
        <a:p>
          <a:endParaRPr lang="ru-RU"/>
        </a:p>
      </dgm:t>
    </dgm:pt>
    <dgm:pt modelId="{E57ABDAE-6B0B-438F-BE32-F2C9AAD317C4}" type="sibTrans" cxnId="{76F1C844-15AD-48A1-A410-0864F16DB51D}">
      <dgm:prSet/>
      <dgm:spPr/>
      <dgm:t>
        <a:bodyPr/>
        <a:lstStyle/>
        <a:p>
          <a:endParaRPr lang="ru-RU"/>
        </a:p>
      </dgm:t>
    </dgm:pt>
    <dgm:pt modelId="{3ED74CB4-B96F-43FF-862D-7709C85C9E78}">
      <dgm:prSet/>
      <dgm:spPr/>
      <dgm:t>
        <a:bodyPr/>
        <a:lstStyle/>
        <a:p>
          <a:r>
            <a: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Декоративна </a:t>
          </a:r>
          <a:r>
            <a:rPr lang="ru-RU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ліпка</a:t>
          </a:r>
          <a:r>
            <a: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– </a:t>
          </a:r>
          <a:r>
            <a:rPr lang="ru-RU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виліплення</a:t>
          </a:r>
          <a:r>
            <a: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за </a:t>
          </a:r>
          <a:r>
            <a:rPr lang="ru-RU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допомогою</a:t>
          </a:r>
          <a:r>
            <a: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стеків</a:t>
          </a:r>
          <a:r>
            <a: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наліплювання</a:t>
          </a:r>
          <a:r>
            <a: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штампів</a:t>
          </a:r>
          <a:r>
            <a: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різних</a:t>
          </a:r>
          <a:r>
            <a: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предметів</a:t>
          </a:r>
          <a:r>
            <a: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b="1" i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06C1FA9-7F2E-4C0C-82EB-8A428A8D3505}" type="parTrans" cxnId="{1729360B-E853-4395-950D-9E1C8A568388}">
      <dgm:prSet/>
      <dgm:spPr/>
      <dgm:t>
        <a:bodyPr/>
        <a:lstStyle/>
        <a:p>
          <a:endParaRPr lang="ru-RU"/>
        </a:p>
      </dgm:t>
    </dgm:pt>
    <dgm:pt modelId="{687B5F2D-D4A5-4478-A996-664CC935C67C}" type="sibTrans" cxnId="{1729360B-E853-4395-950D-9E1C8A568388}">
      <dgm:prSet/>
      <dgm:spPr/>
      <dgm:t>
        <a:bodyPr/>
        <a:lstStyle/>
        <a:p>
          <a:endParaRPr lang="ru-RU"/>
        </a:p>
      </dgm:t>
    </dgm:pt>
    <dgm:pt modelId="{494BE789-6FB6-45A9-A3B4-F20685BA3BAD}" type="pres">
      <dgm:prSet presAssocID="{1C5339A3-FD84-4A90-8153-6E04CF48E73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E5C4A13-C1CB-4807-A8B7-7F7AAE9D0620}" type="pres">
      <dgm:prSet presAssocID="{46C41AAD-F743-412C-ACD3-AA9CB2FF428C}" presName="hierRoot1" presStyleCnt="0">
        <dgm:presLayoutVars>
          <dgm:hierBranch val="init"/>
        </dgm:presLayoutVars>
      </dgm:prSet>
      <dgm:spPr/>
    </dgm:pt>
    <dgm:pt modelId="{6284AB97-1D46-40C9-9967-29E5A236D043}" type="pres">
      <dgm:prSet presAssocID="{46C41AAD-F743-412C-ACD3-AA9CB2FF428C}" presName="rootComposite1" presStyleCnt="0"/>
      <dgm:spPr/>
    </dgm:pt>
    <dgm:pt modelId="{F48D6640-5C24-4C17-B26B-0A6336B41018}" type="pres">
      <dgm:prSet presAssocID="{46C41AAD-F743-412C-ACD3-AA9CB2FF428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1600EF-DBC7-4732-8312-D258D06DA76D}" type="pres">
      <dgm:prSet presAssocID="{46C41AAD-F743-412C-ACD3-AA9CB2FF428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5A72607-B963-44BB-BB96-0C291702C426}" type="pres">
      <dgm:prSet presAssocID="{46C41AAD-F743-412C-ACD3-AA9CB2FF428C}" presName="hierChild2" presStyleCnt="0"/>
      <dgm:spPr/>
    </dgm:pt>
    <dgm:pt modelId="{798BA48B-B549-47D2-B072-C0CED1C1CD07}" type="pres">
      <dgm:prSet presAssocID="{58A0FAE4-4E61-46B1-9190-AA5A3A80B84A}" presName="Name37" presStyleLbl="parChTrans1D2" presStyleIdx="0" presStyleCnt="3"/>
      <dgm:spPr/>
      <dgm:t>
        <a:bodyPr/>
        <a:lstStyle/>
        <a:p>
          <a:endParaRPr lang="ru-RU"/>
        </a:p>
      </dgm:t>
    </dgm:pt>
    <dgm:pt modelId="{E0412784-6A8B-4E89-95F9-1B5EA136DB64}" type="pres">
      <dgm:prSet presAssocID="{22B7E9A0-BF95-41C3-B79A-4DEFA36E4741}" presName="hierRoot2" presStyleCnt="0">
        <dgm:presLayoutVars>
          <dgm:hierBranch val="init"/>
        </dgm:presLayoutVars>
      </dgm:prSet>
      <dgm:spPr/>
    </dgm:pt>
    <dgm:pt modelId="{77ED429F-4405-4D59-9967-52A27D64C03F}" type="pres">
      <dgm:prSet presAssocID="{22B7E9A0-BF95-41C3-B79A-4DEFA36E4741}" presName="rootComposite" presStyleCnt="0"/>
      <dgm:spPr/>
    </dgm:pt>
    <dgm:pt modelId="{725D0D3B-1995-4B7A-AA39-D48E73B7220A}" type="pres">
      <dgm:prSet presAssocID="{22B7E9A0-BF95-41C3-B79A-4DEFA36E4741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B39F10-5427-4E7F-8CC5-84DE100914B0}" type="pres">
      <dgm:prSet presAssocID="{22B7E9A0-BF95-41C3-B79A-4DEFA36E4741}" presName="rootConnector" presStyleLbl="node2" presStyleIdx="0" presStyleCnt="3"/>
      <dgm:spPr/>
      <dgm:t>
        <a:bodyPr/>
        <a:lstStyle/>
        <a:p>
          <a:endParaRPr lang="ru-RU"/>
        </a:p>
      </dgm:t>
    </dgm:pt>
    <dgm:pt modelId="{61E97DED-8566-4515-B759-2936AA59A84F}" type="pres">
      <dgm:prSet presAssocID="{22B7E9A0-BF95-41C3-B79A-4DEFA36E4741}" presName="hierChild4" presStyleCnt="0"/>
      <dgm:spPr/>
    </dgm:pt>
    <dgm:pt modelId="{5E7428D2-D9E0-478E-9516-89E10777681B}" type="pres">
      <dgm:prSet presAssocID="{40B32CDF-6E77-4B17-9F60-362CD2103CC3}" presName="Name37" presStyleLbl="parChTrans1D3" presStyleIdx="0" presStyleCnt="3"/>
      <dgm:spPr/>
      <dgm:t>
        <a:bodyPr/>
        <a:lstStyle/>
        <a:p>
          <a:endParaRPr lang="ru-RU"/>
        </a:p>
      </dgm:t>
    </dgm:pt>
    <dgm:pt modelId="{C87AA4B7-1DBC-4B96-A4E3-1875BA8EC304}" type="pres">
      <dgm:prSet presAssocID="{478B0763-A1A7-4062-8557-126FEFA43810}" presName="hierRoot2" presStyleCnt="0">
        <dgm:presLayoutVars>
          <dgm:hierBranch val="init"/>
        </dgm:presLayoutVars>
      </dgm:prSet>
      <dgm:spPr/>
    </dgm:pt>
    <dgm:pt modelId="{2875911E-B975-4331-BC55-ED833F944ED8}" type="pres">
      <dgm:prSet presAssocID="{478B0763-A1A7-4062-8557-126FEFA43810}" presName="rootComposite" presStyleCnt="0"/>
      <dgm:spPr/>
    </dgm:pt>
    <dgm:pt modelId="{62124317-7CCF-4C31-82F3-3D6D731BB6EE}" type="pres">
      <dgm:prSet presAssocID="{478B0763-A1A7-4062-8557-126FEFA43810}" presName="rootText" presStyleLbl="node3" presStyleIdx="0" presStyleCnt="3" custScaleY="1173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EF39DD-5877-4C9F-B6B2-D582953F94E4}" type="pres">
      <dgm:prSet presAssocID="{478B0763-A1A7-4062-8557-126FEFA43810}" presName="rootConnector" presStyleLbl="node3" presStyleIdx="0" presStyleCnt="3"/>
      <dgm:spPr/>
      <dgm:t>
        <a:bodyPr/>
        <a:lstStyle/>
        <a:p>
          <a:endParaRPr lang="ru-RU"/>
        </a:p>
      </dgm:t>
    </dgm:pt>
    <dgm:pt modelId="{6D3566CA-670F-48FF-906F-62D67D5B9722}" type="pres">
      <dgm:prSet presAssocID="{478B0763-A1A7-4062-8557-126FEFA43810}" presName="hierChild4" presStyleCnt="0"/>
      <dgm:spPr/>
    </dgm:pt>
    <dgm:pt modelId="{F2AB1113-071F-4448-B560-8E54CA8A5314}" type="pres">
      <dgm:prSet presAssocID="{478B0763-A1A7-4062-8557-126FEFA43810}" presName="hierChild5" presStyleCnt="0"/>
      <dgm:spPr/>
    </dgm:pt>
    <dgm:pt modelId="{1E95A591-A5C6-49BF-825F-F284177EC265}" type="pres">
      <dgm:prSet presAssocID="{22B7E9A0-BF95-41C3-B79A-4DEFA36E4741}" presName="hierChild5" presStyleCnt="0"/>
      <dgm:spPr/>
    </dgm:pt>
    <dgm:pt modelId="{E1F41F60-F0EA-4AFE-BEBB-6D2D4FD93001}" type="pres">
      <dgm:prSet presAssocID="{3A2D4670-C8DC-48CE-8B51-B6072438FE27}" presName="Name37" presStyleLbl="parChTrans1D2" presStyleIdx="1" presStyleCnt="3"/>
      <dgm:spPr/>
      <dgm:t>
        <a:bodyPr/>
        <a:lstStyle/>
        <a:p>
          <a:endParaRPr lang="ru-RU"/>
        </a:p>
      </dgm:t>
    </dgm:pt>
    <dgm:pt modelId="{D5DB66F3-8A89-476A-8129-CC29C9855F97}" type="pres">
      <dgm:prSet presAssocID="{DCBA9FB2-4383-4A7F-923D-0D7F321924DE}" presName="hierRoot2" presStyleCnt="0">
        <dgm:presLayoutVars>
          <dgm:hierBranch val="init"/>
        </dgm:presLayoutVars>
      </dgm:prSet>
      <dgm:spPr/>
    </dgm:pt>
    <dgm:pt modelId="{68186780-7DF4-4E85-A714-C1F8E1F01D91}" type="pres">
      <dgm:prSet presAssocID="{DCBA9FB2-4383-4A7F-923D-0D7F321924DE}" presName="rootComposite" presStyleCnt="0"/>
      <dgm:spPr/>
    </dgm:pt>
    <dgm:pt modelId="{214D5860-3E99-405B-9660-564E7DE542E2}" type="pres">
      <dgm:prSet presAssocID="{DCBA9FB2-4383-4A7F-923D-0D7F321924D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E46767-497C-423A-9021-F73004D493DB}" type="pres">
      <dgm:prSet presAssocID="{DCBA9FB2-4383-4A7F-923D-0D7F321924DE}" presName="rootConnector" presStyleLbl="node2" presStyleIdx="1" presStyleCnt="3"/>
      <dgm:spPr/>
      <dgm:t>
        <a:bodyPr/>
        <a:lstStyle/>
        <a:p>
          <a:endParaRPr lang="ru-RU"/>
        </a:p>
      </dgm:t>
    </dgm:pt>
    <dgm:pt modelId="{5F6681FE-CCD3-4AEC-8B64-8840050EC8FB}" type="pres">
      <dgm:prSet presAssocID="{DCBA9FB2-4383-4A7F-923D-0D7F321924DE}" presName="hierChild4" presStyleCnt="0"/>
      <dgm:spPr/>
    </dgm:pt>
    <dgm:pt modelId="{E2EAFF62-9BC9-4EDA-957A-7C4FD7225923}" type="pres">
      <dgm:prSet presAssocID="{2F295CF9-A888-420D-B29A-A3A917D21F9A}" presName="Name37" presStyleLbl="parChTrans1D3" presStyleIdx="1" presStyleCnt="3"/>
      <dgm:spPr/>
      <dgm:t>
        <a:bodyPr/>
        <a:lstStyle/>
        <a:p>
          <a:endParaRPr lang="ru-RU"/>
        </a:p>
      </dgm:t>
    </dgm:pt>
    <dgm:pt modelId="{B7905BAD-66E4-4058-B8EF-D348456BB006}" type="pres">
      <dgm:prSet presAssocID="{FB4AAC50-6ED5-446E-809E-598D7CD258BE}" presName="hierRoot2" presStyleCnt="0">
        <dgm:presLayoutVars>
          <dgm:hierBranch val="init"/>
        </dgm:presLayoutVars>
      </dgm:prSet>
      <dgm:spPr/>
    </dgm:pt>
    <dgm:pt modelId="{77696C75-50CD-4528-B2DB-E55CC1D6BA51}" type="pres">
      <dgm:prSet presAssocID="{FB4AAC50-6ED5-446E-809E-598D7CD258BE}" presName="rootComposite" presStyleCnt="0"/>
      <dgm:spPr/>
    </dgm:pt>
    <dgm:pt modelId="{966DDD45-DEA5-4E79-BC5E-2652E1B0C429}" type="pres">
      <dgm:prSet presAssocID="{FB4AAC50-6ED5-446E-809E-598D7CD258BE}" presName="rootText" presStyleLbl="node3" presStyleIdx="1" presStyleCnt="3" custScaleY="1173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62CF31-C457-4123-8270-051D9FB8E8EF}" type="pres">
      <dgm:prSet presAssocID="{FB4AAC50-6ED5-446E-809E-598D7CD258BE}" presName="rootConnector" presStyleLbl="node3" presStyleIdx="1" presStyleCnt="3"/>
      <dgm:spPr/>
      <dgm:t>
        <a:bodyPr/>
        <a:lstStyle/>
        <a:p>
          <a:endParaRPr lang="ru-RU"/>
        </a:p>
      </dgm:t>
    </dgm:pt>
    <dgm:pt modelId="{763BFA8F-1EE1-4244-8229-BF1FE77CD06C}" type="pres">
      <dgm:prSet presAssocID="{FB4AAC50-6ED5-446E-809E-598D7CD258BE}" presName="hierChild4" presStyleCnt="0"/>
      <dgm:spPr/>
    </dgm:pt>
    <dgm:pt modelId="{F725A90B-8D8F-4233-922F-AEA8B6C5ACF0}" type="pres">
      <dgm:prSet presAssocID="{FB4AAC50-6ED5-446E-809E-598D7CD258BE}" presName="hierChild5" presStyleCnt="0"/>
      <dgm:spPr/>
    </dgm:pt>
    <dgm:pt modelId="{0E97C022-C896-4BEF-B303-4EC8BF08CECC}" type="pres">
      <dgm:prSet presAssocID="{DCBA9FB2-4383-4A7F-923D-0D7F321924DE}" presName="hierChild5" presStyleCnt="0"/>
      <dgm:spPr/>
    </dgm:pt>
    <dgm:pt modelId="{B181BB32-4599-4293-AE9F-80F8BE899439}" type="pres">
      <dgm:prSet presAssocID="{67AD9C75-E702-4078-9B00-00F56805A58E}" presName="Name37" presStyleLbl="parChTrans1D2" presStyleIdx="2" presStyleCnt="3"/>
      <dgm:spPr/>
      <dgm:t>
        <a:bodyPr/>
        <a:lstStyle/>
        <a:p>
          <a:endParaRPr lang="ru-RU"/>
        </a:p>
      </dgm:t>
    </dgm:pt>
    <dgm:pt modelId="{65A6C1DA-780F-4AA1-A98C-3CC94811610B}" type="pres">
      <dgm:prSet presAssocID="{2FD17999-CEF8-4C2F-82F2-157B233B8185}" presName="hierRoot2" presStyleCnt="0">
        <dgm:presLayoutVars>
          <dgm:hierBranch val="init"/>
        </dgm:presLayoutVars>
      </dgm:prSet>
      <dgm:spPr/>
    </dgm:pt>
    <dgm:pt modelId="{55952ED5-93A3-4A19-9CBE-9148470E365B}" type="pres">
      <dgm:prSet presAssocID="{2FD17999-CEF8-4C2F-82F2-157B233B8185}" presName="rootComposite" presStyleCnt="0"/>
      <dgm:spPr/>
    </dgm:pt>
    <dgm:pt modelId="{A63B9D66-0995-4E6C-999B-6925437150BC}" type="pres">
      <dgm:prSet presAssocID="{2FD17999-CEF8-4C2F-82F2-157B233B818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692022-958D-43C0-94DB-4BF34DBF4E03}" type="pres">
      <dgm:prSet presAssocID="{2FD17999-CEF8-4C2F-82F2-157B233B8185}" presName="rootConnector" presStyleLbl="node2" presStyleIdx="2" presStyleCnt="3"/>
      <dgm:spPr/>
      <dgm:t>
        <a:bodyPr/>
        <a:lstStyle/>
        <a:p>
          <a:endParaRPr lang="ru-RU"/>
        </a:p>
      </dgm:t>
    </dgm:pt>
    <dgm:pt modelId="{7160DDC9-F9BF-451E-A53B-27FCA846F7A9}" type="pres">
      <dgm:prSet presAssocID="{2FD17999-CEF8-4C2F-82F2-157B233B8185}" presName="hierChild4" presStyleCnt="0"/>
      <dgm:spPr/>
    </dgm:pt>
    <dgm:pt modelId="{66170C46-07CD-476C-A1FC-EA4F5377D7D6}" type="pres">
      <dgm:prSet presAssocID="{106C1FA9-7F2E-4C0C-82EB-8A428A8D3505}" presName="Name37" presStyleLbl="parChTrans1D3" presStyleIdx="2" presStyleCnt="3"/>
      <dgm:spPr/>
      <dgm:t>
        <a:bodyPr/>
        <a:lstStyle/>
        <a:p>
          <a:endParaRPr lang="ru-RU"/>
        </a:p>
      </dgm:t>
    </dgm:pt>
    <dgm:pt modelId="{308FCCFF-300A-4EB9-85D4-10795A20B616}" type="pres">
      <dgm:prSet presAssocID="{3ED74CB4-B96F-43FF-862D-7709C85C9E78}" presName="hierRoot2" presStyleCnt="0">
        <dgm:presLayoutVars>
          <dgm:hierBranch val="init"/>
        </dgm:presLayoutVars>
      </dgm:prSet>
      <dgm:spPr/>
    </dgm:pt>
    <dgm:pt modelId="{A7EC402C-10A5-4CCB-BB33-4A526036C29D}" type="pres">
      <dgm:prSet presAssocID="{3ED74CB4-B96F-43FF-862D-7709C85C9E78}" presName="rootComposite" presStyleCnt="0"/>
      <dgm:spPr/>
    </dgm:pt>
    <dgm:pt modelId="{F58C62DB-B537-4047-9420-B114E345A64E}" type="pres">
      <dgm:prSet presAssocID="{3ED74CB4-B96F-43FF-862D-7709C85C9E78}" presName="rootText" presStyleLbl="node3" presStyleIdx="2" presStyleCnt="3" custScaleY="1173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96F206-13D1-4C43-8847-0A26DE96EC53}" type="pres">
      <dgm:prSet presAssocID="{3ED74CB4-B96F-43FF-862D-7709C85C9E78}" presName="rootConnector" presStyleLbl="node3" presStyleIdx="2" presStyleCnt="3"/>
      <dgm:spPr/>
      <dgm:t>
        <a:bodyPr/>
        <a:lstStyle/>
        <a:p>
          <a:endParaRPr lang="ru-RU"/>
        </a:p>
      </dgm:t>
    </dgm:pt>
    <dgm:pt modelId="{577A8065-17BC-4593-993F-C8B9992C4A93}" type="pres">
      <dgm:prSet presAssocID="{3ED74CB4-B96F-43FF-862D-7709C85C9E78}" presName="hierChild4" presStyleCnt="0"/>
      <dgm:spPr/>
    </dgm:pt>
    <dgm:pt modelId="{0BFD7A21-B3D8-4B29-9F34-591702E37261}" type="pres">
      <dgm:prSet presAssocID="{3ED74CB4-B96F-43FF-862D-7709C85C9E78}" presName="hierChild5" presStyleCnt="0"/>
      <dgm:spPr/>
    </dgm:pt>
    <dgm:pt modelId="{A123BD9C-FB7C-4FBA-8B80-0CB18E21DDF1}" type="pres">
      <dgm:prSet presAssocID="{2FD17999-CEF8-4C2F-82F2-157B233B8185}" presName="hierChild5" presStyleCnt="0"/>
      <dgm:spPr/>
    </dgm:pt>
    <dgm:pt modelId="{64D90A33-7CC1-4213-B72F-5CDA8784913D}" type="pres">
      <dgm:prSet presAssocID="{46C41AAD-F743-412C-ACD3-AA9CB2FF428C}" presName="hierChild3" presStyleCnt="0"/>
      <dgm:spPr/>
    </dgm:pt>
  </dgm:ptLst>
  <dgm:cxnLst>
    <dgm:cxn modelId="{8A1FD265-E4ED-431F-A1AC-0D4C8EF15F29}" type="presOf" srcId="{478B0763-A1A7-4062-8557-126FEFA43810}" destId="{62124317-7CCF-4C31-82F3-3D6D731BB6EE}" srcOrd="0" destOrd="0" presId="urn:microsoft.com/office/officeart/2005/8/layout/orgChart1"/>
    <dgm:cxn modelId="{C8C32AF5-ED91-4056-A9AA-C4F2F18A3871}" type="presOf" srcId="{2F295CF9-A888-420D-B29A-A3A917D21F9A}" destId="{E2EAFF62-9BC9-4EDA-957A-7C4FD7225923}" srcOrd="0" destOrd="0" presId="urn:microsoft.com/office/officeart/2005/8/layout/orgChart1"/>
    <dgm:cxn modelId="{31C0A65C-F7A4-448C-B06B-B648496E4781}" type="presOf" srcId="{58A0FAE4-4E61-46B1-9190-AA5A3A80B84A}" destId="{798BA48B-B549-47D2-B072-C0CED1C1CD07}" srcOrd="0" destOrd="0" presId="urn:microsoft.com/office/officeart/2005/8/layout/orgChart1"/>
    <dgm:cxn modelId="{77B69A72-14E0-49FC-ACF0-65016E79A971}" srcId="{1C5339A3-FD84-4A90-8153-6E04CF48E73E}" destId="{46C41AAD-F743-412C-ACD3-AA9CB2FF428C}" srcOrd="0" destOrd="0" parTransId="{D35BEF3F-050A-467C-BE32-816A29EA01EA}" sibTransId="{7150F619-82D0-4E65-8B37-8BAEAA6006F6}"/>
    <dgm:cxn modelId="{898E1737-0089-47B0-8256-CAC59D7A5730}" type="presOf" srcId="{3ED74CB4-B96F-43FF-862D-7709C85C9E78}" destId="{F58C62DB-B537-4047-9420-B114E345A64E}" srcOrd="0" destOrd="0" presId="urn:microsoft.com/office/officeart/2005/8/layout/orgChart1"/>
    <dgm:cxn modelId="{80744EA2-78C2-439D-98E8-E8760285D27B}" type="presOf" srcId="{67AD9C75-E702-4078-9B00-00F56805A58E}" destId="{B181BB32-4599-4293-AE9F-80F8BE899439}" srcOrd="0" destOrd="0" presId="urn:microsoft.com/office/officeart/2005/8/layout/orgChart1"/>
    <dgm:cxn modelId="{3D173B79-D6B8-4F76-9C43-950EC0DA7918}" srcId="{46C41AAD-F743-412C-ACD3-AA9CB2FF428C}" destId="{2FD17999-CEF8-4C2F-82F2-157B233B8185}" srcOrd="2" destOrd="0" parTransId="{67AD9C75-E702-4078-9B00-00F56805A58E}" sibTransId="{6DC4D00A-7633-4B8E-805F-90BE9E192DF7}"/>
    <dgm:cxn modelId="{6D4F0AEE-2529-4782-BC71-D6E111664E25}" type="presOf" srcId="{106C1FA9-7F2E-4C0C-82EB-8A428A8D3505}" destId="{66170C46-07CD-476C-A1FC-EA4F5377D7D6}" srcOrd="0" destOrd="0" presId="urn:microsoft.com/office/officeart/2005/8/layout/orgChart1"/>
    <dgm:cxn modelId="{C597182E-6A0B-48FE-8546-C9F09753FF32}" type="presOf" srcId="{3A2D4670-C8DC-48CE-8B51-B6072438FE27}" destId="{E1F41F60-F0EA-4AFE-BEBB-6D2D4FD93001}" srcOrd="0" destOrd="0" presId="urn:microsoft.com/office/officeart/2005/8/layout/orgChart1"/>
    <dgm:cxn modelId="{7A3F1A11-55DE-4B2A-8C5F-18403832F772}" type="presOf" srcId="{3ED74CB4-B96F-43FF-862D-7709C85C9E78}" destId="{1796F206-13D1-4C43-8847-0A26DE96EC53}" srcOrd="1" destOrd="0" presId="urn:microsoft.com/office/officeart/2005/8/layout/orgChart1"/>
    <dgm:cxn modelId="{3723F9CD-55C5-4B19-B270-3F693F71254C}" type="presOf" srcId="{2FD17999-CEF8-4C2F-82F2-157B233B8185}" destId="{A63B9D66-0995-4E6C-999B-6925437150BC}" srcOrd="0" destOrd="0" presId="urn:microsoft.com/office/officeart/2005/8/layout/orgChart1"/>
    <dgm:cxn modelId="{B17F5C2B-B308-46FC-8C74-46C0F918E9B7}" type="presOf" srcId="{2FD17999-CEF8-4C2F-82F2-157B233B8185}" destId="{B2692022-958D-43C0-94DB-4BF34DBF4E03}" srcOrd="1" destOrd="0" presId="urn:microsoft.com/office/officeart/2005/8/layout/orgChart1"/>
    <dgm:cxn modelId="{38FFFCE6-0B5A-4594-A0AC-F7E81CB335E3}" type="presOf" srcId="{478B0763-A1A7-4062-8557-126FEFA43810}" destId="{68EF39DD-5877-4C9F-B6B2-D582953F94E4}" srcOrd="1" destOrd="0" presId="urn:microsoft.com/office/officeart/2005/8/layout/orgChart1"/>
    <dgm:cxn modelId="{5F766B16-82BD-4AA4-8A0A-C030767B3752}" type="presOf" srcId="{1C5339A3-FD84-4A90-8153-6E04CF48E73E}" destId="{494BE789-6FB6-45A9-A3B4-F20685BA3BAD}" srcOrd="0" destOrd="0" presId="urn:microsoft.com/office/officeart/2005/8/layout/orgChart1"/>
    <dgm:cxn modelId="{1729360B-E853-4395-950D-9E1C8A568388}" srcId="{2FD17999-CEF8-4C2F-82F2-157B233B8185}" destId="{3ED74CB4-B96F-43FF-862D-7709C85C9E78}" srcOrd="0" destOrd="0" parTransId="{106C1FA9-7F2E-4C0C-82EB-8A428A8D3505}" sibTransId="{687B5F2D-D4A5-4478-A996-664CC935C67C}"/>
    <dgm:cxn modelId="{ACD5F78C-9649-4BBE-9AAC-3C0E9B10E8D3}" type="presOf" srcId="{22B7E9A0-BF95-41C3-B79A-4DEFA36E4741}" destId="{44B39F10-5427-4E7F-8CC5-84DE100914B0}" srcOrd="1" destOrd="0" presId="urn:microsoft.com/office/officeart/2005/8/layout/orgChart1"/>
    <dgm:cxn modelId="{806925A9-D763-4D5A-A666-C1B4B57168BC}" type="presOf" srcId="{DCBA9FB2-4383-4A7F-923D-0D7F321924DE}" destId="{F2E46767-497C-423A-9021-F73004D493DB}" srcOrd="1" destOrd="0" presId="urn:microsoft.com/office/officeart/2005/8/layout/orgChart1"/>
    <dgm:cxn modelId="{3ED57C11-4118-416E-86B8-C3123BBFC5D7}" type="presOf" srcId="{22B7E9A0-BF95-41C3-B79A-4DEFA36E4741}" destId="{725D0D3B-1995-4B7A-AA39-D48E73B7220A}" srcOrd="0" destOrd="0" presId="urn:microsoft.com/office/officeart/2005/8/layout/orgChart1"/>
    <dgm:cxn modelId="{E89F9669-E392-4868-99F6-4A1F0EB060D6}" srcId="{46C41AAD-F743-412C-ACD3-AA9CB2FF428C}" destId="{22B7E9A0-BF95-41C3-B79A-4DEFA36E4741}" srcOrd="0" destOrd="0" parTransId="{58A0FAE4-4E61-46B1-9190-AA5A3A80B84A}" sibTransId="{66CB30B2-EF95-4EAA-91D7-D0AE73D09496}"/>
    <dgm:cxn modelId="{2B2FE9FC-BA5A-4AC7-BB41-A35884C8ECB5}" type="presOf" srcId="{40B32CDF-6E77-4B17-9F60-362CD2103CC3}" destId="{5E7428D2-D9E0-478E-9516-89E10777681B}" srcOrd="0" destOrd="0" presId="urn:microsoft.com/office/officeart/2005/8/layout/orgChart1"/>
    <dgm:cxn modelId="{71DBF536-3417-46DB-9CD4-218080A42F9C}" type="presOf" srcId="{46C41AAD-F743-412C-ACD3-AA9CB2FF428C}" destId="{F48D6640-5C24-4C17-B26B-0A6336B41018}" srcOrd="0" destOrd="0" presId="urn:microsoft.com/office/officeart/2005/8/layout/orgChart1"/>
    <dgm:cxn modelId="{76F1C844-15AD-48A1-A410-0864F16DB51D}" srcId="{DCBA9FB2-4383-4A7F-923D-0D7F321924DE}" destId="{FB4AAC50-6ED5-446E-809E-598D7CD258BE}" srcOrd="0" destOrd="0" parTransId="{2F295CF9-A888-420D-B29A-A3A917D21F9A}" sibTransId="{E57ABDAE-6B0B-438F-BE32-F2C9AAD317C4}"/>
    <dgm:cxn modelId="{7E74BCD2-5BDF-404C-BEF2-20F456E0BFC5}" type="presOf" srcId="{FB4AAC50-6ED5-446E-809E-598D7CD258BE}" destId="{1562CF31-C457-4123-8270-051D9FB8E8EF}" srcOrd="1" destOrd="0" presId="urn:microsoft.com/office/officeart/2005/8/layout/orgChart1"/>
    <dgm:cxn modelId="{9BA698E3-9FD4-4ABF-8BBF-336DEF0368BC}" type="presOf" srcId="{DCBA9FB2-4383-4A7F-923D-0D7F321924DE}" destId="{214D5860-3E99-405B-9660-564E7DE542E2}" srcOrd="0" destOrd="0" presId="urn:microsoft.com/office/officeart/2005/8/layout/orgChart1"/>
    <dgm:cxn modelId="{9244AA8F-5F27-43CC-A314-435A38B08169}" type="presOf" srcId="{FB4AAC50-6ED5-446E-809E-598D7CD258BE}" destId="{966DDD45-DEA5-4E79-BC5E-2652E1B0C429}" srcOrd="0" destOrd="0" presId="urn:microsoft.com/office/officeart/2005/8/layout/orgChart1"/>
    <dgm:cxn modelId="{1D105390-E235-48FE-A232-5B36EBE2B475}" srcId="{46C41AAD-F743-412C-ACD3-AA9CB2FF428C}" destId="{DCBA9FB2-4383-4A7F-923D-0D7F321924DE}" srcOrd="1" destOrd="0" parTransId="{3A2D4670-C8DC-48CE-8B51-B6072438FE27}" sibTransId="{AF89518F-9E12-43E5-BA50-CDB5CF0FC780}"/>
    <dgm:cxn modelId="{1443E951-9562-4E3F-970C-A0E4AE11365B}" srcId="{22B7E9A0-BF95-41C3-B79A-4DEFA36E4741}" destId="{478B0763-A1A7-4062-8557-126FEFA43810}" srcOrd="0" destOrd="0" parTransId="{40B32CDF-6E77-4B17-9F60-362CD2103CC3}" sibTransId="{911105D6-E4B3-423F-8BBA-5CE6C850BEFB}"/>
    <dgm:cxn modelId="{90E8235E-E138-400E-AD1E-1273578C4CD2}" type="presOf" srcId="{46C41AAD-F743-412C-ACD3-AA9CB2FF428C}" destId="{261600EF-DBC7-4732-8312-D258D06DA76D}" srcOrd="1" destOrd="0" presId="urn:microsoft.com/office/officeart/2005/8/layout/orgChart1"/>
    <dgm:cxn modelId="{B374568C-AC0D-4B13-A609-66E66B821213}" type="presParOf" srcId="{494BE789-6FB6-45A9-A3B4-F20685BA3BAD}" destId="{BE5C4A13-C1CB-4807-A8B7-7F7AAE9D0620}" srcOrd="0" destOrd="0" presId="urn:microsoft.com/office/officeart/2005/8/layout/orgChart1"/>
    <dgm:cxn modelId="{5BE40B8C-AB1D-4567-8404-36307416EC99}" type="presParOf" srcId="{BE5C4A13-C1CB-4807-A8B7-7F7AAE9D0620}" destId="{6284AB97-1D46-40C9-9967-29E5A236D043}" srcOrd="0" destOrd="0" presId="urn:microsoft.com/office/officeart/2005/8/layout/orgChart1"/>
    <dgm:cxn modelId="{A4B40921-4511-4C0E-BE7D-05A7CA5B47A4}" type="presParOf" srcId="{6284AB97-1D46-40C9-9967-29E5A236D043}" destId="{F48D6640-5C24-4C17-B26B-0A6336B41018}" srcOrd="0" destOrd="0" presId="urn:microsoft.com/office/officeart/2005/8/layout/orgChart1"/>
    <dgm:cxn modelId="{C5A823A7-6A7A-422B-B3B6-9B1B04FEB8E6}" type="presParOf" srcId="{6284AB97-1D46-40C9-9967-29E5A236D043}" destId="{261600EF-DBC7-4732-8312-D258D06DA76D}" srcOrd="1" destOrd="0" presId="urn:microsoft.com/office/officeart/2005/8/layout/orgChart1"/>
    <dgm:cxn modelId="{1EDE3A3F-94F0-476F-A50B-C398C4401A29}" type="presParOf" srcId="{BE5C4A13-C1CB-4807-A8B7-7F7AAE9D0620}" destId="{15A72607-B963-44BB-BB96-0C291702C426}" srcOrd="1" destOrd="0" presId="urn:microsoft.com/office/officeart/2005/8/layout/orgChart1"/>
    <dgm:cxn modelId="{DFD109D2-4BFB-4113-B068-831C692C8EAD}" type="presParOf" srcId="{15A72607-B963-44BB-BB96-0C291702C426}" destId="{798BA48B-B549-47D2-B072-C0CED1C1CD07}" srcOrd="0" destOrd="0" presId="urn:microsoft.com/office/officeart/2005/8/layout/orgChart1"/>
    <dgm:cxn modelId="{B015704A-849B-4919-B8B8-441DBAF0B7AC}" type="presParOf" srcId="{15A72607-B963-44BB-BB96-0C291702C426}" destId="{E0412784-6A8B-4E89-95F9-1B5EA136DB64}" srcOrd="1" destOrd="0" presId="urn:microsoft.com/office/officeart/2005/8/layout/orgChart1"/>
    <dgm:cxn modelId="{E23206E4-A8AC-4B6D-8237-A952BFA2C081}" type="presParOf" srcId="{E0412784-6A8B-4E89-95F9-1B5EA136DB64}" destId="{77ED429F-4405-4D59-9967-52A27D64C03F}" srcOrd="0" destOrd="0" presId="urn:microsoft.com/office/officeart/2005/8/layout/orgChart1"/>
    <dgm:cxn modelId="{417A4BB9-C6B1-4B96-9D5D-65392C7E1D01}" type="presParOf" srcId="{77ED429F-4405-4D59-9967-52A27D64C03F}" destId="{725D0D3B-1995-4B7A-AA39-D48E73B7220A}" srcOrd="0" destOrd="0" presId="urn:microsoft.com/office/officeart/2005/8/layout/orgChart1"/>
    <dgm:cxn modelId="{3AB4C52F-D80E-48F2-A741-1EE7CEED1877}" type="presParOf" srcId="{77ED429F-4405-4D59-9967-52A27D64C03F}" destId="{44B39F10-5427-4E7F-8CC5-84DE100914B0}" srcOrd="1" destOrd="0" presId="urn:microsoft.com/office/officeart/2005/8/layout/orgChart1"/>
    <dgm:cxn modelId="{326BD60C-A237-4C2F-B37E-6A064895A92F}" type="presParOf" srcId="{E0412784-6A8B-4E89-95F9-1B5EA136DB64}" destId="{61E97DED-8566-4515-B759-2936AA59A84F}" srcOrd="1" destOrd="0" presId="urn:microsoft.com/office/officeart/2005/8/layout/orgChart1"/>
    <dgm:cxn modelId="{8A247441-DF8B-4CBA-B53C-ACD7B0EC2368}" type="presParOf" srcId="{61E97DED-8566-4515-B759-2936AA59A84F}" destId="{5E7428D2-D9E0-478E-9516-89E10777681B}" srcOrd="0" destOrd="0" presId="urn:microsoft.com/office/officeart/2005/8/layout/orgChart1"/>
    <dgm:cxn modelId="{1824EA01-350E-4D04-92A2-BD29310EADA1}" type="presParOf" srcId="{61E97DED-8566-4515-B759-2936AA59A84F}" destId="{C87AA4B7-1DBC-4B96-A4E3-1875BA8EC304}" srcOrd="1" destOrd="0" presId="urn:microsoft.com/office/officeart/2005/8/layout/orgChart1"/>
    <dgm:cxn modelId="{5BA83387-D09C-45EC-8C3A-FCA6B88FC377}" type="presParOf" srcId="{C87AA4B7-1DBC-4B96-A4E3-1875BA8EC304}" destId="{2875911E-B975-4331-BC55-ED833F944ED8}" srcOrd="0" destOrd="0" presId="urn:microsoft.com/office/officeart/2005/8/layout/orgChart1"/>
    <dgm:cxn modelId="{9ED42DF3-19AC-410E-B480-5EABBF99CA94}" type="presParOf" srcId="{2875911E-B975-4331-BC55-ED833F944ED8}" destId="{62124317-7CCF-4C31-82F3-3D6D731BB6EE}" srcOrd="0" destOrd="0" presId="urn:microsoft.com/office/officeart/2005/8/layout/orgChart1"/>
    <dgm:cxn modelId="{20837D02-D61D-4713-BB60-3F87551C45D7}" type="presParOf" srcId="{2875911E-B975-4331-BC55-ED833F944ED8}" destId="{68EF39DD-5877-4C9F-B6B2-D582953F94E4}" srcOrd="1" destOrd="0" presId="urn:microsoft.com/office/officeart/2005/8/layout/orgChart1"/>
    <dgm:cxn modelId="{F971EEC5-C6ED-4B2C-B8FC-06B19A484B15}" type="presParOf" srcId="{C87AA4B7-1DBC-4B96-A4E3-1875BA8EC304}" destId="{6D3566CA-670F-48FF-906F-62D67D5B9722}" srcOrd="1" destOrd="0" presId="urn:microsoft.com/office/officeart/2005/8/layout/orgChart1"/>
    <dgm:cxn modelId="{17B678D8-CAF0-4B4B-ABD6-7E139BA9B313}" type="presParOf" srcId="{C87AA4B7-1DBC-4B96-A4E3-1875BA8EC304}" destId="{F2AB1113-071F-4448-B560-8E54CA8A5314}" srcOrd="2" destOrd="0" presId="urn:microsoft.com/office/officeart/2005/8/layout/orgChart1"/>
    <dgm:cxn modelId="{BB2F6A9D-2A54-48BD-86E3-4402E8F9ACB9}" type="presParOf" srcId="{E0412784-6A8B-4E89-95F9-1B5EA136DB64}" destId="{1E95A591-A5C6-49BF-825F-F284177EC265}" srcOrd="2" destOrd="0" presId="urn:microsoft.com/office/officeart/2005/8/layout/orgChart1"/>
    <dgm:cxn modelId="{31A94DB5-9A7A-4CE0-AF0B-26281E7C874A}" type="presParOf" srcId="{15A72607-B963-44BB-BB96-0C291702C426}" destId="{E1F41F60-F0EA-4AFE-BEBB-6D2D4FD93001}" srcOrd="2" destOrd="0" presId="urn:microsoft.com/office/officeart/2005/8/layout/orgChart1"/>
    <dgm:cxn modelId="{ADD1ED50-75C9-468A-81EE-83EEC4AF7B14}" type="presParOf" srcId="{15A72607-B963-44BB-BB96-0C291702C426}" destId="{D5DB66F3-8A89-476A-8129-CC29C9855F97}" srcOrd="3" destOrd="0" presId="urn:microsoft.com/office/officeart/2005/8/layout/orgChart1"/>
    <dgm:cxn modelId="{A5A40347-1069-4E58-9D34-B875C698514F}" type="presParOf" srcId="{D5DB66F3-8A89-476A-8129-CC29C9855F97}" destId="{68186780-7DF4-4E85-A714-C1F8E1F01D91}" srcOrd="0" destOrd="0" presId="urn:microsoft.com/office/officeart/2005/8/layout/orgChart1"/>
    <dgm:cxn modelId="{9C7831D5-04E2-49C3-B12F-843D37C20B4D}" type="presParOf" srcId="{68186780-7DF4-4E85-A714-C1F8E1F01D91}" destId="{214D5860-3E99-405B-9660-564E7DE542E2}" srcOrd="0" destOrd="0" presId="urn:microsoft.com/office/officeart/2005/8/layout/orgChart1"/>
    <dgm:cxn modelId="{56FE97E0-1D4F-4256-B097-6E63318EF405}" type="presParOf" srcId="{68186780-7DF4-4E85-A714-C1F8E1F01D91}" destId="{F2E46767-497C-423A-9021-F73004D493DB}" srcOrd="1" destOrd="0" presId="urn:microsoft.com/office/officeart/2005/8/layout/orgChart1"/>
    <dgm:cxn modelId="{2DFD497F-55BB-45C6-B034-DA04BE21543C}" type="presParOf" srcId="{D5DB66F3-8A89-476A-8129-CC29C9855F97}" destId="{5F6681FE-CCD3-4AEC-8B64-8840050EC8FB}" srcOrd="1" destOrd="0" presId="urn:microsoft.com/office/officeart/2005/8/layout/orgChart1"/>
    <dgm:cxn modelId="{077B7EFE-A097-4BC2-A7ED-1D6A997D0589}" type="presParOf" srcId="{5F6681FE-CCD3-4AEC-8B64-8840050EC8FB}" destId="{E2EAFF62-9BC9-4EDA-957A-7C4FD7225923}" srcOrd="0" destOrd="0" presId="urn:microsoft.com/office/officeart/2005/8/layout/orgChart1"/>
    <dgm:cxn modelId="{E81C5953-E438-4335-AE2E-57D7EB4BF631}" type="presParOf" srcId="{5F6681FE-CCD3-4AEC-8B64-8840050EC8FB}" destId="{B7905BAD-66E4-4058-B8EF-D348456BB006}" srcOrd="1" destOrd="0" presId="urn:microsoft.com/office/officeart/2005/8/layout/orgChart1"/>
    <dgm:cxn modelId="{2EC7219C-2864-4361-B000-E523746D64F6}" type="presParOf" srcId="{B7905BAD-66E4-4058-B8EF-D348456BB006}" destId="{77696C75-50CD-4528-B2DB-E55CC1D6BA51}" srcOrd="0" destOrd="0" presId="urn:microsoft.com/office/officeart/2005/8/layout/orgChart1"/>
    <dgm:cxn modelId="{282F17A3-EA1F-462F-92EA-B2DE4191BDF7}" type="presParOf" srcId="{77696C75-50CD-4528-B2DB-E55CC1D6BA51}" destId="{966DDD45-DEA5-4E79-BC5E-2652E1B0C429}" srcOrd="0" destOrd="0" presId="urn:microsoft.com/office/officeart/2005/8/layout/orgChart1"/>
    <dgm:cxn modelId="{7B213AC7-CAC4-468F-94FF-BD6CD1FB419E}" type="presParOf" srcId="{77696C75-50CD-4528-B2DB-E55CC1D6BA51}" destId="{1562CF31-C457-4123-8270-051D9FB8E8EF}" srcOrd="1" destOrd="0" presId="urn:microsoft.com/office/officeart/2005/8/layout/orgChart1"/>
    <dgm:cxn modelId="{A15F8457-515B-4761-A2A4-BB8E356A6A8E}" type="presParOf" srcId="{B7905BAD-66E4-4058-B8EF-D348456BB006}" destId="{763BFA8F-1EE1-4244-8229-BF1FE77CD06C}" srcOrd="1" destOrd="0" presId="urn:microsoft.com/office/officeart/2005/8/layout/orgChart1"/>
    <dgm:cxn modelId="{FC4A657B-5798-460A-939B-F888DCDA9D10}" type="presParOf" srcId="{B7905BAD-66E4-4058-B8EF-D348456BB006}" destId="{F725A90B-8D8F-4233-922F-AEA8B6C5ACF0}" srcOrd="2" destOrd="0" presId="urn:microsoft.com/office/officeart/2005/8/layout/orgChart1"/>
    <dgm:cxn modelId="{6334D302-3F03-4EB3-8239-97E060551C81}" type="presParOf" srcId="{D5DB66F3-8A89-476A-8129-CC29C9855F97}" destId="{0E97C022-C896-4BEF-B303-4EC8BF08CECC}" srcOrd="2" destOrd="0" presId="urn:microsoft.com/office/officeart/2005/8/layout/orgChart1"/>
    <dgm:cxn modelId="{F26EE209-76D4-42DE-A355-AA947EB2E22E}" type="presParOf" srcId="{15A72607-B963-44BB-BB96-0C291702C426}" destId="{B181BB32-4599-4293-AE9F-80F8BE899439}" srcOrd="4" destOrd="0" presId="urn:microsoft.com/office/officeart/2005/8/layout/orgChart1"/>
    <dgm:cxn modelId="{CF4BC1B8-1896-4EE3-A01B-7298FC137AFC}" type="presParOf" srcId="{15A72607-B963-44BB-BB96-0C291702C426}" destId="{65A6C1DA-780F-4AA1-A98C-3CC94811610B}" srcOrd="5" destOrd="0" presId="urn:microsoft.com/office/officeart/2005/8/layout/orgChart1"/>
    <dgm:cxn modelId="{92E78B0D-07CA-4E44-A950-D3C22C819B39}" type="presParOf" srcId="{65A6C1DA-780F-4AA1-A98C-3CC94811610B}" destId="{55952ED5-93A3-4A19-9CBE-9148470E365B}" srcOrd="0" destOrd="0" presId="urn:microsoft.com/office/officeart/2005/8/layout/orgChart1"/>
    <dgm:cxn modelId="{FBE37E93-0A76-4E11-A254-B8709325D339}" type="presParOf" srcId="{55952ED5-93A3-4A19-9CBE-9148470E365B}" destId="{A63B9D66-0995-4E6C-999B-6925437150BC}" srcOrd="0" destOrd="0" presId="urn:microsoft.com/office/officeart/2005/8/layout/orgChart1"/>
    <dgm:cxn modelId="{8AF4AF7F-6BFC-42F6-8A6D-63C5EFBA8B5F}" type="presParOf" srcId="{55952ED5-93A3-4A19-9CBE-9148470E365B}" destId="{B2692022-958D-43C0-94DB-4BF34DBF4E03}" srcOrd="1" destOrd="0" presId="urn:microsoft.com/office/officeart/2005/8/layout/orgChart1"/>
    <dgm:cxn modelId="{D3EA7AB2-E782-45B6-8028-5C336F39E9EC}" type="presParOf" srcId="{65A6C1DA-780F-4AA1-A98C-3CC94811610B}" destId="{7160DDC9-F9BF-451E-A53B-27FCA846F7A9}" srcOrd="1" destOrd="0" presId="urn:microsoft.com/office/officeart/2005/8/layout/orgChart1"/>
    <dgm:cxn modelId="{3F4F4657-7DBA-4C14-A0D9-34EE9C10E6A4}" type="presParOf" srcId="{7160DDC9-F9BF-451E-A53B-27FCA846F7A9}" destId="{66170C46-07CD-476C-A1FC-EA4F5377D7D6}" srcOrd="0" destOrd="0" presId="urn:microsoft.com/office/officeart/2005/8/layout/orgChart1"/>
    <dgm:cxn modelId="{BCCB7380-8D68-43E8-9CB8-8A4B05FB547F}" type="presParOf" srcId="{7160DDC9-F9BF-451E-A53B-27FCA846F7A9}" destId="{308FCCFF-300A-4EB9-85D4-10795A20B616}" srcOrd="1" destOrd="0" presId="urn:microsoft.com/office/officeart/2005/8/layout/orgChart1"/>
    <dgm:cxn modelId="{EC68759E-EC05-43FC-A54E-545351E8C6EA}" type="presParOf" srcId="{308FCCFF-300A-4EB9-85D4-10795A20B616}" destId="{A7EC402C-10A5-4CCB-BB33-4A526036C29D}" srcOrd="0" destOrd="0" presId="urn:microsoft.com/office/officeart/2005/8/layout/orgChart1"/>
    <dgm:cxn modelId="{4A2DBF1F-252F-43D8-93D4-37E725655130}" type="presParOf" srcId="{A7EC402C-10A5-4CCB-BB33-4A526036C29D}" destId="{F58C62DB-B537-4047-9420-B114E345A64E}" srcOrd="0" destOrd="0" presId="urn:microsoft.com/office/officeart/2005/8/layout/orgChart1"/>
    <dgm:cxn modelId="{C0F4DD1E-3233-4DB7-9669-8E7167FCE96F}" type="presParOf" srcId="{A7EC402C-10A5-4CCB-BB33-4A526036C29D}" destId="{1796F206-13D1-4C43-8847-0A26DE96EC53}" srcOrd="1" destOrd="0" presId="urn:microsoft.com/office/officeart/2005/8/layout/orgChart1"/>
    <dgm:cxn modelId="{6D163A70-1E95-4DF9-AE98-4205839AC3FB}" type="presParOf" srcId="{308FCCFF-300A-4EB9-85D4-10795A20B616}" destId="{577A8065-17BC-4593-993F-C8B9992C4A93}" srcOrd="1" destOrd="0" presId="urn:microsoft.com/office/officeart/2005/8/layout/orgChart1"/>
    <dgm:cxn modelId="{AB1E97C8-EE41-4D5A-8E2F-349079A76A86}" type="presParOf" srcId="{308FCCFF-300A-4EB9-85D4-10795A20B616}" destId="{0BFD7A21-B3D8-4B29-9F34-591702E37261}" srcOrd="2" destOrd="0" presId="urn:microsoft.com/office/officeart/2005/8/layout/orgChart1"/>
    <dgm:cxn modelId="{8243AA84-2F41-4697-91F5-8332F43E66EC}" type="presParOf" srcId="{65A6C1DA-780F-4AA1-A98C-3CC94811610B}" destId="{A123BD9C-FB7C-4FBA-8B80-0CB18E21DDF1}" srcOrd="2" destOrd="0" presId="urn:microsoft.com/office/officeart/2005/8/layout/orgChart1"/>
    <dgm:cxn modelId="{07260CDF-A47D-4F20-A566-E0644819ADD8}" type="presParOf" srcId="{BE5C4A13-C1CB-4807-A8B7-7F7AAE9D0620}" destId="{64D90A33-7CC1-4213-B72F-5CDA8784913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623525D-EBE6-4E18-A86B-F6866358360B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9E771E2-3CFD-42C6-B5D7-2409312B0AC3}">
      <dgm:prSet phldrT="[Текст]" custT="1"/>
      <dgm:spPr/>
      <dgm:t>
        <a:bodyPr/>
        <a:lstStyle/>
        <a:p>
          <a:r>
            <a:rPr lang="ru-RU" sz="2800" b="1" i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Процес</a:t>
          </a:r>
          <a:r>
            <a: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i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виконання</a:t>
          </a:r>
          <a:r>
            <a: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i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аплікації</a:t>
          </a:r>
          <a:r>
            <a: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i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включає</a:t>
          </a:r>
          <a:r>
            <a: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два </a:t>
          </a:r>
          <a:r>
            <a:rPr lang="ru-RU" sz="2800" b="1" i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етапи</a:t>
          </a:r>
          <a:r>
            <a: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:</a:t>
          </a:r>
          <a:endParaRPr lang="ru-RU" sz="2800" b="1" i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AD82E82-F1F6-4F37-8C60-619791471A64}" type="parTrans" cxnId="{C7468FE5-983B-435F-BE37-722B1D1FF547}">
      <dgm:prSet/>
      <dgm:spPr/>
      <dgm:t>
        <a:bodyPr/>
        <a:lstStyle/>
        <a:p>
          <a:endParaRPr lang="ru-RU"/>
        </a:p>
      </dgm:t>
    </dgm:pt>
    <dgm:pt modelId="{BCDCC654-FE5B-451F-B3FC-4D184158B0BB}" type="sibTrans" cxnId="{C7468FE5-983B-435F-BE37-722B1D1FF547}">
      <dgm:prSet/>
      <dgm:spPr/>
      <dgm:t>
        <a:bodyPr/>
        <a:lstStyle/>
        <a:p>
          <a:endParaRPr lang="ru-RU"/>
        </a:p>
      </dgm:t>
    </dgm:pt>
    <dgm:pt modelId="{AC1FC689-A375-414D-96F7-CBFC79F89371}">
      <dgm:prSet custT="1"/>
      <dgm:spPr/>
      <dgm:t>
        <a:bodyPr/>
        <a:lstStyle/>
        <a:p>
          <a:r>
            <a:rPr lang="ru-RU" sz="2800" b="1" i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вирізання</a:t>
          </a:r>
          <a:r>
            <a: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     </a:t>
          </a:r>
          <a:r>
            <a:rPr lang="ru-RU" sz="2800" b="1" i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окремих</a:t>
          </a:r>
          <a:r>
            <a: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форм</a:t>
          </a:r>
          <a:endParaRPr lang="ru-RU" sz="2800" b="1" i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0D59754-BDE5-4576-AFD4-ED3712C04466}" type="parTrans" cxnId="{957A7EC2-4684-409D-9795-3C60B66A3F00}">
      <dgm:prSet/>
      <dgm:spPr/>
      <dgm:t>
        <a:bodyPr/>
        <a:lstStyle/>
        <a:p>
          <a:endParaRPr lang="ru-RU"/>
        </a:p>
      </dgm:t>
    </dgm:pt>
    <dgm:pt modelId="{25176314-8A43-4A6E-838A-EF342D4AE7AF}" type="sibTrans" cxnId="{957A7EC2-4684-409D-9795-3C60B66A3F00}">
      <dgm:prSet/>
      <dgm:spPr/>
      <dgm:t>
        <a:bodyPr/>
        <a:lstStyle/>
        <a:p>
          <a:endParaRPr lang="ru-RU"/>
        </a:p>
      </dgm:t>
    </dgm:pt>
    <dgm:pt modelId="{C35CDA2D-848C-4E66-87D9-0DB88169B0F5}">
      <dgm:prSet custT="1"/>
      <dgm:spPr/>
      <dgm:t>
        <a:bodyPr/>
        <a:lstStyle/>
        <a:p>
          <a:r>
            <a:rPr lang="ru-RU" sz="2800" b="1" i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прикріплення</a:t>
          </a:r>
          <a:r>
            <a: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   форм до фону</a:t>
          </a:r>
          <a:endParaRPr lang="ru-RU" sz="2800" b="1" i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7D0C2DD-8F4D-4499-BF53-36D91952C1AD}" type="parTrans" cxnId="{D2338F3A-5A15-440E-A9AF-5095FE4A0BF2}">
      <dgm:prSet/>
      <dgm:spPr/>
      <dgm:t>
        <a:bodyPr/>
        <a:lstStyle/>
        <a:p>
          <a:endParaRPr lang="ru-RU"/>
        </a:p>
      </dgm:t>
    </dgm:pt>
    <dgm:pt modelId="{F31086F2-2ACA-4BCC-87E9-FE0F8EE70FFB}" type="sibTrans" cxnId="{D2338F3A-5A15-440E-A9AF-5095FE4A0BF2}">
      <dgm:prSet/>
      <dgm:spPr/>
      <dgm:t>
        <a:bodyPr/>
        <a:lstStyle/>
        <a:p>
          <a:endParaRPr lang="ru-RU"/>
        </a:p>
      </dgm:t>
    </dgm:pt>
    <dgm:pt modelId="{1439BA6E-45AC-47DF-8D9A-5687F3822E5F}" type="pres">
      <dgm:prSet presAssocID="{1623525D-EBE6-4E18-A86B-F6866358360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CE4DEDF-5F2F-4979-B09C-E82E07F05844}" type="pres">
      <dgm:prSet presAssocID="{69E771E2-3CFD-42C6-B5D7-2409312B0AC3}" presName="hierRoot1" presStyleCnt="0">
        <dgm:presLayoutVars>
          <dgm:hierBranch val="init"/>
        </dgm:presLayoutVars>
      </dgm:prSet>
      <dgm:spPr/>
    </dgm:pt>
    <dgm:pt modelId="{5156A121-AE3F-46EE-85A2-11F89D0C0220}" type="pres">
      <dgm:prSet presAssocID="{69E771E2-3CFD-42C6-B5D7-2409312B0AC3}" presName="rootComposite1" presStyleCnt="0"/>
      <dgm:spPr/>
    </dgm:pt>
    <dgm:pt modelId="{A08293FE-6249-4561-AE2A-27D347EE9DAD}" type="pres">
      <dgm:prSet presAssocID="{69E771E2-3CFD-42C6-B5D7-2409312B0AC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0E5A57-A1B6-4539-9483-B0A19ED85ECA}" type="pres">
      <dgm:prSet presAssocID="{69E771E2-3CFD-42C6-B5D7-2409312B0AC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EB9C264-B170-42E8-BE1C-EB9D734CCB2C}" type="pres">
      <dgm:prSet presAssocID="{69E771E2-3CFD-42C6-B5D7-2409312B0AC3}" presName="hierChild2" presStyleCnt="0"/>
      <dgm:spPr/>
    </dgm:pt>
    <dgm:pt modelId="{84EDF7E5-2427-4E01-9D9A-2E2473023B85}" type="pres">
      <dgm:prSet presAssocID="{50D59754-BDE5-4576-AFD4-ED3712C04466}" presName="Name37" presStyleLbl="parChTrans1D2" presStyleIdx="0" presStyleCnt="2"/>
      <dgm:spPr/>
      <dgm:t>
        <a:bodyPr/>
        <a:lstStyle/>
        <a:p>
          <a:endParaRPr lang="ru-RU"/>
        </a:p>
      </dgm:t>
    </dgm:pt>
    <dgm:pt modelId="{4F59ACAF-5B8C-4EC1-941C-E4E46F8E97D5}" type="pres">
      <dgm:prSet presAssocID="{AC1FC689-A375-414D-96F7-CBFC79F89371}" presName="hierRoot2" presStyleCnt="0">
        <dgm:presLayoutVars>
          <dgm:hierBranch val="init"/>
        </dgm:presLayoutVars>
      </dgm:prSet>
      <dgm:spPr/>
    </dgm:pt>
    <dgm:pt modelId="{5EB5AF70-3739-45E2-9CC6-D80F7CF42A0C}" type="pres">
      <dgm:prSet presAssocID="{AC1FC689-A375-414D-96F7-CBFC79F89371}" presName="rootComposite" presStyleCnt="0"/>
      <dgm:spPr/>
    </dgm:pt>
    <dgm:pt modelId="{381331FE-1951-4E33-BD7E-AC8C3BBB90E3}" type="pres">
      <dgm:prSet presAssocID="{AC1FC689-A375-414D-96F7-CBFC79F89371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2138AE-2709-41D1-8CFA-CBD8CF7CC56D}" type="pres">
      <dgm:prSet presAssocID="{AC1FC689-A375-414D-96F7-CBFC79F89371}" presName="rootConnector" presStyleLbl="node2" presStyleIdx="0" presStyleCnt="2"/>
      <dgm:spPr/>
      <dgm:t>
        <a:bodyPr/>
        <a:lstStyle/>
        <a:p>
          <a:endParaRPr lang="ru-RU"/>
        </a:p>
      </dgm:t>
    </dgm:pt>
    <dgm:pt modelId="{025B3D7A-6D3A-4F86-A90B-21D6BDCBBD92}" type="pres">
      <dgm:prSet presAssocID="{AC1FC689-A375-414D-96F7-CBFC79F89371}" presName="hierChild4" presStyleCnt="0"/>
      <dgm:spPr/>
    </dgm:pt>
    <dgm:pt modelId="{F2389B93-4093-4363-9B80-3899987D8800}" type="pres">
      <dgm:prSet presAssocID="{AC1FC689-A375-414D-96F7-CBFC79F89371}" presName="hierChild5" presStyleCnt="0"/>
      <dgm:spPr/>
    </dgm:pt>
    <dgm:pt modelId="{AC21FABF-3F71-4C58-A037-3FA1F7D4799F}" type="pres">
      <dgm:prSet presAssocID="{E7D0C2DD-8F4D-4499-BF53-36D91952C1AD}" presName="Name37" presStyleLbl="parChTrans1D2" presStyleIdx="1" presStyleCnt="2"/>
      <dgm:spPr/>
      <dgm:t>
        <a:bodyPr/>
        <a:lstStyle/>
        <a:p>
          <a:endParaRPr lang="ru-RU"/>
        </a:p>
      </dgm:t>
    </dgm:pt>
    <dgm:pt modelId="{CA1CB26B-96BE-42CD-B5A0-4475CDDDCE93}" type="pres">
      <dgm:prSet presAssocID="{C35CDA2D-848C-4E66-87D9-0DB88169B0F5}" presName="hierRoot2" presStyleCnt="0">
        <dgm:presLayoutVars>
          <dgm:hierBranch val="init"/>
        </dgm:presLayoutVars>
      </dgm:prSet>
      <dgm:spPr/>
    </dgm:pt>
    <dgm:pt modelId="{8C31DC36-A69D-4530-9595-3A5DB285EC03}" type="pres">
      <dgm:prSet presAssocID="{C35CDA2D-848C-4E66-87D9-0DB88169B0F5}" presName="rootComposite" presStyleCnt="0"/>
      <dgm:spPr/>
    </dgm:pt>
    <dgm:pt modelId="{2EB1101B-6B07-45BD-8629-9605849B08ED}" type="pres">
      <dgm:prSet presAssocID="{C35CDA2D-848C-4E66-87D9-0DB88169B0F5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B224A3-421B-4256-A0CB-345722723597}" type="pres">
      <dgm:prSet presAssocID="{C35CDA2D-848C-4E66-87D9-0DB88169B0F5}" presName="rootConnector" presStyleLbl="node2" presStyleIdx="1" presStyleCnt="2"/>
      <dgm:spPr/>
      <dgm:t>
        <a:bodyPr/>
        <a:lstStyle/>
        <a:p>
          <a:endParaRPr lang="ru-RU"/>
        </a:p>
      </dgm:t>
    </dgm:pt>
    <dgm:pt modelId="{6BB3C65D-C410-4C6D-94B5-BAB5E1E0D5B0}" type="pres">
      <dgm:prSet presAssocID="{C35CDA2D-848C-4E66-87D9-0DB88169B0F5}" presName="hierChild4" presStyleCnt="0"/>
      <dgm:spPr/>
    </dgm:pt>
    <dgm:pt modelId="{D006C5B3-13DA-460C-BA9C-C68EB607A835}" type="pres">
      <dgm:prSet presAssocID="{C35CDA2D-848C-4E66-87D9-0DB88169B0F5}" presName="hierChild5" presStyleCnt="0"/>
      <dgm:spPr/>
    </dgm:pt>
    <dgm:pt modelId="{C440F37A-C8AF-4957-B954-205EE800A478}" type="pres">
      <dgm:prSet presAssocID="{69E771E2-3CFD-42C6-B5D7-2409312B0AC3}" presName="hierChild3" presStyleCnt="0"/>
      <dgm:spPr/>
    </dgm:pt>
  </dgm:ptLst>
  <dgm:cxnLst>
    <dgm:cxn modelId="{A63AF895-19AB-46B0-AE40-B30EB7F1BA88}" type="presOf" srcId="{E7D0C2DD-8F4D-4499-BF53-36D91952C1AD}" destId="{AC21FABF-3F71-4C58-A037-3FA1F7D4799F}" srcOrd="0" destOrd="0" presId="urn:microsoft.com/office/officeart/2005/8/layout/orgChart1"/>
    <dgm:cxn modelId="{424645F6-2325-4ED1-8A80-2106416E5C98}" type="presOf" srcId="{69E771E2-3CFD-42C6-B5D7-2409312B0AC3}" destId="{A00E5A57-A1B6-4539-9483-B0A19ED85ECA}" srcOrd="1" destOrd="0" presId="urn:microsoft.com/office/officeart/2005/8/layout/orgChart1"/>
    <dgm:cxn modelId="{65056459-82E0-4047-9364-33AE8655AE34}" type="presOf" srcId="{69E771E2-3CFD-42C6-B5D7-2409312B0AC3}" destId="{A08293FE-6249-4561-AE2A-27D347EE9DAD}" srcOrd="0" destOrd="0" presId="urn:microsoft.com/office/officeart/2005/8/layout/orgChart1"/>
    <dgm:cxn modelId="{82107E78-43E2-497D-AE17-EB05EA9A5D28}" type="presOf" srcId="{C35CDA2D-848C-4E66-87D9-0DB88169B0F5}" destId="{2EB1101B-6B07-45BD-8629-9605849B08ED}" srcOrd="0" destOrd="0" presId="urn:microsoft.com/office/officeart/2005/8/layout/orgChart1"/>
    <dgm:cxn modelId="{D2338F3A-5A15-440E-A9AF-5095FE4A0BF2}" srcId="{69E771E2-3CFD-42C6-B5D7-2409312B0AC3}" destId="{C35CDA2D-848C-4E66-87D9-0DB88169B0F5}" srcOrd="1" destOrd="0" parTransId="{E7D0C2DD-8F4D-4499-BF53-36D91952C1AD}" sibTransId="{F31086F2-2ACA-4BCC-87E9-FE0F8EE70FFB}"/>
    <dgm:cxn modelId="{957A7EC2-4684-409D-9795-3C60B66A3F00}" srcId="{69E771E2-3CFD-42C6-B5D7-2409312B0AC3}" destId="{AC1FC689-A375-414D-96F7-CBFC79F89371}" srcOrd="0" destOrd="0" parTransId="{50D59754-BDE5-4576-AFD4-ED3712C04466}" sibTransId="{25176314-8A43-4A6E-838A-EF342D4AE7AF}"/>
    <dgm:cxn modelId="{48D80BED-B079-4D15-829D-A2E364D03A25}" type="presOf" srcId="{AC1FC689-A375-414D-96F7-CBFC79F89371}" destId="{381331FE-1951-4E33-BD7E-AC8C3BBB90E3}" srcOrd="0" destOrd="0" presId="urn:microsoft.com/office/officeart/2005/8/layout/orgChart1"/>
    <dgm:cxn modelId="{F77D84AC-54C2-499E-8744-828DB2A4F4B7}" type="presOf" srcId="{C35CDA2D-848C-4E66-87D9-0DB88169B0F5}" destId="{48B224A3-421B-4256-A0CB-345722723597}" srcOrd="1" destOrd="0" presId="urn:microsoft.com/office/officeart/2005/8/layout/orgChart1"/>
    <dgm:cxn modelId="{0E736E9E-074E-406F-A591-731F3B320D43}" type="presOf" srcId="{50D59754-BDE5-4576-AFD4-ED3712C04466}" destId="{84EDF7E5-2427-4E01-9D9A-2E2473023B85}" srcOrd="0" destOrd="0" presId="urn:microsoft.com/office/officeart/2005/8/layout/orgChart1"/>
    <dgm:cxn modelId="{B0A41AB0-3A2A-42AE-B28A-0129B8F67958}" type="presOf" srcId="{1623525D-EBE6-4E18-A86B-F6866358360B}" destId="{1439BA6E-45AC-47DF-8D9A-5687F3822E5F}" srcOrd="0" destOrd="0" presId="urn:microsoft.com/office/officeart/2005/8/layout/orgChart1"/>
    <dgm:cxn modelId="{5A90CF27-C12E-470C-90D3-643E6C27B21A}" type="presOf" srcId="{AC1FC689-A375-414D-96F7-CBFC79F89371}" destId="{592138AE-2709-41D1-8CFA-CBD8CF7CC56D}" srcOrd="1" destOrd="0" presId="urn:microsoft.com/office/officeart/2005/8/layout/orgChart1"/>
    <dgm:cxn modelId="{C7468FE5-983B-435F-BE37-722B1D1FF547}" srcId="{1623525D-EBE6-4E18-A86B-F6866358360B}" destId="{69E771E2-3CFD-42C6-B5D7-2409312B0AC3}" srcOrd="0" destOrd="0" parTransId="{4AD82E82-F1F6-4F37-8C60-619791471A64}" sibTransId="{BCDCC654-FE5B-451F-B3FC-4D184158B0BB}"/>
    <dgm:cxn modelId="{29A0F5AE-624D-4DB2-BFC8-4D7B67529007}" type="presParOf" srcId="{1439BA6E-45AC-47DF-8D9A-5687F3822E5F}" destId="{4CE4DEDF-5F2F-4979-B09C-E82E07F05844}" srcOrd="0" destOrd="0" presId="urn:microsoft.com/office/officeart/2005/8/layout/orgChart1"/>
    <dgm:cxn modelId="{539DA4C9-A824-49BD-BECD-C0216A627AC8}" type="presParOf" srcId="{4CE4DEDF-5F2F-4979-B09C-E82E07F05844}" destId="{5156A121-AE3F-46EE-85A2-11F89D0C0220}" srcOrd="0" destOrd="0" presId="urn:microsoft.com/office/officeart/2005/8/layout/orgChart1"/>
    <dgm:cxn modelId="{8EA3A667-DB73-4117-8880-5DEBA9BC5CB3}" type="presParOf" srcId="{5156A121-AE3F-46EE-85A2-11F89D0C0220}" destId="{A08293FE-6249-4561-AE2A-27D347EE9DAD}" srcOrd="0" destOrd="0" presId="urn:microsoft.com/office/officeart/2005/8/layout/orgChart1"/>
    <dgm:cxn modelId="{624F70B0-F79C-402B-B9EA-3A41FF1B43B3}" type="presParOf" srcId="{5156A121-AE3F-46EE-85A2-11F89D0C0220}" destId="{A00E5A57-A1B6-4539-9483-B0A19ED85ECA}" srcOrd="1" destOrd="0" presId="urn:microsoft.com/office/officeart/2005/8/layout/orgChart1"/>
    <dgm:cxn modelId="{4A4CEA51-1616-46AC-A023-6DBDA4BE1D50}" type="presParOf" srcId="{4CE4DEDF-5F2F-4979-B09C-E82E07F05844}" destId="{1EB9C264-B170-42E8-BE1C-EB9D734CCB2C}" srcOrd="1" destOrd="0" presId="urn:microsoft.com/office/officeart/2005/8/layout/orgChart1"/>
    <dgm:cxn modelId="{85212266-4871-43B0-8B14-F13CAB09B2A1}" type="presParOf" srcId="{1EB9C264-B170-42E8-BE1C-EB9D734CCB2C}" destId="{84EDF7E5-2427-4E01-9D9A-2E2473023B85}" srcOrd="0" destOrd="0" presId="urn:microsoft.com/office/officeart/2005/8/layout/orgChart1"/>
    <dgm:cxn modelId="{C9098C23-B39D-4E45-9A48-6C0443D7A906}" type="presParOf" srcId="{1EB9C264-B170-42E8-BE1C-EB9D734CCB2C}" destId="{4F59ACAF-5B8C-4EC1-941C-E4E46F8E97D5}" srcOrd="1" destOrd="0" presId="urn:microsoft.com/office/officeart/2005/8/layout/orgChart1"/>
    <dgm:cxn modelId="{7D15BA0C-727C-4BA6-AEC2-8C0746F90D02}" type="presParOf" srcId="{4F59ACAF-5B8C-4EC1-941C-E4E46F8E97D5}" destId="{5EB5AF70-3739-45E2-9CC6-D80F7CF42A0C}" srcOrd="0" destOrd="0" presId="urn:microsoft.com/office/officeart/2005/8/layout/orgChart1"/>
    <dgm:cxn modelId="{342AAFF7-03C0-4DA6-922A-C81776700FD2}" type="presParOf" srcId="{5EB5AF70-3739-45E2-9CC6-D80F7CF42A0C}" destId="{381331FE-1951-4E33-BD7E-AC8C3BBB90E3}" srcOrd="0" destOrd="0" presId="urn:microsoft.com/office/officeart/2005/8/layout/orgChart1"/>
    <dgm:cxn modelId="{3B72326E-5493-429D-A010-F16CE4CB632B}" type="presParOf" srcId="{5EB5AF70-3739-45E2-9CC6-D80F7CF42A0C}" destId="{592138AE-2709-41D1-8CFA-CBD8CF7CC56D}" srcOrd="1" destOrd="0" presId="urn:microsoft.com/office/officeart/2005/8/layout/orgChart1"/>
    <dgm:cxn modelId="{61F9FFE5-9753-4568-8332-0AA71CAA8823}" type="presParOf" srcId="{4F59ACAF-5B8C-4EC1-941C-E4E46F8E97D5}" destId="{025B3D7A-6D3A-4F86-A90B-21D6BDCBBD92}" srcOrd="1" destOrd="0" presId="urn:microsoft.com/office/officeart/2005/8/layout/orgChart1"/>
    <dgm:cxn modelId="{2E74526F-B16E-4436-8BCC-BEFFF114005C}" type="presParOf" srcId="{4F59ACAF-5B8C-4EC1-941C-E4E46F8E97D5}" destId="{F2389B93-4093-4363-9B80-3899987D8800}" srcOrd="2" destOrd="0" presId="urn:microsoft.com/office/officeart/2005/8/layout/orgChart1"/>
    <dgm:cxn modelId="{B04FEB14-96A4-4F52-8767-77299D4FE95F}" type="presParOf" srcId="{1EB9C264-B170-42E8-BE1C-EB9D734CCB2C}" destId="{AC21FABF-3F71-4C58-A037-3FA1F7D4799F}" srcOrd="2" destOrd="0" presId="urn:microsoft.com/office/officeart/2005/8/layout/orgChart1"/>
    <dgm:cxn modelId="{88D2E98A-DE77-4A27-B000-7E5538C3D79C}" type="presParOf" srcId="{1EB9C264-B170-42E8-BE1C-EB9D734CCB2C}" destId="{CA1CB26B-96BE-42CD-B5A0-4475CDDDCE93}" srcOrd="3" destOrd="0" presId="urn:microsoft.com/office/officeart/2005/8/layout/orgChart1"/>
    <dgm:cxn modelId="{FE4C1884-88B9-431E-8FC8-33524C466F94}" type="presParOf" srcId="{CA1CB26B-96BE-42CD-B5A0-4475CDDDCE93}" destId="{8C31DC36-A69D-4530-9595-3A5DB285EC03}" srcOrd="0" destOrd="0" presId="urn:microsoft.com/office/officeart/2005/8/layout/orgChart1"/>
    <dgm:cxn modelId="{77D9F8AA-4BEA-466C-9A15-A6D6C6ABF4F3}" type="presParOf" srcId="{8C31DC36-A69D-4530-9595-3A5DB285EC03}" destId="{2EB1101B-6B07-45BD-8629-9605849B08ED}" srcOrd="0" destOrd="0" presId="urn:microsoft.com/office/officeart/2005/8/layout/orgChart1"/>
    <dgm:cxn modelId="{89C26E45-04A6-4224-AFEE-0F90B60DB01F}" type="presParOf" srcId="{8C31DC36-A69D-4530-9595-3A5DB285EC03}" destId="{48B224A3-421B-4256-A0CB-345722723597}" srcOrd="1" destOrd="0" presId="urn:microsoft.com/office/officeart/2005/8/layout/orgChart1"/>
    <dgm:cxn modelId="{A0531DBF-4F33-4B41-8CBF-87693DF497C0}" type="presParOf" srcId="{CA1CB26B-96BE-42CD-B5A0-4475CDDDCE93}" destId="{6BB3C65D-C410-4C6D-94B5-BAB5E1E0D5B0}" srcOrd="1" destOrd="0" presId="urn:microsoft.com/office/officeart/2005/8/layout/orgChart1"/>
    <dgm:cxn modelId="{042D0D74-64DB-4CD2-926C-6E01FF3E02B0}" type="presParOf" srcId="{CA1CB26B-96BE-42CD-B5A0-4475CDDDCE93}" destId="{D006C5B3-13DA-460C-BA9C-C68EB607A835}" srcOrd="2" destOrd="0" presId="urn:microsoft.com/office/officeart/2005/8/layout/orgChart1"/>
    <dgm:cxn modelId="{14032988-2986-438C-8B88-3D685F998074}" type="presParOf" srcId="{4CE4DEDF-5F2F-4979-B09C-E82E07F05844}" destId="{C440F37A-C8AF-4957-B954-205EE800A47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62E5985-CEEC-4914-88A9-EDCE90B10E72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FB75F0E-CD92-4B53-A124-F7E093809C1F}">
      <dgm:prSet phldrT="[Текст]"/>
      <dgm:spPr/>
      <dgm:t>
        <a:bodyPr/>
        <a:lstStyle/>
        <a:p>
          <a:r>
            <a:rPr lang="uk-UA" b="1" i="1" dirty="0" smtClean="0">
              <a:solidFill>
                <a:srgbClr val="002060"/>
              </a:solidFill>
            </a:rPr>
            <a:t>предметна</a:t>
          </a:r>
          <a:endParaRPr lang="ru-RU" b="1" i="1" dirty="0">
            <a:solidFill>
              <a:srgbClr val="002060"/>
            </a:solidFill>
          </a:endParaRPr>
        </a:p>
      </dgm:t>
    </dgm:pt>
    <dgm:pt modelId="{C2D02D5D-81AF-4CCD-9ED3-DA122F9F1CDB}" type="parTrans" cxnId="{FD4F1B54-A447-4E4F-91A0-9611CA4195B7}">
      <dgm:prSet/>
      <dgm:spPr/>
      <dgm:t>
        <a:bodyPr/>
        <a:lstStyle/>
        <a:p>
          <a:endParaRPr lang="ru-RU"/>
        </a:p>
      </dgm:t>
    </dgm:pt>
    <dgm:pt modelId="{736C0000-112C-4B06-8A45-F0FCE61BE4E5}" type="sibTrans" cxnId="{FD4F1B54-A447-4E4F-91A0-9611CA4195B7}">
      <dgm:prSet/>
      <dgm:spPr/>
      <dgm:t>
        <a:bodyPr/>
        <a:lstStyle/>
        <a:p>
          <a:endParaRPr lang="ru-RU"/>
        </a:p>
      </dgm:t>
    </dgm:pt>
    <dgm:pt modelId="{1B8F5388-A0DC-4037-80F2-8F37DBBB998D}">
      <dgm:prSet phldrT="[Текст]" custT="1"/>
      <dgm:spPr/>
      <dgm:t>
        <a:bodyPr/>
        <a:lstStyle/>
        <a:p>
          <a:pPr algn="ctr"/>
          <a:r>
            <a:rPr lang="uk-UA" sz="2400" dirty="0" smtClean="0">
              <a:solidFill>
                <a:srgbClr val="7030A0"/>
              </a:solidFill>
            </a:rPr>
            <a:t> </a:t>
          </a:r>
          <a:r>
            <a:rPr lang="uk-UA" sz="2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Тобто </a:t>
          </a:r>
          <a:r>
            <a:rPr lang="ru-RU" sz="24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складається</a:t>
          </a:r>
          <a:r>
            <a:rPr lang="ru-RU" sz="2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з</a:t>
          </a:r>
          <a:r>
            <a:rPr lang="ru-RU" sz="2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окремих</a:t>
          </a:r>
          <a:r>
            <a:rPr lang="ru-RU" sz="2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зображень</a:t>
          </a:r>
          <a:r>
            <a:rPr lang="ru-RU" sz="2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2400" b="1" i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6FE18DA-86CB-49F0-BFF2-D48F5DE6AA87}" type="parTrans" cxnId="{68895F25-7CAD-4E31-99F7-AB76E43B741F}">
      <dgm:prSet/>
      <dgm:spPr/>
      <dgm:t>
        <a:bodyPr/>
        <a:lstStyle/>
        <a:p>
          <a:endParaRPr lang="ru-RU"/>
        </a:p>
      </dgm:t>
    </dgm:pt>
    <dgm:pt modelId="{07905390-8FB5-409A-A500-E998DBE49C8D}" type="sibTrans" cxnId="{68895F25-7CAD-4E31-99F7-AB76E43B741F}">
      <dgm:prSet/>
      <dgm:spPr/>
      <dgm:t>
        <a:bodyPr/>
        <a:lstStyle/>
        <a:p>
          <a:endParaRPr lang="ru-RU"/>
        </a:p>
      </dgm:t>
    </dgm:pt>
    <dgm:pt modelId="{F9157E95-9714-475C-A2C5-A16DA31A6A96}">
      <dgm:prSet phldrT="[Текст]"/>
      <dgm:spPr/>
      <dgm:t>
        <a:bodyPr/>
        <a:lstStyle/>
        <a:p>
          <a:r>
            <a:rPr lang="uk-UA" b="1" i="1" dirty="0" smtClean="0">
              <a:solidFill>
                <a:srgbClr val="002060"/>
              </a:solidFill>
            </a:rPr>
            <a:t>сюжетна</a:t>
          </a:r>
          <a:endParaRPr lang="ru-RU" b="1" i="1" dirty="0">
            <a:solidFill>
              <a:srgbClr val="002060"/>
            </a:solidFill>
          </a:endParaRPr>
        </a:p>
      </dgm:t>
    </dgm:pt>
    <dgm:pt modelId="{F413183D-D522-4E85-88D9-568C56B2C334}" type="parTrans" cxnId="{350473C2-D690-4CC8-A1BA-D6A4AAA29EAC}">
      <dgm:prSet/>
      <dgm:spPr/>
      <dgm:t>
        <a:bodyPr/>
        <a:lstStyle/>
        <a:p>
          <a:endParaRPr lang="ru-RU"/>
        </a:p>
      </dgm:t>
    </dgm:pt>
    <dgm:pt modelId="{5AE6AA63-9066-4D3C-95B6-33756660A14D}" type="sibTrans" cxnId="{350473C2-D690-4CC8-A1BA-D6A4AAA29EAC}">
      <dgm:prSet/>
      <dgm:spPr/>
      <dgm:t>
        <a:bodyPr/>
        <a:lstStyle/>
        <a:p>
          <a:endParaRPr lang="ru-RU"/>
        </a:p>
      </dgm:t>
    </dgm:pt>
    <dgm:pt modelId="{B216102B-A22A-441F-9040-F57A3958E149}">
      <dgm:prSet phldrT="[Текст]" custT="1"/>
      <dgm:spPr/>
      <dgm:t>
        <a:bodyPr/>
        <a:lstStyle/>
        <a:p>
          <a:pPr algn="ctr"/>
          <a:r>
            <a:rPr lang="ru-RU" sz="2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В </a:t>
          </a:r>
          <a:r>
            <a:rPr lang="ru-RU" sz="24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якій</a:t>
          </a:r>
          <a:r>
            <a:rPr lang="ru-RU" sz="2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відображається</a:t>
          </a:r>
          <a:r>
            <a:rPr lang="ru-RU" sz="2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                            </a:t>
          </a:r>
          <a:r>
            <a:rPr lang="ru-RU" sz="24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певний</a:t>
          </a:r>
          <a:r>
            <a:rPr lang="ru-RU" sz="2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сюжет;</a:t>
          </a:r>
          <a:endParaRPr lang="ru-RU" sz="2400" b="1" i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2A43A93-2D48-4452-BFC3-19B76B781D45}" type="parTrans" cxnId="{FFB7E9A7-E284-4E41-AB81-4495603025DC}">
      <dgm:prSet/>
      <dgm:spPr/>
      <dgm:t>
        <a:bodyPr/>
        <a:lstStyle/>
        <a:p>
          <a:endParaRPr lang="ru-RU"/>
        </a:p>
      </dgm:t>
    </dgm:pt>
    <dgm:pt modelId="{1D28DFB2-CF7C-4DDB-9336-BC412B3159ED}" type="sibTrans" cxnId="{FFB7E9A7-E284-4E41-AB81-4495603025DC}">
      <dgm:prSet/>
      <dgm:spPr/>
      <dgm:t>
        <a:bodyPr/>
        <a:lstStyle/>
        <a:p>
          <a:endParaRPr lang="ru-RU"/>
        </a:p>
      </dgm:t>
    </dgm:pt>
    <dgm:pt modelId="{F673D6F6-0102-45F1-BDF6-8B321862921A}">
      <dgm:prSet phldrT="[Текст]"/>
      <dgm:spPr/>
      <dgm:t>
        <a:bodyPr/>
        <a:lstStyle/>
        <a:p>
          <a:r>
            <a:rPr lang="uk-UA" b="1" i="1" dirty="0" smtClean="0">
              <a:solidFill>
                <a:srgbClr val="002060"/>
              </a:solidFill>
            </a:rPr>
            <a:t>декоративна</a:t>
          </a:r>
          <a:endParaRPr lang="ru-RU" b="1" i="1" dirty="0">
            <a:solidFill>
              <a:srgbClr val="002060"/>
            </a:solidFill>
          </a:endParaRPr>
        </a:p>
      </dgm:t>
    </dgm:pt>
    <dgm:pt modelId="{A0131F61-0E76-40FC-802C-C214D03142A3}" type="parTrans" cxnId="{3B87D9CC-C66E-4463-88B9-107C6C02B840}">
      <dgm:prSet/>
      <dgm:spPr/>
      <dgm:t>
        <a:bodyPr/>
        <a:lstStyle/>
        <a:p>
          <a:endParaRPr lang="ru-RU"/>
        </a:p>
      </dgm:t>
    </dgm:pt>
    <dgm:pt modelId="{78C4F3C7-1EC5-42CD-8125-3900667761A7}" type="sibTrans" cxnId="{3B87D9CC-C66E-4463-88B9-107C6C02B840}">
      <dgm:prSet/>
      <dgm:spPr/>
      <dgm:t>
        <a:bodyPr/>
        <a:lstStyle/>
        <a:p>
          <a:endParaRPr lang="ru-RU"/>
        </a:p>
      </dgm:t>
    </dgm:pt>
    <dgm:pt modelId="{766FA09E-5A25-42AF-93D9-BA21AE854B79}">
      <dgm:prSet phldrT="[Текст]" custT="1"/>
      <dgm:spPr/>
      <dgm:t>
        <a:bodyPr/>
        <a:lstStyle/>
        <a:p>
          <a:pPr algn="ctr"/>
          <a:r>
            <a:rPr lang="ru-RU" sz="20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Це</a:t>
          </a:r>
          <a:r>
            <a: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створення</a:t>
          </a:r>
          <a:r>
            <a: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композиції</a:t>
          </a:r>
          <a:r>
            <a: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шляхом </a:t>
          </a:r>
          <a:r>
            <a:rPr lang="ru-RU" sz="20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наклеювання</a:t>
          </a:r>
          <a:r>
            <a: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різаних</a:t>
          </a:r>
          <a:r>
            <a: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елементів</a:t>
          </a:r>
          <a:r>
            <a: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з</a:t>
          </a:r>
          <a:r>
            <a: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кольорового</a:t>
          </a:r>
          <a:r>
            <a: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паперу</a:t>
          </a:r>
          <a:r>
            <a: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Декоративну</a:t>
          </a:r>
          <a:r>
            <a: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аплікацію</a:t>
          </a:r>
          <a:r>
            <a: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можна</a:t>
          </a:r>
          <a:r>
            <a: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складати</a:t>
          </a:r>
          <a:r>
            <a: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з</a:t>
          </a:r>
          <a:r>
            <a: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геометричних</a:t>
          </a:r>
          <a:r>
            <a: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рослинних</a:t>
          </a:r>
          <a:r>
            <a: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елементів</a:t>
          </a:r>
          <a:r>
            <a: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та</a:t>
          </a:r>
          <a:r>
            <a: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візерунків</a:t>
          </a:r>
          <a:r>
            <a: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народного орнаменту;</a:t>
          </a:r>
          <a:endParaRPr lang="ru-RU" sz="2000" b="1" i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DF60B3-2065-416C-98AF-14EC61F81731}" type="parTrans" cxnId="{6F913A32-D365-4FC2-9843-6EC06BDBD36A}">
      <dgm:prSet/>
      <dgm:spPr/>
      <dgm:t>
        <a:bodyPr/>
        <a:lstStyle/>
        <a:p>
          <a:endParaRPr lang="ru-RU"/>
        </a:p>
      </dgm:t>
    </dgm:pt>
    <dgm:pt modelId="{A9A23068-867E-4EE1-A3C1-84419102493F}" type="sibTrans" cxnId="{6F913A32-D365-4FC2-9843-6EC06BDBD36A}">
      <dgm:prSet/>
      <dgm:spPr/>
      <dgm:t>
        <a:bodyPr/>
        <a:lstStyle/>
        <a:p>
          <a:endParaRPr lang="ru-RU"/>
        </a:p>
      </dgm:t>
    </dgm:pt>
    <dgm:pt modelId="{EAFE59E4-2135-4EFD-B764-915584CCFD8C}">
      <dgm:prSet/>
      <dgm:spPr/>
      <dgm:t>
        <a:bodyPr/>
        <a:lstStyle/>
        <a:p>
          <a:r>
            <a:rPr lang="uk-UA" b="1" i="1" dirty="0" smtClean="0">
              <a:solidFill>
                <a:srgbClr val="002060"/>
              </a:solidFill>
            </a:rPr>
            <a:t>силуетна</a:t>
          </a:r>
          <a:endParaRPr lang="ru-RU" b="1" i="1" dirty="0">
            <a:solidFill>
              <a:srgbClr val="002060"/>
            </a:solidFill>
          </a:endParaRPr>
        </a:p>
      </dgm:t>
    </dgm:pt>
    <dgm:pt modelId="{6E37F482-7910-4417-8E7D-A469EA42AEB0}" type="parTrans" cxnId="{0D32E4F3-7E1B-48C8-AB78-8755ECF2CEE6}">
      <dgm:prSet/>
      <dgm:spPr/>
      <dgm:t>
        <a:bodyPr/>
        <a:lstStyle/>
        <a:p>
          <a:endParaRPr lang="ru-RU"/>
        </a:p>
      </dgm:t>
    </dgm:pt>
    <dgm:pt modelId="{EF53ABB8-7314-4D16-86D5-C8A6B1719449}" type="sibTrans" cxnId="{0D32E4F3-7E1B-48C8-AB78-8755ECF2CEE6}">
      <dgm:prSet/>
      <dgm:spPr/>
      <dgm:t>
        <a:bodyPr/>
        <a:lstStyle/>
        <a:p>
          <a:endParaRPr lang="ru-RU"/>
        </a:p>
      </dgm:t>
    </dgm:pt>
    <dgm:pt modelId="{6A9BF41F-79C9-47FE-B88F-6B31F906E3CF}">
      <dgm:prSet custT="1"/>
      <dgm:spPr/>
      <dgm:t>
        <a:bodyPr/>
        <a:lstStyle/>
        <a:p>
          <a:pPr algn="ctr"/>
          <a:r>
            <a:rPr lang="ru-RU" sz="24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зображення</a:t>
          </a:r>
          <a:r>
            <a:rPr lang="ru-RU" sz="2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певних</a:t>
          </a:r>
          <a:r>
            <a:rPr lang="ru-RU" sz="2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силуетів</a:t>
          </a:r>
          <a:r>
            <a:rPr lang="ru-RU" sz="2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людей, </a:t>
          </a:r>
          <a:r>
            <a:rPr lang="ru-RU" sz="24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тварин</a:t>
          </a:r>
          <a:r>
            <a:rPr lang="ru-RU" sz="2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b="1" i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птахів</a:t>
          </a:r>
          <a:r>
            <a:rPr lang="ru-RU" sz="2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2400" b="1" i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D8A3F1E-1FE3-4582-BE7A-8B470AC0097A}" type="parTrans" cxnId="{DA9C8AF8-B70E-41EE-A308-4E734013980D}">
      <dgm:prSet/>
      <dgm:spPr/>
      <dgm:t>
        <a:bodyPr/>
        <a:lstStyle/>
        <a:p>
          <a:endParaRPr lang="ru-RU"/>
        </a:p>
      </dgm:t>
    </dgm:pt>
    <dgm:pt modelId="{239B3A90-CB9F-456D-9B12-DB91D45DA929}" type="sibTrans" cxnId="{DA9C8AF8-B70E-41EE-A308-4E734013980D}">
      <dgm:prSet/>
      <dgm:spPr/>
      <dgm:t>
        <a:bodyPr/>
        <a:lstStyle/>
        <a:p>
          <a:endParaRPr lang="ru-RU"/>
        </a:p>
      </dgm:t>
    </dgm:pt>
    <dgm:pt modelId="{D915A66A-AAB1-438F-8ECE-91FFE949EB93}" type="pres">
      <dgm:prSet presAssocID="{B62E5985-CEEC-4914-88A9-EDCE90B10E7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552E05-29AF-45A7-94CE-4A12C913354F}" type="pres">
      <dgm:prSet presAssocID="{1FB75F0E-CD92-4B53-A124-F7E093809C1F}" presName="composite" presStyleCnt="0"/>
      <dgm:spPr/>
    </dgm:pt>
    <dgm:pt modelId="{2D158742-49E0-4749-929C-C5A2016BBA68}" type="pres">
      <dgm:prSet presAssocID="{1FB75F0E-CD92-4B53-A124-F7E093809C1F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CD2338-42AB-4F1F-9697-DB60976409CC}" type="pres">
      <dgm:prSet presAssocID="{1FB75F0E-CD92-4B53-A124-F7E093809C1F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4241F-E19C-4824-9949-5F89581E2B12}" type="pres">
      <dgm:prSet presAssocID="{736C0000-112C-4B06-8A45-F0FCE61BE4E5}" presName="sp" presStyleCnt="0"/>
      <dgm:spPr/>
    </dgm:pt>
    <dgm:pt modelId="{F3CB1B6F-9467-44CC-906E-C247D7B1171E}" type="pres">
      <dgm:prSet presAssocID="{F9157E95-9714-475C-A2C5-A16DA31A6A96}" presName="composite" presStyleCnt="0"/>
      <dgm:spPr/>
    </dgm:pt>
    <dgm:pt modelId="{9D8515A8-7F71-4B6C-B2C7-E77AAF5B676D}" type="pres">
      <dgm:prSet presAssocID="{F9157E95-9714-475C-A2C5-A16DA31A6A9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407C21-E91E-41D5-AE86-AECE76670C58}" type="pres">
      <dgm:prSet presAssocID="{F9157E95-9714-475C-A2C5-A16DA31A6A96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201AA1-C1C8-482D-AEE7-C9F1FE03D398}" type="pres">
      <dgm:prSet presAssocID="{5AE6AA63-9066-4D3C-95B6-33756660A14D}" presName="sp" presStyleCnt="0"/>
      <dgm:spPr/>
    </dgm:pt>
    <dgm:pt modelId="{77B868A2-4FAE-4FFD-8DAA-982E9C1D0A38}" type="pres">
      <dgm:prSet presAssocID="{F673D6F6-0102-45F1-BDF6-8B321862921A}" presName="composite" presStyleCnt="0"/>
      <dgm:spPr/>
    </dgm:pt>
    <dgm:pt modelId="{38E6031E-AE12-427A-93DB-E52F3588C0E4}" type="pres">
      <dgm:prSet presAssocID="{F673D6F6-0102-45F1-BDF6-8B321862921A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CB5D9D-6087-4578-A794-853A0BCC59B6}" type="pres">
      <dgm:prSet presAssocID="{F673D6F6-0102-45F1-BDF6-8B321862921A}" presName="descendantText" presStyleLbl="alignAcc1" presStyleIdx="2" presStyleCnt="4" custScaleY="168344" custLinFactNeighborX="687" custLinFactNeighborY="-7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CF640E-BE08-4AE2-A8F4-2394874DE106}" type="pres">
      <dgm:prSet presAssocID="{78C4F3C7-1EC5-42CD-8125-3900667761A7}" presName="sp" presStyleCnt="0"/>
      <dgm:spPr/>
    </dgm:pt>
    <dgm:pt modelId="{18E5C49A-35EF-4D13-8C94-4A8456899E62}" type="pres">
      <dgm:prSet presAssocID="{EAFE59E4-2135-4EFD-B764-915584CCFD8C}" presName="composite" presStyleCnt="0"/>
      <dgm:spPr/>
    </dgm:pt>
    <dgm:pt modelId="{B469F8D9-17EE-473E-9007-3D19A11C2193}" type="pres">
      <dgm:prSet presAssocID="{EAFE59E4-2135-4EFD-B764-915584CCFD8C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D6E60E-B9D7-47AC-95A5-0B8FC46260BA}" type="pres">
      <dgm:prSet presAssocID="{EAFE59E4-2135-4EFD-B764-915584CCFD8C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B7CE6D-8C8E-41E3-9E2D-02F8EED8B131}" type="presOf" srcId="{B216102B-A22A-441F-9040-F57A3958E149}" destId="{EE407C21-E91E-41D5-AE86-AECE76670C58}" srcOrd="0" destOrd="0" presId="urn:microsoft.com/office/officeart/2005/8/layout/chevron2"/>
    <dgm:cxn modelId="{D679844A-04A1-47FE-AF9C-746045E2A52F}" type="presOf" srcId="{1FB75F0E-CD92-4B53-A124-F7E093809C1F}" destId="{2D158742-49E0-4749-929C-C5A2016BBA68}" srcOrd="0" destOrd="0" presId="urn:microsoft.com/office/officeart/2005/8/layout/chevron2"/>
    <dgm:cxn modelId="{611B286A-F9ED-49CD-B306-6F3F743FBD0E}" type="presOf" srcId="{F673D6F6-0102-45F1-BDF6-8B321862921A}" destId="{38E6031E-AE12-427A-93DB-E52F3588C0E4}" srcOrd="0" destOrd="0" presId="urn:microsoft.com/office/officeart/2005/8/layout/chevron2"/>
    <dgm:cxn modelId="{F62F4AAD-9B78-424F-904C-70709158B237}" type="presOf" srcId="{6A9BF41F-79C9-47FE-B88F-6B31F906E3CF}" destId="{F5D6E60E-B9D7-47AC-95A5-0B8FC46260BA}" srcOrd="0" destOrd="0" presId="urn:microsoft.com/office/officeart/2005/8/layout/chevron2"/>
    <dgm:cxn modelId="{3B87D9CC-C66E-4463-88B9-107C6C02B840}" srcId="{B62E5985-CEEC-4914-88A9-EDCE90B10E72}" destId="{F673D6F6-0102-45F1-BDF6-8B321862921A}" srcOrd="2" destOrd="0" parTransId="{A0131F61-0E76-40FC-802C-C214D03142A3}" sibTransId="{78C4F3C7-1EC5-42CD-8125-3900667761A7}"/>
    <dgm:cxn modelId="{10FE100F-A102-42AA-9D87-016611990702}" type="presOf" srcId="{EAFE59E4-2135-4EFD-B764-915584CCFD8C}" destId="{B469F8D9-17EE-473E-9007-3D19A11C2193}" srcOrd="0" destOrd="0" presId="urn:microsoft.com/office/officeart/2005/8/layout/chevron2"/>
    <dgm:cxn modelId="{0D32E4F3-7E1B-48C8-AB78-8755ECF2CEE6}" srcId="{B62E5985-CEEC-4914-88A9-EDCE90B10E72}" destId="{EAFE59E4-2135-4EFD-B764-915584CCFD8C}" srcOrd="3" destOrd="0" parTransId="{6E37F482-7910-4417-8E7D-A469EA42AEB0}" sibTransId="{EF53ABB8-7314-4D16-86D5-C8A6B1719449}"/>
    <dgm:cxn modelId="{6F913A32-D365-4FC2-9843-6EC06BDBD36A}" srcId="{F673D6F6-0102-45F1-BDF6-8B321862921A}" destId="{766FA09E-5A25-42AF-93D9-BA21AE854B79}" srcOrd="0" destOrd="0" parTransId="{49DF60B3-2065-416C-98AF-14EC61F81731}" sibTransId="{A9A23068-867E-4EE1-A3C1-84419102493F}"/>
    <dgm:cxn modelId="{DA9C8AF8-B70E-41EE-A308-4E734013980D}" srcId="{EAFE59E4-2135-4EFD-B764-915584CCFD8C}" destId="{6A9BF41F-79C9-47FE-B88F-6B31F906E3CF}" srcOrd="0" destOrd="0" parTransId="{6D8A3F1E-1FE3-4582-BE7A-8B470AC0097A}" sibTransId="{239B3A90-CB9F-456D-9B12-DB91D45DA929}"/>
    <dgm:cxn modelId="{DD8CE431-4E37-4D70-A420-2EB031E374F9}" type="presOf" srcId="{1B8F5388-A0DC-4037-80F2-8F37DBBB998D}" destId="{B9CD2338-42AB-4F1F-9697-DB60976409CC}" srcOrd="0" destOrd="0" presId="urn:microsoft.com/office/officeart/2005/8/layout/chevron2"/>
    <dgm:cxn modelId="{4CC6502C-0A40-46E4-BE35-C424E9EA0035}" type="presOf" srcId="{B62E5985-CEEC-4914-88A9-EDCE90B10E72}" destId="{D915A66A-AAB1-438F-8ECE-91FFE949EB93}" srcOrd="0" destOrd="0" presId="urn:microsoft.com/office/officeart/2005/8/layout/chevron2"/>
    <dgm:cxn modelId="{FFB7E9A7-E284-4E41-AB81-4495603025DC}" srcId="{F9157E95-9714-475C-A2C5-A16DA31A6A96}" destId="{B216102B-A22A-441F-9040-F57A3958E149}" srcOrd="0" destOrd="0" parTransId="{52A43A93-2D48-4452-BFC3-19B76B781D45}" sibTransId="{1D28DFB2-CF7C-4DDB-9336-BC412B3159ED}"/>
    <dgm:cxn modelId="{4E3B1E2E-F06A-403D-ABAC-60323D892217}" type="presOf" srcId="{766FA09E-5A25-42AF-93D9-BA21AE854B79}" destId="{50CB5D9D-6087-4578-A794-853A0BCC59B6}" srcOrd="0" destOrd="0" presId="urn:microsoft.com/office/officeart/2005/8/layout/chevron2"/>
    <dgm:cxn modelId="{350473C2-D690-4CC8-A1BA-D6A4AAA29EAC}" srcId="{B62E5985-CEEC-4914-88A9-EDCE90B10E72}" destId="{F9157E95-9714-475C-A2C5-A16DA31A6A96}" srcOrd="1" destOrd="0" parTransId="{F413183D-D522-4E85-88D9-568C56B2C334}" sibTransId="{5AE6AA63-9066-4D3C-95B6-33756660A14D}"/>
    <dgm:cxn modelId="{1FD5EA46-082C-4E6B-8D30-2609750392C2}" type="presOf" srcId="{F9157E95-9714-475C-A2C5-A16DA31A6A96}" destId="{9D8515A8-7F71-4B6C-B2C7-E77AAF5B676D}" srcOrd="0" destOrd="0" presId="urn:microsoft.com/office/officeart/2005/8/layout/chevron2"/>
    <dgm:cxn modelId="{68895F25-7CAD-4E31-99F7-AB76E43B741F}" srcId="{1FB75F0E-CD92-4B53-A124-F7E093809C1F}" destId="{1B8F5388-A0DC-4037-80F2-8F37DBBB998D}" srcOrd="0" destOrd="0" parTransId="{A6FE18DA-86CB-49F0-BFF2-D48F5DE6AA87}" sibTransId="{07905390-8FB5-409A-A500-E998DBE49C8D}"/>
    <dgm:cxn modelId="{FD4F1B54-A447-4E4F-91A0-9611CA4195B7}" srcId="{B62E5985-CEEC-4914-88A9-EDCE90B10E72}" destId="{1FB75F0E-CD92-4B53-A124-F7E093809C1F}" srcOrd="0" destOrd="0" parTransId="{C2D02D5D-81AF-4CCD-9ED3-DA122F9F1CDB}" sibTransId="{736C0000-112C-4B06-8A45-F0FCE61BE4E5}"/>
    <dgm:cxn modelId="{1580EAB9-5CE3-44A3-BEA9-1E52671F6398}" type="presParOf" srcId="{D915A66A-AAB1-438F-8ECE-91FFE949EB93}" destId="{0D552E05-29AF-45A7-94CE-4A12C913354F}" srcOrd="0" destOrd="0" presId="urn:microsoft.com/office/officeart/2005/8/layout/chevron2"/>
    <dgm:cxn modelId="{E32BC93C-B7F5-4482-B143-E9620E5B09B6}" type="presParOf" srcId="{0D552E05-29AF-45A7-94CE-4A12C913354F}" destId="{2D158742-49E0-4749-929C-C5A2016BBA68}" srcOrd="0" destOrd="0" presId="urn:microsoft.com/office/officeart/2005/8/layout/chevron2"/>
    <dgm:cxn modelId="{DA4CA4FA-C5D9-4E3F-9DAC-041FA210B092}" type="presParOf" srcId="{0D552E05-29AF-45A7-94CE-4A12C913354F}" destId="{B9CD2338-42AB-4F1F-9697-DB60976409CC}" srcOrd="1" destOrd="0" presId="urn:microsoft.com/office/officeart/2005/8/layout/chevron2"/>
    <dgm:cxn modelId="{51CB9182-5148-42AD-B05E-7D112B9DB03B}" type="presParOf" srcId="{D915A66A-AAB1-438F-8ECE-91FFE949EB93}" destId="{BEC4241F-E19C-4824-9949-5F89581E2B12}" srcOrd="1" destOrd="0" presId="urn:microsoft.com/office/officeart/2005/8/layout/chevron2"/>
    <dgm:cxn modelId="{7100F97D-C172-4F41-A2AA-D46BC85E1BB0}" type="presParOf" srcId="{D915A66A-AAB1-438F-8ECE-91FFE949EB93}" destId="{F3CB1B6F-9467-44CC-906E-C247D7B1171E}" srcOrd="2" destOrd="0" presId="urn:microsoft.com/office/officeart/2005/8/layout/chevron2"/>
    <dgm:cxn modelId="{B554ADF3-209A-4FB1-9E3A-27ECDAA6F149}" type="presParOf" srcId="{F3CB1B6F-9467-44CC-906E-C247D7B1171E}" destId="{9D8515A8-7F71-4B6C-B2C7-E77AAF5B676D}" srcOrd="0" destOrd="0" presId="urn:microsoft.com/office/officeart/2005/8/layout/chevron2"/>
    <dgm:cxn modelId="{B53AC408-6971-48AF-9E62-FF124007F233}" type="presParOf" srcId="{F3CB1B6F-9467-44CC-906E-C247D7B1171E}" destId="{EE407C21-E91E-41D5-AE86-AECE76670C58}" srcOrd="1" destOrd="0" presId="urn:microsoft.com/office/officeart/2005/8/layout/chevron2"/>
    <dgm:cxn modelId="{9B7AC2FD-BED3-4F0E-9DB9-034A1794ABEB}" type="presParOf" srcId="{D915A66A-AAB1-438F-8ECE-91FFE949EB93}" destId="{58201AA1-C1C8-482D-AEE7-C9F1FE03D398}" srcOrd="3" destOrd="0" presId="urn:microsoft.com/office/officeart/2005/8/layout/chevron2"/>
    <dgm:cxn modelId="{DC9694D0-E31B-45B0-9D4F-C5F19678A323}" type="presParOf" srcId="{D915A66A-AAB1-438F-8ECE-91FFE949EB93}" destId="{77B868A2-4FAE-4FFD-8DAA-982E9C1D0A38}" srcOrd="4" destOrd="0" presId="urn:microsoft.com/office/officeart/2005/8/layout/chevron2"/>
    <dgm:cxn modelId="{0C981F91-DDB3-401D-85EB-6607CF3E8F95}" type="presParOf" srcId="{77B868A2-4FAE-4FFD-8DAA-982E9C1D0A38}" destId="{38E6031E-AE12-427A-93DB-E52F3588C0E4}" srcOrd="0" destOrd="0" presId="urn:microsoft.com/office/officeart/2005/8/layout/chevron2"/>
    <dgm:cxn modelId="{62B54EC0-27F2-48A5-B8EA-BCBCE94D4D70}" type="presParOf" srcId="{77B868A2-4FAE-4FFD-8DAA-982E9C1D0A38}" destId="{50CB5D9D-6087-4578-A794-853A0BCC59B6}" srcOrd="1" destOrd="0" presId="urn:microsoft.com/office/officeart/2005/8/layout/chevron2"/>
    <dgm:cxn modelId="{0C3FCCD6-C737-4394-A014-CB0AB0EAB66B}" type="presParOf" srcId="{D915A66A-AAB1-438F-8ECE-91FFE949EB93}" destId="{AACF640E-BE08-4AE2-A8F4-2394874DE106}" srcOrd="5" destOrd="0" presId="urn:microsoft.com/office/officeart/2005/8/layout/chevron2"/>
    <dgm:cxn modelId="{9A9F8C8C-FAE8-4B57-8AB3-01E8DE87BBBA}" type="presParOf" srcId="{D915A66A-AAB1-438F-8ECE-91FFE949EB93}" destId="{18E5C49A-35EF-4D13-8C94-4A8456899E62}" srcOrd="6" destOrd="0" presId="urn:microsoft.com/office/officeart/2005/8/layout/chevron2"/>
    <dgm:cxn modelId="{7D54B170-A808-4A02-B3BE-CCB62679E847}" type="presParOf" srcId="{18E5C49A-35EF-4D13-8C94-4A8456899E62}" destId="{B469F8D9-17EE-473E-9007-3D19A11C2193}" srcOrd="0" destOrd="0" presId="urn:microsoft.com/office/officeart/2005/8/layout/chevron2"/>
    <dgm:cxn modelId="{7F297168-42D5-42F8-85D4-0B797AC66CBF}" type="presParOf" srcId="{18E5C49A-35EF-4D13-8C94-4A8456899E62}" destId="{F5D6E60E-B9D7-47AC-95A5-0B8FC46260B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807BF25-9DAF-48E2-B4A8-B950C3B3535D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CA28BEE-7891-44F0-854A-D043C070692A}">
      <dgm:prSet phldrT="[Текст]" phldr="1"/>
      <dgm:spPr/>
      <dgm:t>
        <a:bodyPr/>
        <a:lstStyle/>
        <a:p>
          <a:endParaRPr lang="ru-RU" dirty="0"/>
        </a:p>
      </dgm:t>
    </dgm:pt>
    <dgm:pt modelId="{148F397E-ECDF-4832-A2C4-42DEF5ABE425}" type="parTrans" cxnId="{5F24E848-A9EE-4F47-A78B-434B7F11622D}">
      <dgm:prSet/>
      <dgm:spPr/>
      <dgm:t>
        <a:bodyPr/>
        <a:lstStyle/>
        <a:p>
          <a:endParaRPr lang="ru-RU"/>
        </a:p>
      </dgm:t>
    </dgm:pt>
    <dgm:pt modelId="{4A585A15-60A1-4145-99E3-934DFAB7D388}" type="sibTrans" cxnId="{5F24E848-A9EE-4F47-A78B-434B7F11622D}">
      <dgm:prSet/>
      <dgm:spPr/>
      <dgm:t>
        <a:bodyPr/>
        <a:lstStyle/>
        <a:p>
          <a:endParaRPr lang="ru-RU"/>
        </a:p>
      </dgm:t>
    </dgm:pt>
    <dgm:pt modelId="{313A97F9-C5CE-4860-97B9-EABF3678FA94}">
      <dgm:prSet phldrT="[Текст]" custT="1"/>
      <dgm:spPr/>
      <dgm:t>
        <a:bodyPr/>
        <a:lstStyle/>
        <a:p>
          <a:pPr algn="ctr"/>
          <a:r>
            <a:rPr lang="ru-RU" sz="2400" b="1" i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Розрізняти</a:t>
          </a:r>
          <a:r>
            <a: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геометричні</a:t>
          </a:r>
          <a:r>
            <a: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форми</a:t>
          </a:r>
          <a:r>
            <a: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знати </a:t>
          </a:r>
          <a:r>
            <a:rPr lang="ru-RU" sz="2400" b="1" i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їх</a:t>
          </a:r>
          <a:r>
            <a: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назви</a:t>
          </a:r>
          <a:r>
            <a: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2400" b="1" i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FDBACE-7763-4946-8DE9-434C0347204B}" type="parTrans" cxnId="{C8AB39BD-ED2E-45F4-98CD-CAEF5ECE1464}">
      <dgm:prSet/>
      <dgm:spPr/>
      <dgm:t>
        <a:bodyPr/>
        <a:lstStyle/>
        <a:p>
          <a:endParaRPr lang="ru-RU"/>
        </a:p>
      </dgm:t>
    </dgm:pt>
    <dgm:pt modelId="{BA51610D-024B-457A-82E3-9D54AA6A5B03}" type="sibTrans" cxnId="{C8AB39BD-ED2E-45F4-98CD-CAEF5ECE1464}">
      <dgm:prSet/>
      <dgm:spPr/>
      <dgm:t>
        <a:bodyPr/>
        <a:lstStyle/>
        <a:p>
          <a:endParaRPr lang="ru-RU"/>
        </a:p>
      </dgm:t>
    </dgm:pt>
    <dgm:pt modelId="{7A25F2F1-7E64-429F-B73F-337CBE02F825}">
      <dgm:prSet phldrT="[Текст]" phldr="1"/>
      <dgm:spPr/>
      <dgm:t>
        <a:bodyPr/>
        <a:lstStyle/>
        <a:p>
          <a:endParaRPr lang="ru-RU"/>
        </a:p>
      </dgm:t>
    </dgm:pt>
    <dgm:pt modelId="{3E7AF355-FFC0-4807-B8CD-C0115E6A7CEA}" type="parTrans" cxnId="{FED7D8A4-2EC1-4AB1-9E4E-175BDCBE2A68}">
      <dgm:prSet/>
      <dgm:spPr/>
      <dgm:t>
        <a:bodyPr/>
        <a:lstStyle/>
        <a:p>
          <a:endParaRPr lang="ru-RU"/>
        </a:p>
      </dgm:t>
    </dgm:pt>
    <dgm:pt modelId="{3BCF9820-DA6F-48C3-922F-F9001B3BE612}" type="sibTrans" cxnId="{FED7D8A4-2EC1-4AB1-9E4E-175BDCBE2A68}">
      <dgm:prSet/>
      <dgm:spPr/>
      <dgm:t>
        <a:bodyPr/>
        <a:lstStyle/>
        <a:p>
          <a:endParaRPr lang="ru-RU"/>
        </a:p>
      </dgm:t>
    </dgm:pt>
    <dgm:pt modelId="{BF048E33-2CC7-453F-82DC-53112E750F72}">
      <dgm:prSet phldrT="[Текст]" custT="1"/>
      <dgm:spPr/>
      <dgm:t>
        <a:bodyPr/>
        <a:lstStyle/>
        <a:p>
          <a:pPr algn="ctr"/>
          <a:r>
            <a:rPr lang="ru-RU" sz="2400" b="1" i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Вчити</a:t>
          </a:r>
          <a:r>
            <a: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композиції</a:t>
          </a:r>
          <a:r>
            <a: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візерунків</a:t>
          </a:r>
          <a:r>
            <a: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400" b="1" i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папері</a:t>
          </a:r>
          <a:r>
            <a: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різної</a:t>
          </a:r>
          <a:r>
            <a: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форми</a:t>
          </a:r>
          <a:r>
            <a: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b="1" i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на</a:t>
          </a:r>
          <a:r>
            <a: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обємних</a:t>
          </a:r>
          <a:r>
            <a: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400" b="1" i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площинних</a:t>
          </a:r>
          <a:r>
            <a: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предметах;</a:t>
          </a:r>
          <a:endParaRPr lang="ru-RU" sz="2400" b="1" i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2DC8AC3-8775-485C-AAC6-FC9318AA639B}" type="parTrans" cxnId="{D2C3A100-9DE9-4EF7-9A6F-ACF692FF42BC}">
      <dgm:prSet/>
      <dgm:spPr/>
      <dgm:t>
        <a:bodyPr/>
        <a:lstStyle/>
        <a:p>
          <a:endParaRPr lang="ru-RU"/>
        </a:p>
      </dgm:t>
    </dgm:pt>
    <dgm:pt modelId="{55D25FA8-FB4D-41AE-BFEB-652BC3F232C6}" type="sibTrans" cxnId="{D2C3A100-9DE9-4EF7-9A6F-ACF692FF42BC}">
      <dgm:prSet/>
      <dgm:spPr/>
      <dgm:t>
        <a:bodyPr/>
        <a:lstStyle/>
        <a:p>
          <a:endParaRPr lang="ru-RU"/>
        </a:p>
      </dgm:t>
    </dgm:pt>
    <dgm:pt modelId="{F9FE923D-88EB-4C83-B437-4A5700BA5052}">
      <dgm:prSet phldrT="[Текст]" phldr="1"/>
      <dgm:spPr/>
      <dgm:t>
        <a:bodyPr/>
        <a:lstStyle/>
        <a:p>
          <a:endParaRPr lang="ru-RU"/>
        </a:p>
      </dgm:t>
    </dgm:pt>
    <dgm:pt modelId="{B053C4EF-929A-46D8-9A0E-21D6C9451CD9}" type="parTrans" cxnId="{1BEB2F7A-1A43-44F5-9A84-AA677D076AFE}">
      <dgm:prSet/>
      <dgm:spPr/>
      <dgm:t>
        <a:bodyPr/>
        <a:lstStyle/>
        <a:p>
          <a:endParaRPr lang="ru-RU"/>
        </a:p>
      </dgm:t>
    </dgm:pt>
    <dgm:pt modelId="{243AEC10-102C-40A3-A001-98E7372D8B3B}" type="sibTrans" cxnId="{1BEB2F7A-1A43-44F5-9A84-AA677D076AFE}">
      <dgm:prSet/>
      <dgm:spPr/>
      <dgm:t>
        <a:bodyPr/>
        <a:lstStyle/>
        <a:p>
          <a:endParaRPr lang="ru-RU"/>
        </a:p>
      </dgm:t>
    </dgm:pt>
    <dgm:pt modelId="{0583998B-8E11-4191-8690-FB20BFBD58A9}">
      <dgm:prSet phldrT="[Текст]" custT="1"/>
      <dgm:spPr/>
      <dgm:t>
        <a:bodyPr/>
        <a:lstStyle/>
        <a:p>
          <a:pPr algn="ctr"/>
          <a:r>
            <a:rPr lang="ru-RU" sz="2400" b="1" i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Створити</a:t>
          </a:r>
          <a:r>
            <a: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зображення</a:t>
          </a:r>
          <a:r>
            <a: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предмету </a:t>
          </a:r>
          <a:r>
            <a:rPr lang="ru-RU" sz="2400" b="1" i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з</a:t>
          </a:r>
          <a:r>
            <a: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окремих</a:t>
          </a:r>
          <a:r>
            <a: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частин</a:t>
          </a:r>
          <a:r>
            <a: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b="1" i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розміщувати</a:t>
          </a:r>
          <a:r>
            <a: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предмети</a:t>
          </a:r>
          <a:r>
            <a: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400" b="1" i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сюжетній</a:t>
          </a:r>
          <a:r>
            <a: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аплікації</a:t>
          </a:r>
          <a:r>
            <a: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2400" b="1" i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E66BDCE-D778-4FA6-9811-88880B8D0307}" type="parTrans" cxnId="{32993CB9-F291-4F22-A7ED-2E21426EFE67}">
      <dgm:prSet/>
      <dgm:spPr/>
      <dgm:t>
        <a:bodyPr/>
        <a:lstStyle/>
        <a:p>
          <a:endParaRPr lang="ru-RU"/>
        </a:p>
      </dgm:t>
    </dgm:pt>
    <dgm:pt modelId="{929E68C4-F50A-4ECD-8FA7-FA5959FF7053}" type="sibTrans" cxnId="{32993CB9-F291-4F22-A7ED-2E21426EFE67}">
      <dgm:prSet/>
      <dgm:spPr/>
      <dgm:t>
        <a:bodyPr/>
        <a:lstStyle/>
        <a:p>
          <a:endParaRPr lang="ru-RU"/>
        </a:p>
      </dgm:t>
    </dgm:pt>
    <dgm:pt modelId="{E253F99C-F3A5-4AF1-A37D-BFD571177391}">
      <dgm:prSet/>
      <dgm:spPr/>
      <dgm:t>
        <a:bodyPr/>
        <a:lstStyle/>
        <a:p>
          <a:endParaRPr lang="ru-RU"/>
        </a:p>
      </dgm:t>
    </dgm:pt>
    <dgm:pt modelId="{F3343439-AA6B-4135-9960-8F1BFF7E22D2}" type="parTrans" cxnId="{8FB1662D-AE86-42D6-839B-21CDA4FC64A1}">
      <dgm:prSet/>
      <dgm:spPr/>
      <dgm:t>
        <a:bodyPr/>
        <a:lstStyle/>
        <a:p>
          <a:endParaRPr lang="ru-RU"/>
        </a:p>
      </dgm:t>
    </dgm:pt>
    <dgm:pt modelId="{83FD2812-B3A0-4127-8BB0-AAEE690CE09D}" type="sibTrans" cxnId="{8FB1662D-AE86-42D6-839B-21CDA4FC64A1}">
      <dgm:prSet/>
      <dgm:spPr/>
      <dgm:t>
        <a:bodyPr/>
        <a:lstStyle/>
        <a:p>
          <a:endParaRPr lang="ru-RU"/>
        </a:p>
      </dgm:t>
    </dgm:pt>
    <dgm:pt modelId="{D7A170A9-E87B-4009-ACE5-B16F134164E5}">
      <dgm:prSet custT="1"/>
      <dgm:spPr/>
      <dgm:t>
        <a:bodyPr/>
        <a:lstStyle/>
        <a:p>
          <a:pPr algn="ctr"/>
          <a:r>
            <a:rPr lang="ru-RU" sz="2400" b="1" i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Оволодіти</a:t>
          </a:r>
          <a:r>
            <a: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технічними</a:t>
          </a:r>
          <a:r>
            <a: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прийомами</a:t>
          </a:r>
          <a:r>
            <a: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: </a:t>
          </a:r>
          <a:r>
            <a:rPr lang="ru-RU" sz="2400" b="1" i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вирізувати</a:t>
          </a:r>
          <a:r>
            <a: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по </a:t>
          </a:r>
          <a:r>
            <a:rPr lang="ru-RU" sz="2400" b="1" i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прямій</a:t>
          </a:r>
          <a:r>
            <a: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, та в </a:t>
          </a:r>
          <a:r>
            <a:rPr lang="ru-RU" sz="2400" b="1" i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різних</a:t>
          </a:r>
          <a:r>
            <a: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напрямках</a:t>
          </a:r>
          <a:r>
            <a: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2400" b="1" i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8AD33B0-94E4-4B6F-A8BE-4B5E99306EE7}" type="parTrans" cxnId="{668B377A-2EE8-43A0-8062-BB07C13E84D2}">
      <dgm:prSet/>
      <dgm:spPr/>
      <dgm:t>
        <a:bodyPr/>
        <a:lstStyle/>
        <a:p>
          <a:endParaRPr lang="ru-RU"/>
        </a:p>
      </dgm:t>
    </dgm:pt>
    <dgm:pt modelId="{5BADE87A-30B2-4521-BA88-D336AE2300F5}" type="sibTrans" cxnId="{668B377A-2EE8-43A0-8062-BB07C13E84D2}">
      <dgm:prSet/>
      <dgm:spPr/>
      <dgm:t>
        <a:bodyPr/>
        <a:lstStyle/>
        <a:p>
          <a:endParaRPr lang="ru-RU"/>
        </a:p>
      </dgm:t>
    </dgm:pt>
    <dgm:pt modelId="{13B8B9DC-4325-4F36-AA4E-18369AF33748}" type="pres">
      <dgm:prSet presAssocID="{5807BF25-9DAF-48E2-B4A8-B950C3B3535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1ADE97-00D3-48F6-82E4-28684B9F227A}" type="pres">
      <dgm:prSet presAssocID="{8CA28BEE-7891-44F0-854A-D043C070692A}" presName="composite" presStyleCnt="0"/>
      <dgm:spPr/>
    </dgm:pt>
    <dgm:pt modelId="{263495CA-963F-424A-B05F-D6C5C4C5AEC0}" type="pres">
      <dgm:prSet presAssocID="{8CA28BEE-7891-44F0-854A-D043C070692A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462BA2-DC46-43B7-BFD5-B6819DEC5A62}" type="pres">
      <dgm:prSet presAssocID="{8CA28BEE-7891-44F0-854A-D043C070692A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95ABB3-623C-4B94-9BED-3113A7302B09}" type="pres">
      <dgm:prSet presAssocID="{4A585A15-60A1-4145-99E3-934DFAB7D388}" presName="sp" presStyleCnt="0"/>
      <dgm:spPr/>
    </dgm:pt>
    <dgm:pt modelId="{C2852E0A-14FD-4DFF-8FAD-70EB96312C04}" type="pres">
      <dgm:prSet presAssocID="{7A25F2F1-7E64-429F-B73F-337CBE02F825}" presName="composite" presStyleCnt="0"/>
      <dgm:spPr/>
    </dgm:pt>
    <dgm:pt modelId="{339518D9-AD96-49CA-A72F-2F27CD04FDAE}" type="pres">
      <dgm:prSet presAssocID="{7A25F2F1-7E64-429F-B73F-337CBE02F825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25A448-3A64-4E99-9FFB-9D0AFD6D6625}" type="pres">
      <dgm:prSet presAssocID="{7A25F2F1-7E64-429F-B73F-337CBE02F825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49A7CA-531F-4799-A809-537E6FF19610}" type="pres">
      <dgm:prSet presAssocID="{3BCF9820-DA6F-48C3-922F-F9001B3BE612}" presName="sp" presStyleCnt="0"/>
      <dgm:spPr/>
    </dgm:pt>
    <dgm:pt modelId="{C60FDF33-6E3A-4678-B0C4-74B565ACABB5}" type="pres">
      <dgm:prSet presAssocID="{F9FE923D-88EB-4C83-B437-4A5700BA5052}" presName="composite" presStyleCnt="0"/>
      <dgm:spPr/>
    </dgm:pt>
    <dgm:pt modelId="{0E0D434D-AC1E-4FE9-BDBB-DBF6D209E8A4}" type="pres">
      <dgm:prSet presAssocID="{F9FE923D-88EB-4C83-B437-4A5700BA5052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0F7C87-94A5-416D-A5F0-E8780614D190}" type="pres">
      <dgm:prSet presAssocID="{F9FE923D-88EB-4C83-B437-4A5700BA5052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9EEA14-CCA1-4834-8C92-4E9E85E64BAF}" type="pres">
      <dgm:prSet presAssocID="{243AEC10-102C-40A3-A001-98E7372D8B3B}" presName="sp" presStyleCnt="0"/>
      <dgm:spPr/>
    </dgm:pt>
    <dgm:pt modelId="{2218905E-9961-4E85-8B24-99C80573FC82}" type="pres">
      <dgm:prSet presAssocID="{E253F99C-F3A5-4AF1-A37D-BFD571177391}" presName="composite" presStyleCnt="0"/>
      <dgm:spPr/>
    </dgm:pt>
    <dgm:pt modelId="{8C134639-1038-41DD-B67E-A2815DCE6801}" type="pres">
      <dgm:prSet presAssocID="{E253F99C-F3A5-4AF1-A37D-BFD57117739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1FA3BC-B322-4FCE-83E5-CC8DAF148421}" type="pres">
      <dgm:prSet presAssocID="{E253F99C-F3A5-4AF1-A37D-BFD571177391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8CA8F8-A4DB-42A7-B486-8A008E46D221}" type="presOf" srcId="{D7A170A9-E87B-4009-ACE5-B16F134164E5}" destId="{6F1FA3BC-B322-4FCE-83E5-CC8DAF148421}" srcOrd="0" destOrd="0" presId="urn:microsoft.com/office/officeart/2005/8/layout/chevron2"/>
    <dgm:cxn modelId="{26186E05-AFA8-4445-8A7A-1C656BDDE54A}" type="presOf" srcId="{7A25F2F1-7E64-429F-B73F-337CBE02F825}" destId="{339518D9-AD96-49CA-A72F-2F27CD04FDAE}" srcOrd="0" destOrd="0" presId="urn:microsoft.com/office/officeart/2005/8/layout/chevron2"/>
    <dgm:cxn modelId="{8FB1662D-AE86-42D6-839B-21CDA4FC64A1}" srcId="{5807BF25-9DAF-48E2-B4A8-B950C3B3535D}" destId="{E253F99C-F3A5-4AF1-A37D-BFD571177391}" srcOrd="3" destOrd="0" parTransId="{F3343439-AA6B-4135-9960-8F1BFF7E22D2}" sibTransId="{83FD2812-B3A0-4127-8BB0-AAEE690CE09D}"/>
    <dgm:cxn modelId="{668B377A-2EE8-43A0-8062-BB07C13E84D2}" srcId="{E253F99C-F3A5-4AF1-A37D-BFD571177391}" destId="{D7A170A9-E87B-4009-ACE5-B16F134164E5}" srcOrd="0" destOrd="0" parTransId="{48AD33B0-94E4-4B6F-A8BE-4B5E99306EE7}" sibTransId="{5BADE87A-30B2-4521-BA88-D336AE2300F5}"/>
    <dgm:cxn modelId="{0063D85B-B9CE-4C8A-96F9-049D9E115E66}" type="presOf" srcId="{5807BF25-9DAF-48E2-B4A8-B950C3B3535D}" destId="{13B8B9DC-4325-4F36-AA4E-18369AF33748}" srcOrd="0" destOrd="0" presId="urn:microsoft.com/office/officeart/2005/8/layout/chevron2"/>
    <dgm:cxn modelId="{9920691C-D314-4D76-A3A4-82B53671BBC5}" type="presOf" srcId="{F9FE923D-88EB-4C83-B437-4A5700BA5052}" destId="{0E0D434D-AC1E-4FE9-BDBB-DBF6D209E8A4}" srcOrd="0" destOrd="0" presId="urn:microsoft.com/office/officeart/2005/8/layout/chevron2"/>
    <dgm:cxn modelId="{F42E617E-3DB7-45F9-B587-A38E5E61BCF7}" type="presOf" srcId="{BF048E33-2CC7-453F-82DC-53112E750F72}" destId="{3A25A448-3A64-4E99-9FFB-9D0AFD6D6625}" srcOrd="0" destOrd="0" presId="urn:microsoft.com/office/officeart/2005/8/layout/chevron2"/>
    <dgm:cxn modelId="{C8AB39BD-ED2E-45F4-98CD-CAEF5ECE1464}" srcId="{8CA28BEE-7891-44F0-854A-D043C070692A}" destId="{313A97F9-C5CE-4860-97B9-EABF3678FA94}" srcOrd="0" destOrd="0" parTransId="{2FFDBACE-7763-4946-8DE9-434C0347204B}" sibTransId="{BA51610D-024B-457A-82E3-9D54AA6A5B03}"/>
    <dgm:cxn modelId="{32993CB9-F291-4F22-A7ED-2E21426EFE67}" srcId="{F9FE923D-88EB-4C83-B437-4A5700BA5052}" destId="{0583998B-8E11-4191-8690-FB20BFBD58A9}" srcOrd="0" destOrd="0" parTransId="{DE66BDCE-D778-4FA6-9811-88880B8D0307}" sibTransId="{929E68C4-F50A-4ECD-8FA7-FA5959FF7053}"/>
    <dgm:cxn modelId="{2244FF39-8E5A-4752-9953-C54ECAC6C56D}" type="presOf" srcId="{313A97F9-C5CE-4860-97B9-EABF3678FA94}" destId="{45462BA2-DC46-43B7-BFD5-B6819DEC5A62}" srcOrd="0" destOrd="0" presId="urn:microsoft.com/office/officeart/2005/8/layout/chevron2"/>
    <dgm:cxn modelId="{1BEB2F7A-1A43-44F5-9A84-AA677D076AFE}" srcId="{5807BF25-9DAF-48E2-B4A8-B950C3B3535D}" destId="{F9FE923D-88EB-4C83-B437-4A5700BA5052}" srcOrd="2" destOrd="0" parTransId="{B053C4EF-929A-46D8-9A0E-21D6C9451CD9}" sibTransId="{243AEC10-102C-40A3-A001-98E7372D8B3B}"/>
    <dgm:cxn modelId="{FED7D8A4-2EC1-4AB1-9E4E-175BDCBE2A68}" srcId="{5807BF25-9DAF-48E2-B4A8-B950C3B3535D}" destId="{7A25F2F1-7E64-429F-B73F-337CBE02F825}" srcOrd="1" destOrd="0" parTransId="{3E7AF355-FFC0-4807-B8CD-C0115E6A7CEA}" sibTransId="{3BCF9820-DA6F-48C3-922F-F9001B3BE612}"/>
    <dgm:cxn modelId="{5F24E848-A9EE-4F47-A78B-434B7F11622D}" srcId="{5807BF25-9DAF-48E2-B4A8-B950C3B3535D}" destId="{8CA28BEE-7891-44F0-854A-D043C070692A}" srcOrd="0" destOrd="0" parTransId="{148F397E-ECDF-4832-A2C4-42DEF5ABE425}" sibTransId="{4A585A15-60A1-4145-99E3-934DFAB7D388}"/>
    <dgm:cxn modelId="{D2C3A100-9DE9-4EF7-9A6F-ACF692FF42BC}" srcId="{7A25F2F1-7E64-429F-B73F-337CBE02F825}" destId="{BF048E33-2CC7-453F-82DC-53112E750F72}" srcOrd="0" destOrd="0" parTransId="{A2DC8AC3-8775-485C-AAC6-FC9318AA639B}" sibTransId="{55D25FA8-FB4D-41AE-BFEB-652BC3F232C6}"/>
    <dgm:cxn modelId="{DEDED864-7AAF-4B58-AE79-73B63D3872F3}" type="presOf" srcId="{8CA28BEE-7891-44F0-854A-D043C070692A}" destId="{263495CA-963F-424A-B05F-D6C5C4C5AEC0}" srcOrd="0" destOrd="0" presId="urn:microsoft.com/office/officeart/2005/8/layout/chevron2"/>
    <dgm:cxn modelId="{08DC7054-CCE8-4EA5-ABA9-3E2013BC2804}" type="presOf" srcId="{E253F99C-F3A5-4AF1-A37D-BFD571177391}" destId="{8C134639-1038-41DD-B67E-A2815DCE6801}" srcOrd="0" destOrd="0" presId="urn:microsoft.com/office/officeart/2005/8/layout/chevron2"/>
    <dgm:cxn modelId="{35883037-3B57-4061-85B0-6299FB98BE41}" type="presOf" srcId="{0583998B-8E11-4191-8690-FB20BFBD58A9}" destId="{810F7C87-94A5-416D-A5F0-E8780614D190}" srcOrd="0" destOrd="0" presId="urn:microsoft.com/office/officeart/2005/8/layout/chevron2"/>
    <dgm:cxn modelId="{2F0DC83D-42FA-4C47-9E68-A9366ED61C13}" type="presParOf" srcId="{13B8B9DC-4325-4F36-AA4E-18369AF33748}" destId="{601ADE97-00D3-48F6-82E4-28684B9F227A}" srcOrd="0" destOrd="0" presId="urn:microsoft.com/office/officeart/2005/8/layout/chevron2"/>
    <dgm:cxn modelId="{E62E677A-5D65-4690-85AA-BA348141ABF0}" type="presParOf" srcId="{601ADE97-00D3-48F6-82E4-28684B9F227A}" destId="{263495CA-963F-424A-B05F-D6C5C4C5AEC0}" srcOrd="0" destOrd="0" presId="urn:microsoft.com/office/officeart/2005/8/layout/chevron2"/>
    <dgm:cxn modelId="{9C34B6D0-FC35-4AB2-8854-BDA8BA6A2B1C}" type="presParOf" srcId="{601ADE97-00D3-48F6-82E4-28684B9F227A}" destId="{45462BA2-DC46-43B7-BFD5-B6819DEC5A62}" srcOrd="1" destOrd="0" presId="urn:microsoft.com/office/officeart/2005/8/layout/chevron2"/>
    <dgm:cxn modelId="{CFE69744-5ACE-4C81-9C1E-E93285B56FAE}" type="presParOf" srcId="{13B8B9DC-4325-4F36-AA4E-18369AF33748}" destId="{3C95ABB3-623C-4B94-9BED-3113A7302B09}" srcOrd="1" destOrd="0" presId="urn:microsoft.com/office/officeart/2005/8/layout/chevron2"/>
    <dgm:cxn modelId="{91788235-23B7-4807-92D1-E16D1F41661D}" type="presParOf" srcId="{13B8B9DC-4325-4F36-AA4E-18369AF33748}" destId="{C2852E0A-14FD-4DFF-8FAD-70EB96312C04}" srcOrd="2" destOrd="0" presId="urn:microsoft.com/office/officeart/2005/8/layout/chevron2"/>
    <dgm:cxn modelId="{EF8E2DB6-6715-47CF-99F5-4B4CC58B86E6}" type="presParOf" srcId="{C2852E0A-14FD-4DFF-8FAD-70EB96312C04}" destId="{339518D9-AD96-49CA-A72F-2F27CD04FDAE}" srcOrd="0" destOrd="0" presId="urn:microsoft.com/office/officeart/2005/8/layout/chevron2"/>
    <dgm:cxn modelId="{79893FC4-E1E1-45D5-A661-E4FC85A707AA}" type="presParOf" srcId="{C2852E0A-14FD-4DFF-8FAD-70EB96312C04}" destId="{3A25A448-3A64-4E99-9FFB-9D0AFD6D6625}" srcOrd="1" destOrd="0" presId="urn:microsoft.com/office/officeart/2005/8/layout/chevron2"/>
    <dgm:cxn modelId="{9A57B799-9C50-4F76-A2CD-DC629243922D}" type="presParOf" srcId="{13B8B9DC-4325-4F36-AA4E-18369AF33748}" destId="{6349A7CA-531F-4799-A809-537E6FF19610}" srcOrd="3" destOrd="0" presId="urn:microsoft.com/office/officeart/2005/8/layout/chevron2"/>
    <dgm:cxn modelId="{C68D9B3B-C6CD-485E-B991-86FB6C07F406}" type="presParOf" srcId="{13B8B9DC-4325-4F36-AA4E-18369AF33748}" destId="{C60FDF33-6E3A-4678-B0C4-74B565ACABB5}" srcOrd="4" destOrd="0" presId="urn:microsoft.com/office/officeart/2005/8/layout/chevron2"/>
    <dgm:cxn modelId="{AD760780-80AF-483A-8B9E-2CC4C83F4C8A}" type="presParOf" srcId="{C60FDF33-6E3A-4678-B0C4-74B565ACABB5}" destId="{0E0D434D-AC1E-4FE9-BDBB-DBF6D209E8A4}" srcOrd="0" destOrd="0" presId="urn:microsoft.com/office/officeart/2005/8/layout/chevron2"/>
    <dgm:cxn modelId="{9BC77163-C010-4858-8443-50727CDB6DE6}" type="presParOf" srcId="{C60FDF33-6E3A-4678-B0C4-74B565ACABB5}" destId="{810F7C87-94A5-416D-A5F0-E8780614D190}" srcOrd="1" destOrd="0" presId="urn:microsoft.com/office/officeart/2005/8/layout/chevron2"/>
    <dgm:cxn modelId="{F9C7668F-964B-4CC6-8538-58F09211F240}" type="presParOf" srcId="{13B8B9DC-4325-4F36-AA4E-18369AF33748}" destId="{A39EEA14-CCA1-4834-8C92-4E9E85E64BAF}" srcOrd="5" destOrd="0" presId="urn:microsoft.com/office/officeart/2005/8/layout/chevron2"/>
    <dgm:cxn modelId="{E65B8352-EA1E-418B-A659-F541075E5874}" type="presParOf" srcId="{13B8B9DC-4325-4F36-AA4E-18369AF33748}" destId="{2218905E-9961-4E85-8B24-99C80573FC82}" srcOrd="6" destOrd="0" presId="urn:microsoft.com/office/officeart/2005/8/layout/chevron2"/>
    <dgm:cxn modelId="{E467D97E-992B-4306-8F1E-F887B9F47B66}" type="presParOf" srcId="{2218905E-9961-4E85-8B24-99C80573FC82}" destId="{8C134639-1038-41DD-B67E-A2815DCE6801}" srcOrd="0" destOrd="0" presId="urn:microsoft.com/office/officeart/2005/8/layout/chevron2"/>
    <dgm:cxn modelId="{82F0A1F3-B64E-48F7-960B-30572E18BFA9}" type="presParOf" srcId="{2218905E-9961-4E85-8B24-99C80573FC82}" destId="{6F1FA3BC-B322-4FCE-83E5-CC8DAF14842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7B353B-DC1F-4C11-BD6E-0F7209FC8084}">
      <dsp:nvSpPr>
        <dsp:cNvPr id="0" name=""/>
        <dsp:cNvSpPr/>
      </dsp:nvSpPr>
      <dsp:spPr>
        <a:xfrm>
          <a:off x="562" y="2094349"/>
          <a:ext cx="2999864" cy="14999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100" kern="1200" dirty="0" smtClean="0"/>
            <a:t>Види малювання</a:t>
          </a:r>
          <a:endParaRPr lang="ru-RU" sz="4100" kern="1200" dirty="0"/>
        </a:p>
      </dsp:txBody>
      <dsp:txXfrm>
        <a:off x="44494" y="2138281"/>
        <a:ext cx="2912000" cy="1412068"/>
      </dsp:txXfrm>
    </dsp:sp>
    <dsp:sp modelId="{25EA8B81-E92F-41E8-ADE4-E9E7B578FE0F}">
      <dsp:nvSpPr>
        <dsp:cNvPr id="0" name=""/>
        <dsp:cNvSpPr/>
      </dsp:nvSpPr>
      <dsp:spPr>
        <a:xfrm rot="3198302">
          <a:off x="2604404" y="3609617"/>
          <a:ext cx="1968082" cy="47460"/>
        </a:xfrm>
        <a:custGeom>
          <a:avLst/>
          <a:gdLst/>
          <a:ahLst/>
          <a:cxnLst/>
          <a:rect l="0" t="0" r="0" b="0"/>
          <a:pathLst>
            <a:path>
              <a:moveTo>
                <a:pt x="0" y="23730"/>
              </a:moveTo>
              <a:lnTo>
                <a:pt x="1968082" y="2373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3539243" y="3584145"/>
        <a:ext cx="98404" cy="98404"/>
      </dsp:txXfrm>
    </dsp:sp>
    <dsp:sp modelId="{EAD0B4D1-C5E3-4522-AA5B-08494B8136EE}">
      <dsp:nvSpPr>
        <dsp:cNvPr id="0" name=""/>
        <dsp:cNvSpPr/>
      </dsp:nvSpPr>
      <dsp:spPr>
        <a:xfrm>
          <a:off x="4176463" y="3672413"/>
          <a:ext cx="2999864" cy="149993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100" kern="1200" dirty="0" smtClean="0"/>
            <a:t>сюжетне</a:t>
          </a:r>
          <a:endParaRPr lang="ru-RU" sz="4100" kern="1200" dirty="0"/>
        </a:p>
      </dsp:txBody>
      <dsp:txXfrm>
        <a:off x="4220395" y="3716345"/>
        <a:ext cx="2912000" cy="1412068"/>
      </dsp:txXfrm>
    </dsp:sp>
    <dsp:sp modelId="{0311CF16-FDFE-46F5-8C93-01955EDDE593}">
      <dsp:nvSpPr>
        <dsp:cNvPr id="0" name=""/>
        <dsp:cNvSpPr/>
      </dsp:nvSpPr>
      <dsp:spPr>
        <a:xfrm>
          <a:off x="3000427" y="2820585"/>
          <a:ext cx="1199945" cy="47460"/>
        </a:xfrm>
        <a:custGeom>
          <a:avLst/>
          <a:gdLst/>
          <a:ahLst/>
          <a:cxnLst/>
          <a:rect l="0" t="0" r="0" b="0"/>
          <a:pathLst>
            <a:path>
              <a:moveTo>
                <a:pt x="0" y="23730"/>
              </a:moveTo>
              <a:lnTo>
                <a:pt x="1199945" y="2373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570401" y="2814317"/>
        <a:ext cx="59997" cy="59997"/>
      </dsp:txXfrm>
    </dsp:sp>
    <dsp:sp modelId="{5D3BDC53-557E-4090-A2BD-25330BCE36C3}">
      <dsp:nvSpPr>
        <dsp:cNvPr id="0" name=""/>
        <dsp:cNvSpPr/>
      </dsp:nvSpPr>
      <dsp:spPr>
        <a:xfrm>
          <a:off x="4200372" y="2094349"/>
          <a:ext cx="2999864" cy="149993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100" kern="1200" dirty="0" smtClean="0"/>
            <a:t>декоративне</a:t>
          </a:r>
          <a:endParaRPr lang="ru-RU" sz="4100" kern="1200" dirty="0"/>
        </a:p>
      </dsp:txBody>
      <dsp:txXfrm>
        <a:off x="4244304" y="2138281"/>
        <a:ext cx="2912000" cy="1412068"/>
      </dsp:txXfrm>
    </dsp:sp>
    <dsp:sp modelId="{DF6ABF38-D366-414B-88FE-7D3AA0537981}">
      <dsp:nvSpPr>
        <dsp:cNvPr id="0" name=""/>
        <dsp:cNvSpPr/>
      </dsp:nvSpPr>
      <dsp:spPr>
        <a:xfrm rot="18422949">
          <a:off x="2604408" y="2025441"/>
          <a:ext cx="1992545" cy="47460"/>
        </a:xfrm>
        <a:custGeom>
          <a:avLst/>
          <a:gdLst/>
          <a:ahLst/>
          <a:cxnLst/>
          <a:rect l="0" t="0" r="0" b="0"/>
          <a:pathLst>
            <a:path>
              <a:moveTo>
                <a:pt x="0" y="23730"/>
              </a:moveTo>
              <a:lnTo>
                <a:pt x="1992545" y="2373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3550867" y="1999358"/>
        <a:ext cx="99627" cy="99627"/>
      </dsp:txXfrm>
    </dsp:sp>
    <dsp:sp modelId="{F2D1184E-B8EF-40DF-956F-83143DCC2415}">
      <dsp:nvSpPr>
        <dsp:cNvPr id="0" name=""/>
        <dsp:cNvSpPr/>
      </dsp:nvSpPr>
      <dsp:spPr>
        <a:xfrm>
          <a:off x="4200935" y="504061"/>
          <a:ext cx="2999864" cy="149993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100" kern="1200" dirty="0" smtClean="0"/>
            <a:t>предметне</a:t>
          </a:r>
          <a:endParaRPr lang="ru-RU" sz="4100" kern="1200" dirty="0"/>
        </a:p>
      </dsp:txBody>
      <dsp:txXfrm>
        <a:off x="4244867" y="547993"/>
        <a:ext cx="2912000" cy="141206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903514-1E35-485C-B9F1-7818B0A88A63}">
      <dsp:nvSpPr>
        <dsp:cNvPr id="0" name=""/>
        <dsp:cNvSpPr/>
      </dsp:nvSpPr>
      <dsp:spPr>
        <a:xfrm>
          <a:off x="0" y="0"/>
          <a:ext cx="7344816" cy="110214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Дати</a:t>
          </a:r>
          <a:r>
            <a:rPr lang="ru-RU" sz="20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дітям</a:t>
          </a:r>
          <a:r>
            <a:rPr lang="ru-RU" sz="20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знання</a:t>
          </a:r>
          <a:r>
            <a:rPr lang="ru-RU" sz="20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про </a:t>
          </a:r>
          <a:r>
            <a:rPr lang="ru-RU" sz="20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предмети</a:t>
          </a:r>
          <a:r>
            <a:rPr lang="ru-RU" sz="20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їх</a:t>
          </a:r>
          <a:r>
            <a:rPr lang="ru-RU" sz="20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зовнішній</a:t>
          </a:r>
          <a:r>
            <a:rPr lang="ru-RU" sz="20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вигляд</a:t>
          </a:r>
          <a:r>
            <a:rPr lang="ru-RU" sz="20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, структуру, </a:t>
          </a:r>
          <a:r>
            <a:rPr lang="ru-RU" sz="20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основні</a:t>
          </a:r>
          <a:r>
            <a:rPr lang="ru-RU" sz="20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частини</a:t>
          </a:r>
          <a:r>
            <a:rPr lang="ru-RU" sz="20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матеріалу</a:t>
          </a:r>
          <a:r>
            <a:rPr lang="ru-RU" sz="20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з</a:t>
          </a:r>
          <a:r>
            <a:rPr lang="ru-RU" sz="20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якими</a:t>
          </a:r>
          <a:r>
            <a:rPr lang="ru-RU" sz="20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вони </a:t>
          </a:r>
          <a:r>
            <a:rPr lang="ru-RU" sz="20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працюють</a:t>
          </a:r>
          <a:r>
            <a:rPr lang="ru-RU" sz="20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2000" b="1" i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79177" y="0"/>
        <a:ext cx="5765638" cy="1102141"/>
      </dsp:txXfrm>
    </dsp:sp>
    <dsp:sp modelId="{F645BCFA-BCEA-4DED-AEA0-9CDFB5F38D34}">
      <dsp:nvSpPr>
        <dsp:cNvPr id="0" name=""/>
        <dsp:cNvSpPr/>
      </dsp:nvSpPr>
      <dsp:spPr>
        <a:xfrm>
          <a:off x="144014" y="310054"/>
          <a:ext cx="1401361" cy="482032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9DD091-8AC5-4DBC-854C-545537DC56EE}">
      <dsp:nvSpPr>
        <dsp:cNvPr id="0" name=""/>
        <dsp:cNvSpPr/>
      </dsp:nvSpPr>
      <dsp:spPr>
        <a:xfrm>
          <a:off x="0" y="1212355"/>
          <a:ext cx="7344816" cy="1102141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Діти</a:t>
          </a:r>
          <a:r>
            <a:rPr lang="ru-RU" sz="20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повинні</a:t>
          </a:r>
          <a:r>
            <a:rPr lang="ru-RU" sz="20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вміти</a:t>
          </a:r>
          <a:r>
            <a:rPr lang="ru-RU" sz="20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ґрунтувати</a:t>
          </a:r>
          <a:r>
            <a:rPr lang="ru-RU" sz="20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предмети</a:t>
          </a:r>
          <a:r>
            <a:rPr lang="ru-RU" sz="20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за </a:t>
          </a:r>
          <a:r>
            <a:rPr lang="ru-RU" sz="20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їх</a:t>
          </a:r>
          <a:r>
            <a:rPr lang="ru-RU" sz="20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загальними</a:t>
          </a:r>
          <a:r>
            <a:rPr lang="ru-RU" sz="20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ознаками</a:t>
          </a:r>
          <a:r>
            <a:rPr lang="ru-RU" sz="20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розуміти</a:t>
          </a:r>
          <a:r>
            <a:rPr lang="ru-RU" sz="20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залежність</a:t>
          </a:r>
          <a:r>
            <a:rPr lang="ru-RU" sz="20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між</a:t>
          </a:r>
          <a:r>
            <a:rPr lang="ru-RU" sz="20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їх</a:t>
          </a:r>
          <a:r>
            <a:rPr lang="ru-RU" sz="20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особливостями</a:t>
          </a:r>
          <a:r>
            <a:rPr lang="ru-RU" sz="20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і</a:t>
          </a:r>
          <a:r>
            <a:rPr lang="ru-RU" sz="20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тими</a:t>
          </a:r>
          <a:r>
            <a:rPr lang="ru-RU" sz="20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функціями</a:t>
          </a:r>
          <a:r>
            <a:rPr lang="ru-RU" sz="20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які</a:t>
          </a:r>
          <a:r>
            <a:rPr lang="ru-RU" sz="20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вони </a:t>
          </a:r>
          <a:r>
            <a:rPr lang="ru-RU" sz="20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виконують</a:t>
          </a:r>
          <a:r>
            <a:rPr lang="ru-RU" sz="20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2000" b="1" i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79177" y="1212355"/>
        <a:ext cx="5765638" cy="1102141"/>
      </dsp:txXfrm>
    </dsp:sp>
    <dsp:sp modelId="{36F80E27-CE8B-4CDF-A030-0FFA9C033393}">
      <dsp:nvSpPr>
        <dsp:cNvPr id="0" name=""/>
        <dsp:cNvSpPr/>
      </dsp:nvSpPr>
      <dsp:spPr>
        <a:xfrm>
          <a:off x="110214" y="1322569"/>
          <a:ext cx="1468963" cy="881713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3560789"/>
            <a:satOff val="15872"/>
            <a:lumOff val="14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85BF34-8553-4241-8C63-AF523935FCC8}">
      <dsp:nvSpPr>
        <dsp:cNvPr id="0" name=""/>
        <dsp:cNvSpPr/>
      </dsp:nvSpPr>
      <dsp:spPr>
        <a:xfrm>
          <a:off x="0" y="2424711"/>
          <a:ext cx="7344816" cy="1102141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Навчити</a:t>
          </a:r>
          <a:r>
            <a:rPr lang="ru-RU" sz="20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дітей</a:t>
          </a:r>
          <a:r>
            <a:rPr lang="ru-RU" sz="20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працювати</a:t>
          </a:r>
          <a:r>
            <a:rPr lang="ru-RU" sz="20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цілеспрямовано</a:t>
          </a:r>
          <a:r>
            <a:rPr lang="ru-RU" sz="20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попередньо</a:t>
          </a:r>
          <a:r>
            <a:rPr lang="ru-RU" sz="20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планувати</a:t>
          </a:r>
          <a:r>
            <a:rPr lang="ru-RU" sz="20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свою </a:t>
          </a:r>
          <a:r>
            <a:rPr lang="ru-RU" sz="20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діяльність</a:t>
          </a:r>
          <a:r>
            <a:rPr lang="ru-RU" sz="20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що</a:t>
          </a:r>
          <a:r>
            <a:rPr lang="ru-RU" sz="20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є</a:t>
          </a:r>
          <a:r>
            <a:rPr lang="ru-RU" sz="20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необхідною</a:t>
          </a:r>
          <a:r>
            <a:rPr lang="ru-RU" sz="20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умовою</a:t>
          </a:r>
          <a:r>
            <a:rPr lang="ru-RU" sz="20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для </a:t>
          </a:r>
          <a:r>
            <a:rPr lang="ru-RU" sz="20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успішного</a:t>
          </a:r>
          <a:r>
            <a:rPr lang="ru-RU" sz="20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виконання</a:t>
          </a:r>
          <a:r>
            <a:rPr lang="ru-RU" sz="20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конструктивних</a:t>
          </a:r>
          <a:r>
            <a:rPr lang="ru-RU" sz="20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завдань</a:t>
          </a:r>
          <a:r>
            <a:rPr lang="ru-RU" sz="20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2000" b="1" i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79177" y="2424711"/>
        <a:ext cx="5765638" cy="1102141"/>
      </dsp:txXfrm>
    </dsp:sp>
    <dsp:sp modelId="{E5BD1F57-0B47-4AE3-A858-F4560D0DAF20}">
      <dsp:nvSpPr>
        <dsp:cNvPr id="0" name=""/>
        <dsp:cNvSpPr/>
      </dsp:nvSpPr>
      <dsp:spPr>
        <a:xfrm>
          <a:off x="110214" y="2534925"/>
          <a:ext cx="1468963" cy="881713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7121577"/>
            <a:satOff val="31745"/>
            <a:lumOff val="28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C22704-4B4B-4038-BDB9-C1F35FF9690C}">
      <dsp:nvSpPr>
        <dsp:cNvPr id="0" name=""/>
        <dsp:cNvSpPr/>
      </dsp:nvSpPr>
      <dsp:spPr>
        <a:xfrm>
          <a:off x="0" y="3637066"/>
          <a:ext cx="7344816" cy="1102141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Виховувати</a:t>
          </a:r>
          <a:r>
            <a:rPr lang="ru-RU" sz="20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у </a:t>
          </a:r>
          <a:r>
            <a:rPr lang="ru-RU" sz="20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дітей</a:t>
          </a:r>
          <a:r>
            <a:rPr lang="ru-RU" sz="20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самостійність</a:t>
          </a:r>
          <a:r>
            <a:rPr lang="ru-RU" sz="20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у</a:t>
          </a:r>
          <a:r>
            <a:rPr lang="ru-RU" sz="20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роботі</a:t>
          </a:r>
          <a:r>
            <a:rPr lang="ru-RU" sz="20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і</a:t>
          </a:r>
          <a:r>
            <a:rPr lang="ru-RU" sz="20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творчу</a:t>
          </a:r>
          <a:r>
            <a:rPr lang="ru-RU" sz="20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ініціативу</a:t>
          </a:r>
          <a:r>
            <a:rPr lang="ru-RU" sz="20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2000" b="1" i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79177" y="3637066"/>
        <a:ext cx="5765638" cy="1102141"/>
      </dsp:txXfrm>
    </dsp:sp>
    <dsp:sp modelId="{C21B7296-2C95-4202-A52A-F8290877BFAF}">
      <dsp:nvSpPr>
        <dsp:cNvPr id="0" name=""/>
        <dsp:cNvSpPr/>
      </dsp:nvSpPr>
      <dsp:spPr>
        <a:xfrm>
          <a:off x="110214" y="3747281"/>
          <a:ext cx="1468963" cy="881713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10682366"/>
            <a:satOff val="47617"/>
            <a:lumOff val="42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697D39-3E30-495D-BF4A-4BFF3B0276B7}">
      <dsp:nvSpPr>
        <dsp:cNvPr id="0" name=""/>
        <dsp:cNvSpPr/>
      </dsp:nvSpPr>
      <dsp:spPr>
        <a:xfrm>
          <a:off x="4056472" y="2849059"/>
          <a:ext cx="2925388" cy="655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6519"/>
              </a:lnTo>
              <a:lnTo>
                <a:pt x="2925388" y="446519"/>
              </a:lnTo>
              <a:lnTo>
                <a:pt x="2925388" y="6552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2F571-32F8-4E1E-87FA-5C58D68D5815}">
      <dsp:nvSpPr>
        <dsp:cNvPr id="0" name=""/>
        <dsp:cNvSpPr/>
      </dsp:nvSpPr>
      <dsp:spPr>
        <a:xfrm>
          <a:off x="4010752" y="2849059"/>
          <a:ext cx="91440" cy="6552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6519"/>
              </a:lnTo>
              <a:lnTo>
                <a:pt x="73802" y="446519"/>
              </a:lnTo>
              <a:lnTo>
                <a:pt x="73802" y="6552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FB1FF-D07D-49C8-8D46-CBD8170F6A9D}">
      <dsp:nvSpPr>
        <dsp:cNvPr id="0" name=""/>
        <dsp:cNvSpPr/>
      </dsp:nvSpPr>
      <dsp:spPr>
        <a:xfrm>
          <a:off x="1159166" y="2849059"/>
          <a:ext cx="2897305" cy="655229"/>
        </a:xfrm>
        <a:custGeom>
          <a:avLst/>
          <a:gdLst/>
          <a:ahLst/>
          <a:cxnLst/>
          <a:rect l="0" t="0" r="0" b="0"/>
          <a:pathLst>
            <a:path>
              <a:moveTo>
                <a:pt x="2897305" y="0"/>
              </a:moveTo>
              <a:lnTo>
                <a:pt x="2897305" y="446519"/>
              </a:lnTo>
              <a:lnTo>
                <a:pt x="0" y="446519"/>
              </a:lnTo>
              <a:lnTo>
                <a:pt x="0" y="6552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4F63A-7711-4796-BC92-7788D1336D52}">
      <dsp:nvSpPr>
        <dsp:cNvPr id="0" name=""/>
        <dsp:cNvSpPr/>
      </dsp:nvSpPr>
      <dsp:spPr>
        <a:xfrm>
          <a:off x="2691248" y="895038"/>
          <a:ext cx="2730448" cy="1954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13474A-CB68-4F52-982D-9CF400804AF7}">
      <dsp:nvSpPr>
        <dsp:cNvPr id="0" name=""/>
        <dsp:cNvSpPr/>
      </dsp:nvSpPr>
      <dsp:spPr>
        <a:xfrm>
          <a:off x="2941575" y="1132848"/>
          <a:ext cx="2730448" cy="1954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Конструювання, відповідно до матеріалу:</a:t>
          </a:r>
          <a:endParaRPr lang="ru-RU" sz="2700" kern="1200" dirty="0"/>
        </a:p>
      </dsp:txBody>
      <dsp:txXfrm>
        <a:off x="2998806" y="1190079"/>
        <a:ext cx="2615986" cy="1839558"/>
      </dsp:txXfrm>
    </dsp:sp>
    <dsp:sp modelId="{CAC72118-B2B8-4DE7-9BAE-114674768267}">
      <dsp:nvSpPr>
        <dsp:cNvPr id="0" name=""/>
        <dsp:cNvSpPr/>
      </dsp:nvSpPr>
      <dsp:spPr>
        <a:xfrm>
          <a:off x="739" y="3504288"/>
          <a:ext cx="2316853" cy="17715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36AA5B-C281-447E-A902-478F53852CEC}">
      <dsp:nvSpPr>
        <dsp:cNvPr id="0" name=""/>
        <dsp:cNvSpPr/>
      </dsp:nvSpPr>
      <dsp:spPr>
        <a:xfrm>
          <a:off x="251066" y="3742099"/>
          <a:ext cx="2316853" cy="17715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Викидний матеріал</a:t>
          </a:r>
          <a:endParaRPr lang="ru-RU" sz="2700" kern="1200" dirty="0"/>
        </a:p>
      </dsp:txBody>
      <dsp:txXfrm>
        <a:off x="302954" y="3793987"/>
        <a:ext cx="2213077" cy="1667798"/>
      </dsp:txXfrm>
    </dsp:sp>
    <dsp:sp modelId="{8CD8672A-44EF-4FF1-966F-480F1DC5E206}">
      <dsp:nvSpPr>
        <dsp:cNvPr id="0" name=""/>
        <dsp:cNvSpPr/>
      </dsp:nvSpPr>
      <dsp:spPr>
        <a:xfrm>
          <a:off x="2818246" y="3504288"/>
          <a:ext cx="2532617" cy="1751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9D99F7-680B-4059-AD65-679753A68C21}">
      <dsp:nvSpPr>
        <dsp:cNvPr id="0" name=""/>
        <dsp:cNvSpPr/>
      </dsp:nvSpPr>
      <dsp:spPr>
        <a:xfrm>
          <a:off x="3068573" y="3742099"/>
          <a:ext cx="2532617" cy="1751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Папір</a:t>
          </a:r>
          <a:endParaRPr lang="ru-RU" sz="2700" kern="1200" dirty="0"/>
        </a:p>
      </dsp:txBody>
      <dsp:txXfrm>
        <a:off x="3119858" y="3793384"/>
        <a:ext cx="2430047" cy="1648432"/>
      </dsp:txXfrm>
    </dsp:sp>
    <dsp:sp modelId="{9E636102-524D-484D-AD6B-FE53E826C8C4}">
      <dsp:nvSpPr>
        <dsp:cNvPr id="0" name=""/>
        <dsp:cNvSpPr/>
      </dsp:nvSpPr>
      <dsp:spPr>
        <a:xfrm>
          <a:off x="5851517" y="3504288"/>
          <a:ext cx="2260688" cy="16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5DAD89-623C-4163-8F6E-40B875966B64}">
      <dsp:nvSpPr>
        <dsp:cNvPr id="0" name=""/>
        <dsp:cNvSpPr/>
      </dsp:nvSpPr>
      <dsp:spPr>
        <a:xfrm>
          <a:off x="6101843" y="3742099"/>
          <a:ext cx="2260688" cy="16143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Природний матеріал</a:t>
          </a:r>
          <a:endParaRPr lang="ru-RU" sz="2700" kern="1200" dirty="0"/>
        </a:p>
      </dsp:txBody>
      <dsp:txXfrm>
        <a:off x="6149126" y="3789382"/>
        <a:ext cx="2166122" cy="151979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C35D01-2C7A-4D13-BDA3-F055A217D9DE}">
      <dsp:nvSpPr>
        <dsp:cNvPr id="0" name=""/>
        <dsp:cNvSpPr/>
      </dsp:nvSpPr>
      <dsp:spPr>
        <a:xfrm>
          <a:off x="3371403" y="736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3418579" y="47912"/>
        <a:ext cx="1392440" cy="872063"/>
      </dsp:txXfrm>
    </dsp:sp>
    <dsp:sp modelId="{6AF2B781-44B7-470C-B147-EDB1545163E7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685052" y="153092"/>
              </a:moveTo>
              <a:arcTo wR="1931434" hR="1931434" stAng="17577964" swAng="196228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C42990-F2DB-4CE6-8EAC-304F9EE0D2FE}">
      <dsp:nvSpPr>
        <dsp:cNvPr id="0" name=""/>
        <dsp:cNvSpPr/>
      </dsp:nvSpPr>
      <dsp:spPr>
        <a:xfrm>
          <a:off x="5208306" y="1335324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5255482" y="1382500"/>
        <a:ext cx="1392440" cy="872063"/>
      </dsp:txXfrm>
    </dsp:sp>
    <dsp:sp modelId="{6320BA87-1E2D-42B4-B819-8F34310040EF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860210" y="1830145"/>
              </a:moveTo>
              <a:arcTo wR="1931434" hR="1931434" stAng="21419634" swAng="219687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787436-1BFF-4C3D-878A-6A2505FC8354}">
      <dsp:nvSpPr>
        <dsp:cNvPr id="0" name=""/>
        <dsp:cNvSpPr/>
      </dsp:nvSpPr>
      <dsp:spPr>
        <a:xfrm>
          <a:off x="4506671" y="3494733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4553847" y="3541909"/>
        <a:ext cx="1392440" cy="872063"/>
      </dsp:txXfrm>
    </dsp:sp>
    <dsp:sp modelId="{EC53E769-C91A-4EE0-9090-D92A03CF1D67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315628" y="3824271"/>
              </a:moveTo>
              <a:arcTo wR="1931434" hR="1931434" stAng="4711583" swAng="13768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C799D-B9BE-46B7-8E7C-DD5643E47FB3}">
      <dsp:nvSpPr>
        <dsp:cNvPr id="0" name=""/>
        <dsp:cNvSpPr/>
      </dsp:nvSpPr>
      <dsp:spPr>
        <a:xfrm>
          <a:off x="2236135" y="3494733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2283311" y="3541909"/>
        <a:ext cx="1392440" cy="872063"/>
      </dsp:txXfrm>
    </dsp:sp>
    <dsp:sp modelId="{3E09A6B7-2F57-48CE-880A-F5C2A4C22141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22859" y="3000510"/>
              </a:moveTo>
              <a:arcTo wR="1931434" hR="1931434" stAng="8783493" swAng="219687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EA906F-D56F-47F5-A82D-BACCA8F76306}">
      <dsp:nvSpPr>
        <dsp:cNvPr id="0" name=""/>
        <dsp:cNvSpPr/>
      </dsp:nvSpPr>
      <dsp:spPr>
        <a:xfrm>
          <a:off x="1534500" y="1335324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1581676" y="1382500"/>
        <a:ext cx="1392440" cy="872063"/>
      </dsp:txXfrm>
    </dsp:sp>
    <dsp:sp modelId="{8C37410F-FC93-41F3-BE68-FBFE047F68DE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36435" y="842205"/>
              </a:moveTo>
              <a:arcTo wR="1931434" hR="1931434" stAng="12859756" swAng="196228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8DE8B2-CCFD-446A-BE61-67AC93921268}">
      <dsp:nvSpPr>
        <dsp:cNvPr id="0" name=""/>
        <dsp:cNvSpPr/>
      </dsp:nvSpPr>
      <dsp:spPr>
        <a:xfrm>
          <a:off x="0" y="0"/>
          <a:ext cx="7128792" cy="792055"/>
        </a:xfrm>
        <a:prstGeom prst="roundRect">
          <a:avLst>
            <a:gd name="adj" fmla="val 10000"/>
          </a:avLst>
        </a:prstGeom>
        <a:solidFill>
          <a:srgbClr val="E87D37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err="1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Розвивати</a:t>
          </a:r>
          <a:r>
            <a:rPr lang="ru-RU" sz="1600" b="1" i="1" kern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ru-RU" sz="1600" b="1" i="1" kern="1200" dirty="0" err="1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здатність</a:t>
          </a:r>
          <a:r>
            <a:rPr lang="ru-RU" sz="1600" b="1" i="1" kern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ru-RU" sz="1600" b="1" i="1" kern="1200" dirty="0" err="1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дітей</a:t>
          </a:r>
          <a:r>
            <a:rPr lang="ru-RU" sz="1600" b="1" i="1" kern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 до </a:t>
          </a:r>
          <a:r>
            <a:rPr lang="ru-RU" sz="1600" b="1" i="1" kern="1200" dirty="0" err="1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естетичного</a:t>
          </a:r>
          <a:r>
            <a:rPr lang="ru-RU" sz="1600" b="1" i="1" kern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ru-RU" sz="1600" b="1" i="1" kern="1200" dirty="0" err="1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сприйняття</a:t>
          </a:r>
          <a:r>
            <a:rPr lang="ru-RU" sz="1600" b="1" i="1" kern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ru-RU" sz="1600" b="1" i="1" kern="1200" dirty="0" err="1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навколишнього</a:t>
          </a:r>
          <a:r>
            <a:rPr lang="ru-RU" sz="1600" b="1" i="1" kern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, </a:t>
          </a:r>
          <a:r>
            <a:rPr lang="ru-RU" sz="1600" b="1" i="1" kern="1200" dirty="0" err="1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спостережливість</a:t>
          </a:r>
          <a:r>
            <a:rPr lang="ru-RU" sz="1600" b="1" i="1" kern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, </a:t>
          </a:r>
          <a:r>
            <a:rPr lang="ru-RU" sz="1600" b="1" i="1" kern="1200" dirty="0" err="1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увагу</a:t>
          </a:r>
          <a:r>
            <a:rPr lang="ru-RU" sz="1600" b="1" i="1" kern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, </a:t>
          </a:r>
          <a:r>
            <a:rPr lang="ru-RU" sz="1600" b="1" i="1" kern="1200" dirty="0" err="1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зорову</a:t>
          </a:r>
          <a:r>
            <a:rPr lang="ru-RU" sz="1600" b="1" i="1" kern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 память, </a:t>
          </a:r>
          <a:r>
            <a:rPr lang="ru-RU" sz="1600" b="1" i="1" kern="1200" dirty="0" err="1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образне</a:t>
          </a:r>
          <a:r>
            <a:rPr lang="ru-RU" sz="1600" b="1" i="1" kern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ru-RU" sz="1600" b="1" i="1" kern="1200" dirty="0" err="1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мислення</a:t>
          </a:r>
          <a:endParaRPr lang="ru-RU" sz="1600" b="1" i="1" kern="1200" dirty="0">
            <a:solidFill>
              <a:srgbClr val="002060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1528161" y="23198"/>
        <a:ext cx="5577432" cy="745659"/>
      </dsp:txXfrm>
    </dsp:sp>
    <dsp:sp modelId="{5937F135-1285-4B9F-9E6A-764451C1554F}">
      <dsp:nvSpPr>
        <dsp:cNvPr id="0" name=""/>
        <dsp:cNvSpPr/>
      </dsp:nvSpPr>
      <dsp:spPr>
        <a:xfrm>
          <a:off x="79205" y="79205"/>
          <a:ext cx="1425758" cy="63364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0" b="-90000"/>
          </a:stretch>
        </a:blip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EAD881-5FEE-4DB5-B6CB-89AADD0A9E88}">
      <dsp:nvSpPr>
        <dsp:cNvPr id="0" name=""/>
        <dsp:cNvSpPr/>
      </dsp:nvSpPr>
      <dsp:spPr>
        <a:xfrm>
          <a:off x="0" y="871260"/>
          <a:ext cx="7128792" cy="792055"/>
        </a:xfrm>
        <a:prstGeom prst="roundRect">
          <a:avLst>
            <a:gd name="adj" fmla="val 10000"/>
          </a:avLst>
        </a:prstGeom>
        <a:solidFill>
          <a:srgbClr val="E87D37">
            <a:hueOff val="5038564"/>
            <a:satOff val="-2354"/>
            <a:lumOff val="-2647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err="1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Виховувати</a:t>
          </a:r>
          <a:r>
            <a:rPr lang="ru-RU" sz="1600" b="1" i="1" kern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ru-RU" sz="1600" b="1" i="1" kern="1200" dirty="0" err="1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бажання</a:t>
          </a:r>
          <a:r>
            <a:rPr lang="ru-RU" sz="1600" b="1" i="1" kern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ru-RU" sz="1600" b="1" i="1" kern="1200" dirty="0" err="1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малювати</a:t>
          </a:r>
          <a:endParaRPr lang="ru-RU" sz="1600" b="1" i="1" kern="1200" dirty="0">
            <a:solidFill>
              <a:srgbClr val="002060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1528161" y="894458"/>
        <a:ext cx="5577432" cy="745659"/>
      </dsp:txXfrm>
    </dsp:sp>
    <dsp:sp modelId="{3A893AC0-6440-435D-8DF1-A735DD79A4C5}">
      <dsp:nvSpPr>
        <dsp:cNvPr id="0" name=""/>
        <dsp:cNvSpPr/>
      </dsp:nvSpPr>
      <dsp:spPr>
        <a:xfrm>
          <a:off x="79205" y="950466"/>
          <a:ext cx="1425758" cy="63364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055E60-7BB7-4553-A1C4-7C53D15B6051}">
      <dsp:nvSpPr>
        <dsp:cNvPr id="0" name=""/>
        <dsp:cNvSpPr/>
      </dsp:nvSpPr>
      <dsp:spPr>
        <a:xfrm>
          <a:off x="0" y="1742521"/>
          <a:ext cx="7128792" cy="792055"/>
        </a:xfrm>
        <a:prstGeom prst="roundRect">
          <a:avLst>
            <a:gd name="adj" fmla="val 10000"/>
          </a:avLst>
        </a:prstGeom>
        <a:solidFill>
          <a:srgbClr val="E87D37">
            <a:hueOff val="10077129"/>
            <a:satOff val="-4709"/>
            <a:lumOff val="-5294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err="1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Вчити</a:t>
          </a:r>
          <a:r>
            <a:rPr lang="ru-RU" sz="1600" b="1" i="1" kern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ru-RU" sz="1600" b="1" i="1" kern="1200" dirty="0" err="1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дітей</a:t>
          </a:r>
          <a:r>
            <a:rPr lang="ru-RU" sz="1600" b="1" i="1" kern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ru-RU" sz="1600" b="1" i="1" kern="1200" dirty="0" err="1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малювати</a:t>
          </a:r>
          <a:r>
            <a:rPr lang="ru-RU" sz="1600" b="1" i="1" kern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ru-RU" sz="1600" b="1" i="1" kern="1200" dirty="0" err="1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з</a:t>
          </a:r>
          <a:r>
            <a:rPr lang="ru-RU" sz="1600" b="1" i="1" kern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ru-RU" sz="1600" b="1" i="1" kern="1200" dirty="0" err="1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памяті</a:t>
          </a:r>
          <a:r>
            <a:rPr lang="ru-RU" sz="1600" b="1" i="1" kern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, за </a:t>
          </a:r>
          <a:r>
            <a:rPr lang="ru-RU" sz="1600" b="1" i="1" kern="1200" dirty="0" err="1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уявою</a:t>
          </a:r>
          <a:r>
            <a:rPr lang="ru-RU" sz="1600" b="1" i="1" kern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, на </a:t>
          </a:r>
          <a:r>
            <a:rPr lang="ru-RU" sz="1600" b="1" i="1" kern="1200" dirty="0" err="1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задуману</a:t>
          </a:r>
          <a:r>
            <a:rPr lang="ru-RU" sz="1600" b="1" i="1" kern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 тему, </a:t>
          </a:r>
          <a:r>
            <a:rPr lang="ru-RU" sz="1600" b="1" i="1" kern="1200" dirty="0" err="1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з</a:t>
          </a:r>
          <a:r>
            <a:rPr lang="ru-RU" sz="1600" b="1" i="1" kern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ru-RU" sz="1600" b="1" i="1" kern="1200" dirty="0" err="1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натури</a:t>
          </a:r>
          <a:r>
            <a:rPr lang="ru-RU" sz="1600" b="1" i="1" kern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.</a:t>
          </a:r>
          <a:endParaRPr lang="ru-RU" sz="1600" b="1" i="1" kern="1200" dirty="0">
            <a:solidFill>
              <a:srgbClr val="002060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1528161" y="1765719"/>
        <a:ext cx="5577432" cy="745659"/>
      </dsp:txXfrm>
    </dsp:sp>
    <dsp:sp modelId="{05B26C88-D29A-47F3-BB4E-973E34C32909}">
      <dsp:nvSpPr>
        <dsp:cNvPr id="0" name=""/>
        <dsp:cNvSpPr/>
      </dsp:nvSpPr>
      <dsp:spPr>
        <a:xfrm>
          <a:off x="79205" y="1756819"/>
          <a:ext cx="1425758" cy="76345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9F52EA-4164-4D8B-9301-EAB7BC9C1E7C}">
      <dsp:nvSpPr>
        <dsp:cNvPr id="0" name=""/>
        <dsp:cNvSpPr/>
      </dsp:nvSpPr>
      <dsp:spPr>
        <a:xfrm>
          <a:off x="0" y="2613782"/>
          <a:ext cx="7128792" cy="792055"/>
        </a:xfrm>
        <a:prstGeom prst="roundRect">
          <a:avLst>
            <a:gd name="adj" fmla="val 10000"/>
          </a:avLst>
        </a:prstGeom>
        <a:solidFill>
          <a:srgbClr val="E87D37">
            <a:hueOff val="15115693"/>
            <a:satOff val="-7063"/>
            <a:lumOff val="-794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err="1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Ознайомлювати</a:t>
          </a:r>
          <a:r>
            <a:rPr lang="ru-RU" sz="1600" b="1" i="1" kern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ru-RU" sz="1600" b="1" i="1" kern="1200" dirty="0" err="1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дітей</a:t>
          </a:r>
          <a:r>
            <a:rPr lang="ru-RU" sz="1600" b="1" i="1" kern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ru-RU" sz="1600" b="1" i="1" kern="1200" dirty="0" err="1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багатством</a:t>
          </a:r>
          <a:r>
            <a:rPr lang="ru-RU" sz="1600" b="1" i="1" kern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ru-RU" sz="1600" b="1" i="1" kern="1200" dirty="0" err="1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кольорів</a:t>
          </a:r>
          <a:r>
            <a:rPr lang="ru-RU" sz="1600" b="1" i="1" kern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ru-RU" sz="1600" b="1" i="1" kern="1200" dirty="0" err="1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і</a:t>
          </a:r>
          <a:r>
            <a:rPr lang="ru-RU" sz="1600" b="1" i="1" kern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 форм </a:t>
          </a:r>
          <a:r>
            <a:rPr lang="ru-RU" sz="1600" b="1" i="1" kern="1200" dirty="0" err="1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навколишнього</a:t>
          </a:r>
          <a:r>
            <a:rPr lang="ru-RU" sz="1600" b="1" i="1" kern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ru-RU" sz="1600" b="1" i="1" kern="1200" dirty="0" err="1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світу</a:t>
          </a:r>
          <a:r>
            <a:rPr lang="ru-RU" sz="1600" b="1" i="1" kern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, </a:t>
          </a:r>
          <a:r>
            <a:rPr lang="ru-RU" sz="1600" b="1" i="1" kern="1200" dirty="0" err="1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з</a:t>
          </a:r>
          <a:r>
            <a:rPr lang="ru-RU" sz="1600" b="1" i="1" kern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ru-RU" sz="1600" b="1" i="1" kern="1200" dirty="0" err="1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творами</a:t>
          </a:r>
          <a:r>
            <a:rPr lang="ru-RU" sz="1600" b="1" i="1" kern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ru-RU" sz="1600" b="1" i="1" kern="1200" dirty="0" err="1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мистецтва</a:t>
          </a:r>
          <a:r>
            <a:rPr lang="ru-RU" sz="1600" b="1" i="1" kern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, </a:t>
          </a:r>
          <a:r>
            <a:rPr lang="ru-RU" sz="1600" b="1" i="1" kern="1200" dirty="0" err="1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з</a:t>
          </a:r>
          <a:r>
            <a:rPr lang="ru-RU" sz="1600" b="1" i="1" kern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ru-RU" sz="1600" b="1" i="1" kern="1200" dirty="0" err="1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уривками</a:t>
          </a:r>
          <a:r>
            <a:rPr lang="ru-RU" sz="1600" b="1" i="1" kern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ru-RU" sz="1600" b="1" i="1" kern="1200" dirty="0" err="1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народної</a:t>
          </a:r>
          <a:r>
            <a:rPr lang="ru-RU" sz="1600" b="1" i="1" kern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ru-RU" sz="1600" b="1" i="1" kern="1200" dirty="0" err="1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творчості</a:t>
          </a:r>
          <a:r>
            <a:rPr lang="ru-RU" sz="1600" b="1" i="1" kern="1200" dirty="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.</a:t>
          </a:r>
          <a:endParaRPr lang="ru-RU" sz="1600" b="1" i="1" kern="1200" dirty="0">
            <a:solidFill>
              <a:srgbClr val="002060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1528161" y="2636980"/>
        <a:ext cx="5577432" cy="745659"/>
      </dsp:txXfrm>
    </dsp:sp>
    <dsp:sp modelId="{C5F187EE-9A35-48AF-B067-268D7F4DAFE4}">
      <dsp:nvSpPr>
        <dsp:cNvPr id="0" name=""/>
        <dsp:cNvSpPr/>
      </dsp:nvSpPr>
      <dsp:spPr>
        <a:xfrm>
          <a:off x="79205" y="2692987"/>
          <a:ext cx="1425758" cy="63364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DE33F3-2567-4412-A2F2-9905FE5B4783}">
      <dsp:nvSpPr>
        <dsp:cNvPr id="0" name=""/>
        <dsp:cNvSpPr/>
      </dsp:nvSpPr>
      <dsp:spPr>
        <a:xfrm>
          <a:off x="0" y="3485042"/>
          <a:ext cx="7128792" cy="792055"/>
        </a:xfrm>
        <a:prstGeom prst="roundRect">
          <a:avLst>
            <a:gd name="adj" fmla="val 10000"/>
          </a:avLst>
        </a:prstGeom>
        <a:solidFill>
          <a:srgbClr val="E87D37">
            <a:hueOff val="20154258"/>
            <a:satOff val="-9417"/>
            <a:lumOff val="-10587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smtClean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Вчити дітей передавати колір і його відтінки, складати похідні відтінки</a:t>
          </a:r>
          <a:endParaRPr lang="ru-RU" sz="1600" b="1" i="1" kern="1200">
            <a:solidFill>
              <a:srgbClr val="002060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1528161" y="3508240"/>
        <a:ext cx="5577432" cy="745659"/>
      </dsp:txXfrm>
    </dsp:sp>
    <dsp:sp modelId="{C6FF27FF-4C19-42EE-9731-B982D39432A5}">
      <dsp:nvSpPr>
        <dsp:cNvPr id="0" name=""/>
        <dsp:cNvSpPr/>
      </dsp:nvSpPr>
      <dsp:spPr>
        <a:xfrm>
          <a:off x="79205" y="3564248"/>
          <a:ext cx="1425758" cy="63364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1D328B-B404-44EB-97E3-0060DBDF24E3}">
      <dsp:nvSpPr>
        <dsp:cNvPr id="0" name=""/>
        <dsp:cNvSpPr/>
      </dsp:nvSpPr>
      <dsp:spPr>
        <a:xfrm rot="10800000">
          <a:off x="1252160" y="2145"/>
          <a:ext cx="6289215" cy="1040031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625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Вчити</a:t>
          </a:r>
          <a:r>
            <a:rPr lang="ru-RU" sz="18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дітей</a:t>
          </a:r>
          <a:r>
            <a:rPr lang="ru-RU" sz="18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передавати</a:t>
          </a:r>
          <a:r>
            <a:rPr lang="ru-RU" sz="18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в сюжетному </a:t>
          </a:r>
          <a:r>
            <a:rPr lang="ru-RU" sz="18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малюнку</a:t>
          </a:r>
          <a:r>
            <a:rPr lang="ru-RU" sz="18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враження</a:t>
          </a:r>
          <a:r>
            <a:rPr lang="ru-RU" sz="18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від</a:t>
          </a:r>
          <a:r>
            <a:rPr lang="ru-RU" sz="18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спостережень</a:t>
          </a:r>
          <a:r>
            <a:rPr lang="ru-RU" sz="18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природи</a:t>
          </a:r>
          <a:r>
            <a:rPr lang="ru-RU" sz="18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змісту</a:t>
          </a:r>
          <a:r>
            <a:rPr lang="ru-RU" sz="18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літературних</a:t>
          </a:r>
          <a:r>
            <a:rPr lang="ru-RU" sz="18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творів</a:t>
          </a:r>
          <a:r>
            <a:rPr lang="ru-RU" sz="18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казок</a:t>
          </a:r>
          <a:r>
            <a:rPr lang="ru-RU" sz="18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1800" b="1" i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512168" y="2145"/>
        <a:ext cx="6029207" cy="1040031"/>
      </dsp:txXfrm>
    </dsp:sp>
    <dsp:sp modelId="{1B929898-5BB9-4C0A-B2F5-5BA3A910AE1D}">
      <dsp:nvSpPr>
        <dsp:cNvPr id="0" name=""/>
        <dsp:cNvSpPr/>
      </dsp:nvSpPr>
      <dsp:spPr>
        <a:xfrm>
          <a:off x="1027576" y="2145"/>
          <a:ext cx="1040031" cy="1040031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8C10C1-D6E0-4C36-83CC-A0B3AD373F39}">
      <dsp:nvSpPr>
        <dsp:cNvPr id="0" name=""/>
        <dsp:cNvSpPr/>
      </dsp:nvSpPr>
      <dsp:spPr>
        <a:xfrm rot="10800000">
          <a:off x="1354645" y="1352633"/>
          <a:ext cx="6152568" cy="1040031"/>
        </a:xfrm>
        <a:prstGeom prst="homePlat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625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Домагатися</a:t>
          </a:r>
          <a:r>
            <a:rPr lang="ru-RU" sz="18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розуміння</a:t>
          </a:r>
          <a:r>
            <a:rPr lang="ru-RU" sz="18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ними </a:t>
          </a:r>
          <a:r>
            <a:rPr lang="ru-RU" sz="18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основних</a:t>
          </a:r>
          <a:r>
            <a:rPr lang="ru-RU" sz="18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вимог</a:t>
          </a:r>
          <a:r>
            <a:rPr lang="ru-RU" sz="18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18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композиції</a:t>
          </a:r>
          <a:r>
            <a:rPr lang="ru-RU" sz="18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сюжетного </a:t>
          </a:r>
          <a:r>
            <a:rPr lang="ru-RU" sz="18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малюнка</a:t>
          </a:r>
          <a:r>
            <a:rPr lang="ru-RU" sz="18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8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ілюстрацій</a:t>
          </a:r>
          <a:r>
            <a:rPr lang="ru-RU" sz="18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1800" b="1" i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614653" y="1352633"/>
        <a:ext cx="5892560" cy="1040031"/>
      </dsp:txXfrm>
    </dsp:sp>
    <dsp:sp modelId="{975F9982-7BDC-42B6-904A-FE745CFA202E}">
      <dsp:nvSpPr>
        <dsp:cNvPr id="0" name=""/>
        <dsp:cNvSpPr/>
      </dsp:nvSpPr>
      <dsp:spPr>
        <a:xfrm>
          <a:off x="1061737" y="1352633"/>
          <a:ext cx="1040031" cy="1040031"/>
        </a:xfrm>
        <a:prstGeom prst="ellipse">
          <a:avLst/>
        </a:prstGeom>
        <a:solidFill>
          <a:schemeClr val="accent5">
            <a:tint val="50000"/>
            <a:hueOff val="-3560789"/>
            <a:satOff val="15872"/>
            <a:lumOff val="14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64A7FC-637C-4917-893E-F9EBBB3834BD}">
      <dsp:nvSpPr>
        <dsp:cNvPr id="0" name=""/>
        <dsp:cNvSpPr/>
      </dsp:nvSpPr>
      <dsp:spPr>
        <a:xfrm rot="10800000">
          <a:off x="1468199" y="2703122"/>
          <a:ext cx="6001163" cy="1040031"/>
        </a:xfrm>
        <a:prstGeom prst="homePlat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625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Вчити</a:t>
          </a:r>
          <a:r>
            <a:rPr lang="ru-RU" sz="18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дітей</a:t>
          </a:r>
          <a:r>
            <a:rPr lang="ru-RU" sz="18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передавати</a:t>
          </a:r>
          <a:r>
            <a:rPr lang="ru-RU" sz="18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8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малюнках</a:t>
          </a:r>
          <a:r>
            <a:rPr lang="ru-RU" sz="18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форму, </a:t>
          </a:r>
          <a:r>
            <a:rPr lang="ru-RU" sz="18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пропорції</a:t>
          </a:r>
          <a:r>
            <a:rPr lang="ru-RU" sz="18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просторове</a:t>
          </a:r>
          <a:r>
            <a:rPr lang="ru-RU" sz="18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розміщення</a:t>
          </a:r>
          <a:r>
            <a:rPr lang="ru-RU" sz="18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предметів</a:t>
          </a:r>
          <a:r>
            <a:rPr lang="ru-RU" sz="18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виявляти</a:t>
          </a:r>
          <a:r>
            <a:rPr lang="ru-RU" sz="18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найбільш</a:t>
          </a:r>
          <a:r>
            <a:rPr lang="ru-RU" sz="18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типові</a:t>
          </a:r>
          <a:r>
            <a:rPr lang="ru-RU" sz="18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їх</a:t>
          </a:r>
          <a:r>
            <a:rPr lang="ru-RU" sz="18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ознаки</a:t>
          </a:r>
          <a:r>
            <a:rPr lang="ru-RU" sz="18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8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колір</a:t>
          </a:r>
          <a:r>
            <a:rPr lang="ru-RU" sz="18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1800" b="1" i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728207" y="2703122"/>
        <a:ext cx="5741155" cy="1040031"/>
      </dsp:txXfrm>
    </dsp:sp>
    <dsp:sp modelId="{F0B51AD2-9820-4E6D-B0F1-6685362ED59E}">
      <dsp:nvSpPr>
        <dsp:cNvPr id="0" name=""/>
        <dsp:cNvSpPr/>
      </dsp:nvSpPr>
      <dsp:spPr>
        <a:xfrm>
          <a:off x="1099588" y="2703122"/>
          <a:ext cx="1040031" cy="1040031"/>
        </a:xfrm>
        <a:prstGeom prst="ellipse">
          <a:avLst/>
        </a:prstGeom>
        <a:solidFill>
          <a:schemeClr val="accent5">
            <a:tint val="50000"/>
            <a:hueOff val="-7121577"/>
            <a:satOff val="31745"/>
            <a:lumOff val="28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698817-0D97-4A2A-9A7F-106D2B0519F9}">
      <dsp:nvSpPr>
        <dsp:cNvPr id="0" name=""/>
        <dsp:cNvSpPr/>
      </dsp:nvSpPr>
      <dsp:spPr>
        <a:xfrm rot="10800000">
          <a:off x="1468199" y="4053610"/>
          <a:ext cx="6001163" cy="1344843"/>
        </a:xfrm>
        <a:prstGeom prst="homePlat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625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Розвивати</a:t>
          </a:r>
          <a:r>
            <a:rPr lang="ru-RU" sz="18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творчі</a:t>
          </a:r>
          <a:r>
            <a:rPr lang="ru-RU" sz="18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здібності</a:t>
          </a:r>
          <a:r>
            <a:rPr lang="ru-RU" sz="18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дітей</a:t>
          </a:r>
          <a:r>
            <a:rPr lang="ru-RU" sz="18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естетичне</a:t>
          </a:r>
          <a:r>
            <a:rPr lang="ru-RU" sz="18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сприйняття</a:t>
          </a:r>
          <a:r>
            <a:rPr lang="ru-RU" sz="18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навколишнього</a:t>
          </a:r>
          <a:r>
            <a:rPr lang="ru-RU" sz="18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світу</a:t>
          </a:r>
          <a:r>
            <a:rPr lang="ru-RU" sz="18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просторове</a:t>
          </a:r>
          <a:r>
            <a:rPr lang="ru-RU" sz="18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мислення</a:t>
          </a:r>
          <a:r>
            <a:rPr lang="ru-RU" sz="18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допитливість</a:t>
          </a:r>
          <a:r>
            <a:rPr lang="ru-RU" sz="18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ініціативу</a:t>
          </a:r>
          <a:r>
            <a:rPr lang="ru-RU" sz="18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самостійність</a:t>
          </a:r>
          <a:r>
            <a:rPr lang="ru-RU" sz="18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зорову</a:t>
          </a:r>
          <a:r>
            <a:rPr lang="ru-RU" sz="18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память, </a:t>
          </a:r>
          <a:r>
            <a:rPr lang="ru-RU" sz="18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інтерес</a:t>
          </a:r>
          <a:r>
            <a:rPr lang="ru-RU" sz="18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18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малювання</a:t>
          </a:r>
          <a:r>
            <a:rPr lang="ru-RU" sz="18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наполегливість</a:t>
          </a:r>
          <a:r>
            <a:rPr lang="ru-RU" sz="18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8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художній</a:t>
          </a:r>
          <a:r>
            <a:rPr lang="ru-RU" sz="18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смак;</a:t>
          </a:r>
          <a:endParaRPr lang="ru-RU" sz="1800" b="1" i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804410" y="4053610"/>
        <a:ext cx="5664952" cy="1344843"/>
      </dsp:txXfrm>
    </dsp:sp>
    <dsp:sp modelId="{639769F2-10BC-49D7-B669-3AD91AAFA996}">
      <dsp:nvSpPr>
        <dsp:cNvPr id="0" name=""/>
        <dsp:cNvSpPr/>
      </dsp:nvSpPr>
      <dsp:spPr>
        <a:xfrm>
          <a:off x="1099588" y="4206017"/>
          <a:ext cx="1040031" cy="1040031"/>
        </a:xfrm>
        <a:prstGeom prst="ellipse">
          <a:avLst/>
        </a:prstGeom>
        <a:solidFill>
          <a:schemeClr val="accent5">
            <a:tint val="50000"/>
            <a:hueOff val="-10682366"/>
            <a:satOff val="47617"/>
            <a:lumOff val="42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3F716-9458-4C4F-88A8-D73B2C4C84B6}">
      <dsp:nvSpPr>
        <dsp:cNvPr id="0" name=""/>
        <dsp:cNvSpPr/>
      </dsp:nvSpPr>
      <dsp:spPr>
        <a:xfrm rot="5400000">
          <a:off x="4315803" y="-2689009"/>
          <a:ext cx="746433" cy="6315329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err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Розвивати</a:t>
          </a:r>
          <a:r>
            <a:rPr lang="ru-RU" sz="1800" b="1" i="1" kern="12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kern="1200" dirty="0" err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естетичне</a:t>
          </a:r>
          <a:r>
            <a:rPr lang="ru-RU" sz="1800" b="1" i="1" kern="12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kern="1200" dirty="0" err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сприйняття</a:t>
          </a:r>
          <a:r>
            <a:rPr lang="ru-RU" sz="1800" b="1" i="1" kern="12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 при </a:t>
          </a:r>
          <a:r>
            <a:rPr lang="ru-RU" sz="1800" b="1" i="1" kern="1200" dirty="0" err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безпосередньому</a:t>
          </a:r>
          <a:r>
            <a:rPr lang="ru-RU" sz="1800" b="1" i="1" kern="12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kern="1200" dirty="0" err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ознайомленні</a:t>
          </a:r>
          <a:r>
            <a:rPr lang="ru-RU" sz="1800" b="1" i="1" kern="12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kern="1200" dirty="0" err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з</a:t>
          </a:r>
          <a:r>
            <a:rPr lang="ru-RU" sz="1800" b="1" i="1" kern="12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kern="1200" dirty="0" err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творами</a:t>
          </a:r>
          <a:r>
            <a:rPr lang="ru-RU" sz="1800" b="1" i="1" kern="12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 декоративно-прикладного </a:t>
          </a:r>
          <a:r>
            <a:rPr lang="ru-RU" sz="1800" b="1" i="1" kern="1200" dirty="0" err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мистецтва</a:t>
          </a:r>
          <a:r>
            <a:rPr lang="ru-RU" sz="1800" b="1" i="1" kern="12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1800" b="1" i="1" kern="1200" dirty="0">
            <a:solidFill>
              <a:srgbClr val="660066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531355" y="131877"/>
        <a:ext cx="6278891" cy="673557"/>
      </dsp:txXfrm>
    </dsp:sp>
    <dsp:sp modelId="{A607D0B0-F79C-4A86-8EA1-2FE22CDD45CD}">
      <dsp:nvSpPr>
        <dsp:cNvPr id="0" name=""/>
        <dsp:cNvSpPr/>
      </dsp:nvSpPr>
      <dsp:spPr>
        <a:xfrm>
          <a:off x="234" y="2134"/>
          <a:ext cx="1531120" cy="933042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>
        <a:off x="45781" y="47681"/>
        <a:ext cx="1440026" cy="841948"/>
      </dsp:txXfrm>
    </dsp:sp>
    <dsp:sp modelId="{4279C8E6-994F-4596-A9D3-40FE356F6014}">
      <dsp:nvSpPr>
        <dsp:cNvPr id="0" name=""/>
        <dsp:cNvSpPr/>
      </dsp:nvSpPr>
      <dsp:spPr>
        <a:xfrm rot="5400000">
          <a:off x="4643438" y="-1383632"/>
          <a:ext cx="746433" cy="5663963"/>
        </a:xfrm>
        <a:prstGeom prst="round2SameRect">
          <a:avLst/>
        </a:prstGeom>
        <a:solidFill>
          <a:schemeClr val="accent5">
            <a:tint val="40000"/>
            <a:alpha val="90000"/>
            <a:hueOff val="-2685120"/>
            <a:satOff val="12063"/>
            <a:lumOff val="829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2685120"/>
              <a:satOff val="12063"/>
              <a:lumOff val="8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err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Вчити</a:t>
          </a:r>
          <a:r>
            <a:rPr lang="ru-RU" sz="1800" b="1" i="1" kern="12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kern="1200" dirty="0" err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розуміти</a:t>
          </a:r>
          <a:r>
            <a:rPr lang="ru-RU" sz="1800" b="1" i="1" kern="12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kern="1200" dirty="0" err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значення</a:t>
          </a:r>
          <a:r>
            <a:rPr lang="ru-RU" sz="1800" b="1" i="1" kern="12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kern="1200" dirty="0" err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і</a:t>
          </a:r>
          <a:r>
            <a:rPr lang="ru-RU" sz="1800" b="1" i="1" kern="12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 красу декоративного </a:t>
          </a:r>
          <a:r>
            <a:rPr lang="ru-RU" sz="1800" b="1" i="1" kern="1200" dirty="0" err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мистецтва</a:t>
          </a:r>
          <a:r>
            <a:rPr lang="ru-RU" sz="1800" b="1" i="1" kern="12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1800" b="1" i="1" kern="1200" dirty="0">
            <a:solidFill>
              <a:srgbClr val="660066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2184673" y="1111571"/>
        <a:ext cx="5627525" cy="673557"/>
      </dsp:txXfrm>
    </dsp:sp>
    <dsp:sp modelId="{12D001F3-2A5C-4381-91C6-20A86197DF0E}">
      <dsp:nvSpPr>
        <dsp:cNvPr id="0" name=""/>
        <dsp:cNvSpPr/>
      </dsp:nvSpPr>
      <dsp:spPr>
        <a:xfrm>
          <a:off x="234" y="981828"/>
          <a:ext cx="2184439" cy="933042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600" kern="1200" dirty="0"/>
        </a:p>
      </dsp:txBody>
      <dsp:txXfrm>
        <a:off x="45781" y="1027375"/>
        <a:ext cx="2093345" cy="841948"/>
      </dsp:txXfrm>
    </dsp:sp>
    <dsp:sp modelId="{A56FA77B-D174-4938-9561-7699764EACA9}">
      <dsp:nvSpPr>
        <dsp:cNvPr id="0" name=""/>
        <dsp:cNvSpPr/>
      </dsp:nvSpPr>
      <dsp:spPr>
        <a:xfrm rot="5400000">
          <a:off x="4655892" y="-386749"/>
          <a:ext cx="746433" cy="5629586"/>
        </a:xfrm>
        <a:prstGeom prst="round2Same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err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Вчити</a:t>
          </a:r>
          <a:r>
            <a:rPr lang="ru-RU" sz="1800" b="1" i="1" kern="12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kern="1200" dirty="0" err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гармонійно</a:t>
          </a:r>
          <a:r>
            <a:rPr lang="ru-RU" sz="1800" b="1" i="1" kern="12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kern="1200" dirty="0" err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поєднювати</a:t>
          </a:r>
          <a:r>
            <a:rPr lang="ru-RU" sz="1800" b="1" i="1" kern="12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kern="1200" dirty="0" err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кольори</a:t>
          </a:r>
          <a:r>
            <a:rPr lang="ru-RU" sz="1800" b="1" i="1" kern="12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800" b="1" i="1" kern="1200" dirty="0" err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їх</a:t>
          </a:r>
          <a:r>
            <a:rPr lang="ru-RU" sz="1800" b="1" i="1" kern="12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kern="1200" dirty="0" err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відтінки</a:t>
          </a:r>
          <a:r>
            <a:rPr lang="ru-RU" sz="1800" b="1" i="1" kern="12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1800" b="1" i="1" kern="1200" dirty="0">
            <a:solidFill>
              <a:srgbClr val="660066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2214316" y="2091265"/>
        <a:ext cx="5593148" cy="673557"/>
      </dsp:txXfrm>
    </dsp:sp>
    <dsp:sp modelId="{CAF13CB0-3044-40FD-A924-4DA452168B00}">
      <dsp:nvSpPr>
        <dsp:cNvPr id="0" name=""/>
        <dsp:cNvSpPr/>
      </dsp:nvSpPr>
      <dsp:spPr>
        <a:xfrm>
          <a:off x="234" y="1961522"/>
          <a:ext cx="2214082" cy="933042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600" kern="1200" dirty="0"/>
        </a:p>
      </dsp:txBody>
      <dsp:txXfrm>
        <a:off x="45781" y="2007069"/>
        <a:ext cx="2122988" cy="841948"/>
      </dsp:txXfrm>
    </dsp:sp>
    <dsp:sp modelId="{EB64215C-2720-482C-9C3D-7EED51CD66F9}">
      <dsp:nvSpPr>
        <dsp:cNvPr id="0" name=""/>
        <dsp:cNvSpPr/>
      </dsp:nvSpPr>
      <dsp:spPr>
        <a:xfrm rot="5400000">
          <a:off x="4658204" y="593337"/>
          <a:ext cx="746433" cy="5628801"/>
        </a:xfrm>
        <a:prstGeom prst="round2SameRect">
          <a:avLst/>
        </a:prstGeom>
        <a:solidFill>
          <a:schemeClr val="accent5">
            <a:tint val="40000"/>
            <a:alpha val="90000"/>
            <a:hueOff val="-8055361"/>
            <a:satOff val="36190"/>
            <a:lumOff val="248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8055361"/>
              <a:satOff val="36190"/>
              <a:lumOff val="24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err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Оволодіти</a:t>
          </a:r>
          <a:r>
            <a:rPr lang="ru-RU" sz="1800" b="1" i="1" kern="12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kern="1200" dirty="0" err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технічними</a:t>
          </a:r>
          <a:r>
            <a:rPr lang="ru-RU" sz="1800" b="1" i="1" kern="12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kern="1200" dirty="0" err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прийомами</a:t>
          </a:r>
          <a:r>
            <a:rPr lang="ru-RU" sz="1800" b="1" i="1" kern="12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 декоративного </a:t>
          </a:r>
          <a:r>
            <a:rPr lang="ru-RU" sz="1800" b="1" i="1" kern="1200" dirty="0" err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малювання</a:t>
          </a:r>
          <a:r>
            <a:rPr lang="ru-RU" sz="1800" b="1" i="1" kern="12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1800" b="1" i="1" kern="1200" dirty="0">
            <a:solidFill>
              <a:srgbClr val="660066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2217020" y="3070959"/>
        <a:ext cx="5592363" cy="673557"/>
      </dsp:txXfrm>
    </dsp:sp>
    <dsp:sp modelId="{0793E638-2731-45E1-BD2C-27030B31EFD8}">
      <dsp:nvSpPr>
        <dsp:cNvPr id="0" name=""/>
        <dsp:cNvSpPr/>
      </dsp:nvSpPr>
      <dsp:spPr>
        <a:xfrm>
          <a:off x="234" y="2941217"/>
          <a:ext cx="2216786" cy="933042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700" kern="1200"/>
        </a:p>
      </dsp:txBody>
      <dsp:txXfrm>
        <a:off x="45781" y="2986764"/>
        <a:ext cx="2125692" cy="841948"/>
      </dsp:txXfrm>
    </dsp:sp>
    <dsp:sp modelId="{47287578-E643-4FF2-A1C5-15005DE7C13A}">
      <dsp:nvSpPr>
        <dsp:cNvPr id="0" name=""/>
        <dsp:cNvSpPr/>
      </dsp:nvSpPr>
      <dsp:spPr>
        <a:xfrm rot="5400000">
          <a:off x="4577483" y="1553425"/>
          <a:ext cx="874208" cy="5668014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err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Вчити</a:t>
          </a:r>
          <a:r>
            <a:rPr lang="ru-RU" sz="1800" b="1" i="1" kern="12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kern="1200" dirty="0" err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виконувати</a:t>
          </a:r>
          <a:r>
            <a:rPr lang="ru-RU" sz="1800" b="1" i="1" kern="12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kern="1200" dirty="0" err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колективні</a:t>
          </a:r>
          <a:r>
            <a:rPr lang="ru-RU" sz="1800" b="1" i="1" kern="12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kern="1200" dirty="0" err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роботи</a:t>
          </a:r>
          <a:r>
            <a:rPr lang="ru-RU" sz="1800" b="1" i="1" kern="12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b="1" i="1" kern="1200" dirty="0" err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складати</a:t>
          </a:r>
          <a:r>
            <a:rPr lang="ru-RU" sz="1800" b="1" i="1" kern="12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 панно </a:t>
          </a:r>
          <a:r>
            <a:rPr lang="ru-RU" sz="1800" b="1" i="1" kern="1200" dirty="0" err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з</a:t>
          </a:r>
          <a:r>
            <a:rPr lang="ru-RU" sz="1800" b="1" i="1" kern="12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kern="1200" dirty="0" err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окремих</a:t>
          </a:r>
          <a:r>
            <a:rPr lang="ru-RU" sz="1800" b="1" i="1" kern="12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kern="1200" dirty="0" err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декоративних</a:t>
          </a:r>
          <a:r>
            <a:rPr lang="ru-RU" sz="1800" b="1" i="1" kern="12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kern="1200" dirty="0" err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візерунків</a:t>
          </a:r>
          <a:r>
            <a:rPr lang="ru-RU" sz="1800" b="1" i="1" kern="12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 за мотивами </a:t>
          </a:r>
          <a:r>
            <a:rPr lang="ru-RU" sz="1800" b="1" i="1" kern="1200" dirty="0" err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українського</a:t>
          </a:r>
          <a:r>
            <a:rPr lang="ru-RU" sz="1800" b="1" i="1" kern="12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 декоративного </a:t>
          </a:r>
          <a:r>
            <a:rPr lang="ru-RU" sz="1800" b="1" i="1" kern="1200" dirty="0" err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мистецтва</a:t>
          </a:r>
          <a:r>
            <a:rPr lang="ru-RU" sz="1800" b="1" i="1" kern="12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1200" kern="1200" dirty="0"/>
        </a:p>
      </dsp:txBody>
      <dsp:txXfrm rot="-5400000">
        <a:off x="2180581" y="3993003"/>
        <a:ext cx="5625339" cy="788858"/>
      </dsp:txXfrm>
    </dsp:sp>
    <dsp:sp modelId="{F9CCE32B-F9CF-4904-9323-33325D406F70}">
      <dsp:nvSpPr>
        <dsp:cNvPr id="0" name=""/>
        <dsp:cNvSpPr/>
      </dsp:nvSpPr>
      <dsp:spPr>
        <a:xfrm>
          <a:off x="234" y="3920911"/>
          <a:ext cx="2180346" cy="933042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700" kern="1200"/>
        </a:p>
      </dsp:txBody>
      <dsp:txXfrm>
        <a:off x="45781" y="3966458"/>
        <a:ext cx="2089252" cy="8419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F23353-7A0F-4850-AC53-60B8ACA548B7}">
      <dsp:nvSpPr>
        <dsp:cNvPr id="0" name=""/>
        <dsp:cNvSpPr/>
      </dsp:nvSpPr>
      <dsp:spPr>
        <a:xfrm>
          <a:off x="0" y="440883"/>
          <a:ext cx="7704856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6F7889-3B5E-43C8-8A0D-9CC2E8B1FE65}">
      <dsp:nvSpPr>
        <dsp:cNvPr id="0" name=""/>
        <dsp:cNvSpPr/>
      </dsp:nvSpPr>
      <dsp:spPr>
        <a:xfrm>
          <a:off x="385242" y="27603"/>
          <a:ext cx="5393399" cy="8265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Сприяти</a:t>
          </a:r>
          <a:r>
            <a:rPr lang="ru-RU" sz="18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у </a:t>
          </a:r>
          <a:r>
            <a:rPr lang="ru-RU" sz="1800" b="1" i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дітей</a:t>
          </a:r>
          <a:r>
            <a:rPr lang="ru-RU" sz="18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цікавості</a:t>
          </a:r>
          <a:r>
            <a:rPr lang="ru-RU" sz="18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1800" b="1" i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ліплення</a:t>
          </a:r>
          <a:r>
            <a:rPr lang="ru-RU" sz="18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як виду </a:t>
          </a:r>
          <a:r>
            <a:rPr lang="ru-RU" sz="1800" b="1" i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діяльності</a:t>
          </a:r>
          <a:r>
            <a:rPr lang="ru-RU" sz="18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1800" b="1" i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5591" y="67952"/>
        <a:ext cx="5312701" cy="745862"/>
      </dsp:txXfrm>
    </dsp:sp>
    <dsp:sp modelId="{13EB307F-AC4E-43B6-897E-42AB3C214244}">
      <dsp:nvSpPr>
        <dsp:cNvPr id="0" name=""/>
        <dsp:cNvSpPr/>
      </dsp:nvSpPr>
      <dsp:spPr>
        <a:xfrm>
          <a:off x="0" y="1710964"/>
          <a:ext cx="7704856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527416-4837-4F7B-9572-C98894B23049}">
      <dsp:nvSpPr>
        <dsp:cNvPr id="0" name=""/>
        <dsp:cNvSpPr/>
      </dsp:nvSpPr>
      <dsp:spPr>
        <a:xfrm>
          <a:off x="385242" y="1297684"/>
          <a:ext cx="5393399" cy="826560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Допомагати</a:t>
          </a:r>
          <a:r>
            <a:rPr lang="ru-RU" sz="18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оволодіти</a:t>
          </a:r>
          <a:r>
            <a:rPr lang="ru-RU" sz="18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всіма</a:t>
          </a:r>
          <a:r>
            <a:rPr lang="ru-RU" sz="18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технічними</a:t>
          </a:r>
          <a:r>
            <a:rPr lang="ru-RU" sz="18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прийомами</a:t>
          </a:r>
          <a:r>
            <a:rPr lang="ru-RU" sz="18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ліплення</a:t>
          </a:r>
          <a:r>
            <a:rPr lang="ru-RU" sz="18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1800" b="1" i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5591" y="1338033"/>
        <a:ext cx="5312701" cy="745862"/>
      </dsp:txXfrm>
    </dsp:sp>
    <dsp:sp modelId="{3DDC3DB8-2AE7-487F-A30F-F7B28D712ED1}">
      <dsp:nvSpPr>
        <dsp:cNvPr id="0" name=""/>
        <dsp:cNvSpPr/>
      </dsp:nvSpPr>
      <dsp:spPr>
        <a:xfrm>
          <a:off x="0" y="2981044"/>
          <a:ext cx="7704856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E60259-FC0A-4396-B0BF-5FD54F8C9B68}">
      <dsp:nvSpPr>
        <dsp:cNvPr id="0" name=""/>
        <dsp:cNvSpPr/>
      </dsp:nvSpPr>
      <dsp:spPr>
        <a:xfrm>
          <a:off x="385242" y="2567764"/>
          <a:ext cx="5393399" cy="826560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Зображувати</a:t>
          </a:r>
          <a:r>
            <a:rPr lang="ru-RU" sz="18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зміни</a:t>
          </a:r>
          <a:r>
            <a:rPr lang="ru-RU" sz="18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форми</a:t>
          </a:r>
          <a:r>
            <a:rPr lang="ru-RU" sz="18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800" b="1" i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залежності</a:t>
          </a:r>
          <a:r>
            <a:rPr lang="ru-RU" sz="18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від</a:t>
          </a:r>
          <a:r>
            <a:rPr lang="ru-RU" sz="18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дії</a:t>
          </a:r>
          <a:r>
            <a:rPr lang="ru-RU" sz="18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предмета;</a:t>
          </a:r>
          <a:endParaRPr lang="ru-RU" sz="1800" b="1" i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5591" y="2608113"/>
        <a:ext cx="5312701" cy="745862"/>
      </dsp:txXfrm>
    </dsp:sp>
    <dsp:sp modelId="{EEDADA90-9B5A-451D-B57C-5BB1CC2BDBE0}">
      <dsp:nvSpPr>
        <dsp:cNvPr id="0" name=""/>
        <dsp:cNvSpPr/>
      </dsp:nvSpPr>
      <dsp:spPr>
        <a:xfrm>
          <a:off x="0" y="4251124"/>
          <a:ext cx="7704856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1AF18A-0B0F-4824-A101-83067C7FA21F}">
      <dsp:nvSpPr>
        <dsp:cNvPr id="0" name=""/>
        <dsp:cNvSpPr/>
      </dsp:nvSpPr>
      <dsp:spPr>
        <a:xfrm>
          <a:off x="385242" y="3837844"/>
          <a:ext cx="5393399" cy="82656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Навчати</a:t>
          </a:r>
          <a:r>
            <a:rPr lang="ru-RU" sz="18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дітей</a:t>
          </a:r>
          <a:r>
            <a:rPr lang="ru-RU" sz="18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самостійно</a:t>
          </a:r>
          <a:r>
            <a:rPr lang="ru-RU" sz="18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підбирати</a:t>
          </a:r>
          <a:r>
            <a:rPr lang="ru-RU" sz="18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сюжети</a:t>
          </a:r>
          <a:r>
            <a:rPr lang="ru-RU" sz="18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для </a:t>
          </a:r>
          <a:r>
            <a:rPr lang="ru-RU" sz="1800" b="1" i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ліпки</a:t>
          </a:r>
          <a:r>
            <a:rPr lang="ru-RU" sz="18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за мотивами </a:t>
          </a:r>
          <a:r>
            <a:rPr lang="ru-RU" sz="1800" b="1" i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знайомих</a:t>
          </a:r>
          <a:r>
            <a:rPr lang="ru-RU" sz="18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казок</a:t>
          </a:r>
          <a:r>
            <a:rPr lang="ru-RU" sz="18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а </a:t>
          </a:r>
          <a:r>
            <a:rPr lang="ru-RU" sz="1800" b="1" i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також</a:t>
          </a:r>
          <a:r>
            <a:rPr lang="ru-RU" sz="18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оточуючого</a:t>
          </a:r>
          <a:r>
            <a:rPr lang="ru-RU" sz="18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життя</a:t>
          </a:r>
          <a:r>
            <a:rPr lang="ru-RU" sz="18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1800" b="1" i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5591" y="3878193"/>
        <a:ext cx="5312701" cy="7458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170C46-07CD-476C-A1FC-EA4F5377D7D6}">
      <dsp:nvSpPr>
        <dsp:cNvPr id="0" name=""/>
        <dsp:cNvSpPr/>
      </dsp:nvSpPr>
      <dsp:spPr>
        <a:xfrm>
          <a:off x="5882315" y="3398521"/>
          <a:ext cx="349891" cy="1173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3957"/>
              </a:lnTo>
              <a:lnTo>
                <a:pt x="349891" y="117395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1BB32-4599-4293-AE9F-80F8BE899439}">
      <dsp:nvSpPr>
        <dsp:cNvPr id="0" name=""/>
        <dsp:cNvSpPr/>
      </dsp:nvSpPr>
      <dsp:spPr>
        <a:xfrm>
          <a:off x="3992899" y="1742366"/>
          <a:ext cx="2822461" cy="4898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924"/>
              </a:lnTo>
              <a:lnTo>
                <a:pt x="2822461" y="244924"/>
              </a:lnTo>
              <a:lnTo>
                <a:pt x="2822461" y="48984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EAFF62-9BC9-4EDA-957A-7C4FD7225923}">
      <dsp:nvSpPr>
        <dsp:cNvPr id="0" name=""/>
        <dsp:cNvSpPr/>
      </dsp:nvSpPr>
      <dsp:spPr>
        <a:xfrm>
          <a:off x="3059854" y="3398521"/>
          <a:ext cx="349891" cy="1173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3957"/>
              </a:lnTo>
              <a:lnTo>
                <a:pt x="349891" y="117395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F41F60-F0EA-4AFE-BEBB-6D2D4FD93001}">
      <dsp:nvSpPr>
        <dsp:cNvPr id="0" name=""/>
        <dsp:cNvSpPr/>
      </dsp:nvSpPr>
      <dsp:spPr>
        <a:xfrm>
          <a:off x="3947179" y="1742366"/>
          <a:ext cx="91440" cy="4898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984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7428D2-D9E0-478E-9516-89E10777681B}">
      <dsp:nvSpPr>
        <dsp:cNvPr id="0" name=""/>
        <dsp:cNvSpPr/>
      </dsp:nvSpPr>
      <dsp:spPr>
        <a:xfrm>
          <a:off x="237393" y="3398521"/>
          <a:ext cx="349891" cy="1173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3957"/>
              </a:lnTo>
              <a:lnTo>
                <a:pt x="349891" y="117395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8BA48B-B549-47D2-B072-C0CED1C1CD07}">
      <dsp:nvSpPr>
        <dsp:cNvPr id="0" name=""/>
        <dsp:cNvSpPr/>
      </dsp:nvSpPr>
      <dsp:spPr>
        <a:xfrm>
          <a:off x="1170438" y="1742366"/>
          <a:ext cx="2822461" cy="489848"/>
        </a:xfrm>
        <a:custGeom>
          <a:avLst/>
          <a:gdLst/>
          <a:ahLst/>
          <a:cxnLst/>
          <a:rect l="0" t="0" r="0" b="0"/>
          <a:pathLst>
            <a:path>
              <a:moveTo>
                <a:pt x="2822461" y="0"/>
              </a:moveTo>
              <a:lnTo>
                <a:pt x="2822461" y="244924"/>
              </a:lnTo>
              <a:lnTo>
                <a:pt x="0" y="244924"/>
              </a:lnTo>
              <a:lnTo>
                <a:pt x="0" y="48984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8D6640-5C24-4C17-B26B-0A6336B41018}">
      <dsp:nvSpPr>
        <dsp:cNvPr id="0" name=""/>
        <dsp:cNvSpPr/>
      </dsp:nvSpPr>
      <dsp:spPr>
        <a:xfrm>
          <a:off x="2826593" y="576060"/>
          <a:ext cx="2332612" cy="11663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Види ліплення</a:t>
          </a:r>
          <a:endParaRPr lang="ru-RU" sz="1800" b="1" i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26593" y="576060"/>
        <a:ext cx="2332612" cy="1166306"/>
      </dsp:txXfrm>
    </dsp:sp>
    <dsp:sp modelId="{725D0D3B-1995-4B7A-AA39-D48E73B7220A}">
      <dsp:nvSpPr>
        <dsp:cNvPr id="0" name=""/>
        <dsp:cNvSpPr/>
      </dsp:nvSpPr>
      <dsp:spPr>
        <a:xfrm>
          <a:off x="4131" y="2232215"/>
          <a:ext cx="2332612" cy="11663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solidFill>
                <a:srgbClr val="7030A0"/>
              </a:solidFill>
            </a:rPr>
            <a:t>предметне</a:t>
          </a:r>
          <a:endParaRPr lang="ru-RU" sz="1600" b="1" i="1" kern="1200" dirty="0">
            <a:solidFill>
              <a:srgbClr val="7030A0"/>
            </a:solidFill>
          </a:endParaRPr>
        </a:p>
      </dsp:txBody>
      <dsp:txXfrm>
        <a:off x="4131" y="2232215"/>
        <a:ext cx="2332612" cy="1166306"/>
      </dsp:txXfrm>
    </dsp:sp>
    <dsp:sp modelId="{62124317-7CCF-4C31-82F3-3D6D731BB6EE}">
      <dsp:nvSpPr>
        <dsp:cNvPr id="0" name=""/>
        <dsp:cNvSpPr/>
      </dsp:nvSpPr>
      <dsp:spPr>
        <a:xfrm>
          <a:off x="587284" y="3888370"/>
          <a:ext cx="2332612" cy="136821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Знайомство</a:t>
          </a:r>
          <a:r>
            <a:rPr lang="ru-RU" sz="12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дітей</a:t>
          </a:r>
          <a:r>
            <a:rPr lang="ru-RU" sz="12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з</a:t>
          </a:r>
          <a:r>
            <a:rPr lang="ru-RU" sz="12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предметнимліпленням</a:t>
          </a:r>
          <a:r>
            <a:rPr lang="ru-RU" sz="12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розпочинається</a:t>
          </a:r>
          <a:r>
            <a:rPr lang="ru-RU" sz="12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з</a:t>
          </a:r>
          <a:r>
            <a:rPr lang="ru-RU" sz="12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першої</a:t>
          </a:r>
          <a:r>
            <a:rPr lang="ru-RU" sz="12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молодшої</a:t>
          </a:r>
          <a:r>
            <a:rPr lang="ru-RU" sz="12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групи</a:t>
          </a:r>
          <a:r>
            <a:rPr lang="ru-RU" sz="12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sz="12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Дітей</a:t>
          </a:r>
          <a:r>
            <a:rPr lang="ru-RU" sz="12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вправляють</a:t>
          </a:r>
          <a:r>
            <a:rPr lang="ru-RU" sz="12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в таких </a:t>
          </a:r>
          <a:r>
            <a:rPr lang="ru-RU" sz="12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елементарних</a:t>
          </a:r>
          <a:r>
            <a:rPr lang="ru-RU" sz="12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прийомах</a:t>
          </a:r>
          <a:r>
            <a:rPr lang="ru-RU" sz="12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як </a:t>
          </a:r>
          <a:r>
            <a:rPr lang="ru-RU" sz="12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скачування</a:t>
          </a:r>
          <a:r>
            <a:rPr lang="ru-RU" sz="12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2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розкачування</a:t>
          </a:r>
          <a:r>
            <a:rPr lang="ru-RU" sz="12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2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сплющення</a:t>
          </a:r>
          <a:r>
            <a:rPr lang="ru-RU" sz="12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, та </a:t>
          </a:r>
          <a:r>
            <a:rPr lang="ru-RU" sz="12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вдавлювання</a:t>
          </a:r>
          <a:r>
            <a:rPr lang="ru-RU" sz="12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1200" b="1" i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7284" y="3888370"/>
        <a:ext cx="2332612" cy="1368217"/>
      </dsp:txXfrm>
    </dsp:sp>
    <dsp:sp modelId="{214D5860-3E99-405B-9660-564E7DE542E2}">
      <dsp:nvSpPr>
        <dsp:cNvPr id="0" name=""/>
        <dsp:cNvSpPr/>
      </dsp:nvSpPr>
      <dsp:spPr>
        <a:xfrm>
          <a:off x="2826593" y="2232215"/>
          <a:ext cx="2332612" cy="11663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solidFill>
                <a:srgbClr val="7030A0"/>
              </a:solidFill>
            </a:rPr>
            <a:t>сюжетне</a:t>
          </a:r>
          <a:endParaRPr lang="ru-RU" sz="1600" b="1" i="1" kern="1200" dirty="0">
            <a:solidFill>
              <a:srgbClr val="7030A0"/>
            </a:solidFill>
          </a:endParaRPr>
        </a:p>
      </dsp:txBody>
      <dsp:txXfrm>
        <a:off x="2826593" y="2232215"/>
        <a:ext cx="2332612" cy="1166306"/>
      </dsp:txXfrm>
    </dsp:sp>
    <dsp:sp modelId="{966DDD45-DEA5-4E79-BC5E-2652E1B0C429}">
      <dsp:nvSpPr>
        <dsp:cNvPr id="0" name=""/>
        <dsp:cNvSpPr/>
      </dsp:nvSpPr>
      <dsp:spPr>
        <a:xfrm>
          <a:off x="3409746" y="3888370"/>
          <a:ext cx="2332612" cy="136821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Сюжетне</a:t>
          </a:r>
          <a:r>
            <a:rPr lang="ru-RU" sz="12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ліплення</a:t>
          </a:r>
          <a:r>
            <a:rPr lang="ru-RU" sz="12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проводиться </a:t>
          </a:r>
          <a:r>
            <a:rPr lang="ru-RU" sz="12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з</a:t>
          </a:r>
          <a:r>
            <a:rPr lang="ru-RU" sz="12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дітьми</a:t>
          </a:r>
          <a:r>
            <a:rPr lang="ru-RU" sz="12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старших </a:t>
          </a:r>
          <a:r>
            <a:rPr lang="ru-RU" sz="12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груп</a:t>
          </a:r>
          <a:r>
            <a:rPr lang="ru-RU" sz="12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2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хоча</a:t>
          </a:r>
          <a:r>
            <a:rPr lang="ru-RU" sz="12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підготовча</a:t>
          </a:r>
          <a:r>
            <a:rPr lang="ru-RU" sz="12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робота </a:t>
          </a:r>
          <a:r>
            <a:rPr lang="ru-RU" sz="12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розпочинається</a:t>
          </a:r>
          <a:r>
            <a:rPr lang="ru-RU" sz="12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ще</a:t>
          </a:r>
          <a:r>
            <a:rPr lang="ru-RU" sz="12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2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попередніх</a:t>
          </a:r>
          <a:r>
            <a:rPr lang="ru-RU" sz="12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групах</a:t>
          </a:r>
          <a:r>
            <a:rPr lang="ru-RU" sz="12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.  </a:t>
          </a:r>
          <a:r>
            <a:rPr lang="ru-RU" sz="12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Ліпимо</a:t>
          </a:r>
          <a:r>
            <a:rPr lang="ru-RU" sz="12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ті</a:t>
          </a:r>
          <a:r>
            <a:rPr lang="ru-RU" sz="12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предмети</a:t>
          </a:r>
          <a:r>
            <a:rPr lang="ru-RU" sz="12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які</a:t>
          </a:r>
          <a:r>
            <a:rPr lang="ru-RU" sz="12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є</a:t>
          </a:r>
          <a:r>
            <a:rPr lang="ru-RU" sz="12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не </a:t>
          </a:r>
          <a:r>
            <a:rPr lang="ru-RU" sz="12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відірвані</a:t>
          </a:r>
          <a:r>
            <a:rPr lang="ru-RU" sz="12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від</a:t>
          </a:r>
          <a:r>
            <a:rPr lang="ru-RU" sz="12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землі</a:t>
          </a:r>
          <a:r>
            <a:rPr lang="ru-RU" sz="12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2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також</a:t>
          </a:r>
          <a:r>
            <a:rPr lang="ru-RU" sz="12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окремий</a:t>
          </a:r>
          <a:r>
            <a:rPr lang="ru-RU" sz="12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певний</a:t>
          </a:r>
          <a:r>
            <a:rPr lang="ru-RU" sz="12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сюжет;</a:t>
          </a:r>
          <a:endParaRPr lang="ru-RU" sz="1200" b="1" i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09746" y="3888370"/>
        <a:ext cx="2332612" cy="1368217"/>
      </dsp:txXfrm>
    </dsp:sp>
    <dsp:sp modelId="{A63B9D66-0995-4E6C-999B-6925437150BC}">
      <dsp:nvSpPr>
        <dsp:cNvPr id="0" name=""/>
        <dsp:cNvSpPr/>
      </dsp:nvSpPr>
      <dsp:spPr>
        <a:xfrm>
          <a:off x="5649054" y="2232215"/>
          <a:ext cx="2332612" cy="11663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solidFill>
                <a:srgbClr val="7030A0"/>
              </a:solidFill>
            </a:rPr>
            <a:t>декоративне</a:t>
          </a:r>
          <a:endParaRPr lang="ru-RU" sz="1600" b="1" i="1" kern="1200" dirty="0">
            <a:solidFill>
              <a:srgbClr val="7030A0"/>
            </a:solidFill>
          </a:endParaRPr>
        </a:p>
      </dsp:txBody>
      <dsp:txXfrm>
        <a:off x="5649054" y="2232215"/>
        <a:ext cx="2332612" cy="1166306"/>
      </dsp:txXfrm>
    </dsp:sp>
    <dsp:sp modelId="{F58C62DB-B537-4047-9420-B114E345A64E}">
      <dsp:nvSpPr>
        <dsp:cNvPr id="0" name=""/>
        <dsp:cNvSpPr/>
      </dsp:nvSpPr>
      <dsp:spPr>
        <a:xfrm>
          <a:off x="6232207" y="3888370"/>
          <a:ext cx="2332612" cy="136821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Декоративна </a:t>
          </a:r>
          <a:r>
            <a:rPr lang="ru-RU" sz="12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ліпка</a:t>
          </a:r>
          <a:r>
            <a:rPr lang="ru-RU" sz="12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– </a:t>
          </a:r>
          <a:r>
            <a:rPr lang="ru-RU" sz="12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виліплення</a:t>
          </a:r>
          <a:r>
            <a:rPr lang="ru-RU" sz="12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за </a:t>
          </a:r>
          <a:r>
            <a:rPr lang="ru-RU" sz="12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допомогою</a:t>
          </a:r>
          <a:r>
            <a:rPr lang="ru-RU" sz="12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стеків</a:t>
          </a:r>
          <a:r>
            <a:rPr lang="ru-RU" sz="12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2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наліплювання</a:t>
          </a:r>
          <a:r>
            <a:rPr lang="ru-RU" sz="12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2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штампів</a:t>
          </a:r>
          <a:r>
            <a:rPr lang="ru-RU" sz="12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різних</a:t>
          </a:r>
          <a:r>
            <a:rPr lang="ru-RU" sz="12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i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предметів</a:t>
          </a:r>
          <a:r>
            <a:rPr lang="ru-RU" sz="12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b="1" i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32207" y="3888370"/>
        <a:ext cx="2332612" cy="13682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1FABF-3F71-4C58-A037-3FA1F7D4799F}">
      <dsp:nvSpPr>
        <dsp:cNvPr id="0" name=""/>
        <dsp:cNvSpPr/>
      </dsp:nvSpPr>
      <dsp:spPr>
        <a:xfrm>
          <a:off x="3576228" y="1692341"/>
          <a:ext cx="1957081" cy="6793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658"/>
              </a:lnTo>
              <a:lnTo>
                <a:pt x="1957081" y="339658"/>
              </a:lnTo>
              <a:lnTo>
                <a:pt x="1957081" y="67931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EDF7E5-2427-4E01-9D9A-2E2473023B85}">
      <dsp:nvSpPr>
        <dsp:cNvPr id="0" name=""/>
        <dsp:cNvSpPr/>
      </dsp:nvSpPr>
      <dsp:spPr>
        <a:xfrm>
          <a:off x="1619146" y="1692341"/>
          <a:ext cx="1957081" cy="679317"/>
        </a:xfrm>
        <a:custGeom>
          <a:avLst/>
          <a:gdLst/>
          <a:ahLst/>
          <a:cxnLst/>
          <a:rect l="0" t="0" r="0" b="0"/>
          <a:pathLst>
            <a:path>
              <a:moveTo>
                <a:pt x="1957081" y="0"/>
              </a:moveTo>
              <a:lnTo>
                <a:pt x="1957081" y="339658"/>
              </a:lnTo>
              <a:lnTo>
                <a:pt x="0" y="339658"/>
              </a:lnTo>
              <a:lnTo>
                <a:pt x="0" y="67931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8293FE-6249-4561-AE2A-27D347EE9DAD}">
      <dsp:nvSpPr>
        <dsp:cNvPr id="0" name=""/>
        <dsp:cNvSpPr/>
      </dsp:nvSpPr>
      <dsp:spPr>
        <a:xfrm>
          <a:off x="1958805" y="74918"/>
          <a:ext cx="3234844" cy="16174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Процес</a:t>
          </a:r>
          <a:r>
            <a:rPr lang="ru-RU" sz="28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i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виконання</a:t>
          </a:r>
          <a:r>
            <a:rPr lang="ru-RU" sz="28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i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аплікації</a:t>
          </a:r>
          <a:r>
            <a:rPr lang="ru-RU" sz="28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i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включає</a:t>
          </a:r>
          <a:r>
            <a:rPr lang="ru-RU" sz="28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два </a:t>
          </a:r>
          <a:r>
            <a:rPr lang="ru-RU" sz="2800" b="1" i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етапи</a:t>
          </a:r>
          <a:r>
            <a:rPr lang="ru-RU" sz="28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:</a:t>
          </a:r>
          <a:endParaRPr lang="ru-RU" sz="2800" b="1" i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58805" y="74918"/>
        <a:ext cx="3234844" cy="1617422"/>
      </dsp:txXfrm>
    </dsp:sp>
    <dsp:sp modelId="{381331FE-1951-4E33-BD7E-AC8C3BBB90E3}">
      <dsp:nvSpPr>
        <dsp:cNvPr id="0" name=""/>
        <dsp:cNvSpPr/>
      </dsp:nvSpPr>
      <dsp:spPr>
        <a:xfrm>
          <a:off x="1724" y="2371658"/>
          <a:ext cx="3234844" cy="161742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вирізання</a:t>
          </a:r>
          <a:r>
            <a:rPr lang="ru-RU" sz="28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     </a:t>
          </a:r>
          <a:r>
            <a:rPr lang="ru-RU" sz="2800" b="1" i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окремих</a:t>
          </a:r>
          <a:r>
            <a:rPr lang="ru-RU" sz="28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форм</a:t>
          </a:r>
          <a:endParaRPr lang="ru-RU" sz="2800" b="1" i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24" y="2371658"/>
        <a:ext cx="3234844" cy="1617422"/>
      </dsp:txXfrm>
    </dsp:sp>
    <dsp:sp modelId="{2EB1101B-6B07-45BD-8629-9605849B08ED}">
      <dsp:nvSpPr>
        <dsp:cNvPr id="0" name=""/>
        <dsp:cNvSpPr/>
      </dsp:nvSpPr>
      <dsp:spPr>
        <a:xfrm>
          <a:off x="3915886" y="2371658"/>
          <a:ext cx="3234844" cy="161742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прикріплення</a:t>
          </a:r>
          <a:r>
            <a:rPr lang="ru-RU" sz="28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   форм до фону</a:t>
          </a:r>
          <a:endParaRPr lang="ru-RU" sz="2800" b="1" i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15886" y="2371658"/>
        <a:ext cx="3234844" cy="161742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158742-49E0-4749-929C-C5A2016BBA68}">
      <dsp:nvSpPr>
        <dsp:cNvPr id="0" name=""/>
        <dsp:cNvSpPr/>
      </dsp:nvSpPr>
      <dsp:spPr>
        <a:xfrm rot="5400000">
          <a:off x="-207024" y="232365"/>
          <a:ext cx="1380163" cy="96611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i="1" kern="1200" dirty="0" smtClean="0">
              <a:solidFill>
                <a:srgbClr val="002060"/>
              </a:solidFill>
            </a:rPr>
            <a:t>предметна</a:t>
          </a:r>
          <a:endParaRPr lang="ru-RU" sz="1200" b="1" i="1" kern="1200" dirty="0">
            <a:solidFill>
              <a:srgbClr val="002060"/>
            </a:solidFill>
          </a:endParaRPr>
        </a:p>
      </dsp:txBody>
      <dsp:txXfrm rot="-5400000">
        <a:off x="1" y="508397"/>
        <a:ext cx="966114" cy="414049"/>
      </dsp:txXfrm>
    </dsp:sp>
    <dsp:sp modelId="{B9CD2338-42AB-4F1F-9697-DB60976409CC}">
      <dsp:nvSpPr>
        <dsp:cNvPr id="0" name=""/>
        <dsp:cNvSpPr/>
      </dsp:nvSpPr>
      <dsp:spPr>
        <a:xfrm rot="5400000">
          <a:off x="3574728" y="-2583272"/>
          <a:ext cx="897106" cy="61143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>
              <a:solidFill>
                <a:srgbClr val="7030A0"/>
              </a:solidFill>
            </a:rPr>
            <a:t> </a:t>
          </a:r>
          <a:r>
            <a:rPr lang="uk-UA" sz="24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Тобто </a:t>
          </a:r>
          <a:r>
            <a:rPr lang="ru-RU" sz="24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складається</a:t>
          </a:r>
          <a:r>
            <a:rPr lang="ru-RU" sz="24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з</a:t>
          </a:r>
          <a:r>
            <a:rPr lang="ru-RU" sz="24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окремих</a:t>
          </a:r>
          <a:r>
            <a:rPr lang="ru-RU" sz="24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зображень</a:t>
          </a:r>
          <a:r>
            <a:rPr lang="ru-RU" sz="24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2400" b="1" i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966115" y="69134"/>
        <a:ext cx="6070540" cy="809520"/>
      </dsp:txXfrm>
    </dsp:sp>
    <dsp:sp modelId="{9D8515A8-7F71-4B6C-B2C7-E77AAF5B676D}">
      <dsp:nvSpPr>
        <dsp:cNvPr id="0" name=""/>
        <dsp:cNvSpPr/>
      </dsp:nvSpPr>
      <dsp:spPr>
        <a:xfrm rot="5400000">
          <a:off x="-207024" y="1477433"/>
          <a:ext cx="1380163" cy="966114"/>
        </a:xfrm>
        <a:prstGeom prst="chevron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i="1" kern="1200" dirty="0" smtClean="0">
              <a:solidFill>
                <a:srgbClr val="002060"/>
              </a:solidFill>
            </a:rPr>
            <a:t>сюжетна</a:t>
          </a:r>
          <a:endParaRPr lang="ru-RU" sz="1200" b="1" i="1" kern="1200" dirty="0">
            <a:solidFill>
              <a:srgbClr val="002060"/>
            </a:solidFill>
          </a:endParaRPr>
        </a:p>
      </dsp:txBody>
      <dsp:txXfrm rot="-5400000">
        <a:off x="1" y="1753465"/>
        <a:ext cx="966114" cy="414049"/>
      </dsp:txXfrm>
    </dsp:sp>
    <dsp:sp modelId="{EE407C21-E91E-41D5-AE86-AECE76670C58}">
      <dsp:nvSpPr>
        <dsp:cNvPr id="0" name=""/>
        <dsp:cNvSpPr/>
      </dsp:nvSpPr>
      <dsp:spPr>
        <a:xfrm rot="5400000">
          <a:off x="3574728" y="-1338204"/>
          <a:ext cx="897106" cy="61143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В </a:t>
          </a:r>
          <a:r>
            <a:rPr lang="ru-RU" sz="24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якій</a:t>
          </a:r>
          <a:r>
            <a:rPr lang="ru-RU" sz="24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відображається</a:t>
          </a:r>
          <a:r>
            <a:rPr lang="ru-RU" sz="24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                            </a:t>
          </a:r>
          <a:r>
            <a:rPr lang="ru-RU" sz="24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певний</a:t>
          </a:r>
          <a:r>
            <a:rPr lang="ru-RU" sz="24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сюжет;</a:t>
          </a:r>
          <a:endParaRPr lang="ru-RU" sz="2400" b="1" i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966115" y="1314202"/>
        <a:ext cx="6070540" cy="809520"/>
      </dsp:txXfrm>
    </dsp:sp>
    <dsp:sp modelId="{38E6031E-AE12-427A-93DB-E52F3588C0E4}">
      <dsp:nvSpPr>
        <dsp:cNvPr id="0" name=""/>
        <dsp:cNvSpPr/>
      </dsp:nvSpPr>
      <dsp:spPr>
        <a:xfrm rot="5400000">
          <a:off x="-207024" y="3029060"/>
          <a:ext cx="1380163" cy="966114"/>
        </a:xfrm>
        <a:prstGeom prst="chevron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i="1" kern="1200" dirty="0" smtClean="0">
              <a:solidFill>
                <a:srgbClr val="002060"/>
              </a:solidFill>
            </a:rPr>
            <a:t>декоративна</a:t>
          </a:r>
          <a:endParaRPr lang="ru-RU" sz="1200" b="1" i="1" kern="1200" dirty="0">
            <a:solidFill>
              <a:srgbClr val="002060"/>
            </a:solidFill>
          </a:endParaRPr>
        </a:p>
      </dsp:txBody>
      <dsp:txXfrm rot="-5400000">
        <a:off x="1" y="3305092"/>
        <a:ext cx="966114" cy="414049"/>
      </dsp:txXfrm>
    </dsp:sp>
    <dsp:sp modelId="{50CB5D9D-6087-4578-A794-853A0BCC59B6}">
      <dsp:nvSpPr>
        <dsp:cNvPr id="0" name=""/>
        <dsp:cNvSpPr/>
      </dsp:nvSpPr>
      <dsp:spPr>
        <a:xfrm rot="5400000">
          <a:off x="3268168" y="146219"/>
          <a:ext cx="1510224" cy="61143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Це</a:t>
          </a:r>
          <a:r>
            <a:rPr lang="ru-RU" sz="20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створення</a:t>
          </a:r>
          <a:r>
            <a:rPr lang="ru-RU" sz="20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композиції</a:t>
          </a:r>
          <a:r>
            <a:rPr lang="ru-RU" sz="20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шляхом </a:t>
          </a:r>
          <a:r>
            <a:rPr lang="ru-RU" sz="20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наклеювання</a:t>
          </a:r>
          <a:r>
            <a:rPr lang="ru-RU" sz="20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різаних</a:t>
          </a:r>
          <a:r>
            <a:rPr lang="ru-RU" sz="20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елементів</a:t>
          </a:r>
          <a:r>
            <a:rPr lang="ru-RU" sz="20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з</a:t>
          </a:r>
          <a:r>
            <a:rPr lang="ru-RU" sz="20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кольорового</a:t>
          </a:r>
          <a:r>
            <a:rPr lang="ru-RU" sz="20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паперу</a:t>
          </a:r>
          <a:r>
            <a:rPr lang="ru-RU" sz="20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Декоративну</a:t>
          </a:r>
          <a:r>
            <a:rPr lang="ru-RU" sz="20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аплікацію</a:t>
          </a:r>
          <a:r>
            <a:rPr lang="ru-RU" sz="20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можна</a:t>
          </a:r>
          <a:r>
            <a:rPr lang="ru-RU" sz="20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складати</a:t>
          </a:r>
          <a:r>
            <a:rPr lang="ru-RU" sz="20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з</a:t>
          </a:r>
          <a:r>
            <a:rPr lang="ru-RU" sz="20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геометричних</a:t>
          </a:r>
          <a:r>
            <a:rPr lang="ru-RU" sz="20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рослинних</a:t>
          </a:r>
          <a:r>
            <a:rPr lang="ru-RU" sz="20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елементів</a:t>
          </a:r>
          <a:r>
            <a:rPr lang="ru-RU" sz="20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та</a:t>
          </a:r>
          <a:r>
            <a:rPr lang="ru-RU" sz="20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візерунків</a:t>
          </a:r>
          <a:r>
            <a:rPr lang="ru-RU" sz="20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народного орнаменту;</a:t>
          </a:r>
          <a:endParaRPr lang="ru-RU" sz="2000" b="1" i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966114" y="2521997"/>
        <a:ext cx="6040610" cy="1362778"/>
      </dsp:txXfrm>
    </dsp:sp>
    <dsp:sp modelId="{B469F8D9-17EE-473E-9007-3D19A11C2193}">
      <dsp:nvSpPr>
        <dsp:cNvPr id="0" name=""/>
        <dsp:cNvSpPr/>
      </dsp:nvSpPr>
      <dsp:spPr>
        <a:xfrm rot="5400000">
          <a:off x="-207024" y="4274128"/>
          <a:ext cx="1380163" cy="966114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i="1" kern="1200" dirty="0" smtClean="0">
              <a:solidFill>
                <a:srgbClr val="002060"/>
              </a:solidFill>
            </a:rPr>
            <a:t>силуетна</a:t>
          </a:r>
          <a:endParaRPr lang="ru-RU" sz="1200" b="1" i="1" kern="1200" dirty="0">
            <a:solidFill>
              <a:srgbClr val="002060"/>
            </a:solidFill>
          </a:endParaRPr>
        </a:p>
      </dsp:txBody>
      <dsp:txXfrm rot="-5400000">
        <a:off x="1" y="4550160"/>
        <a:ext cx="966114" cy="414049"/>
      </dsp:txXfrm>
    </dsp:sp>
    <dsp:sp modelId="{F5D6E60E-B9D7-47AC-95A5-0B8FC46260BA}">
      <dsp:nvSpPr>
        <dsp:cNvPr id="0" name=""/>
        <dsp:cNvSpPr/>
      </dsp:nvSpPr>
      <dsp:spPr>
        <a:xfrm rot="5400000">
          <a:off x="3574728" y="1458490"/>
          <a:ext cx="897106" cy="61143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зображення</a:t>
          </a:r>
          <a:r>
            <a:rPr lang="ru-RU" sz="24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певних</a:t>
          </a:r>
          <a:r>
            <a:rPr lang="ru-RU" sz="24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силуетів</a:t>
          </a:r>
          <a:r>
            <a:rPr lang="ru-RU" sz="24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людей, </a:t>
          </a:r>
          <a:r>
            <a:rPr lang="ru-RU" sz="24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тварин</a:t>
          </a:r>
          <a:r>
            <a:rPr lang="ru-RU" sz="24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b="1" i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птахів</a:t>
          </a:r>
          <a:r>
            <a:rPr lang="ru-RU" sz="24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2400" b="1" i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966115" y="4110897"/>
        <a:ext cx="6070540" cy="8095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3495CA-963F-424A-B05F-D6C5C4C5AEC0}">
      <dsp:nvSpPr>
        <dsp:cNvPr id="0" name=""/>
        <dsp:cNvSpPr/>
      </dsp:nvSpPr>
      <dsp:spPr>
        <a:xfrm rot="5400000">
          <a:off x="-207619" y="213176"/>
          <a:ext cx="1384132" cy="96889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 rot="-5400000">
        <a:off x="1" y="490004"/>
        <a:ext cx="968893" cy="415239"/>
      </dsp:txXfrm>
    </dsp:sp>
    <dsp:sp modelId="{45462BA2-DC46-43B7-BFD5-B6819DEC5A62}">
      <dsp:nvSpPr>
        <dsp:cNvPr id="0" name=""/>
        <dsp:cNvSpPr/>
      </dsp:nvSpPr>
      <dsp:spPr>
        <a:xfrm rot="5400000">
          <a:off x="3610831" y="-2636382"/>
          <a:ext cx="899686" cy="61835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Розрізняти</a:t>
          </a:r>
          <a:r>
            <a:rPr lang="ru-RU" sz="24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геометричні</a:t>
          </a:r>
          <a:r>
            <a:rPr lang="ru-RU" sz="24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форми</a:t>
          </a:r>
          <a:r>
            <a:rPr lang="ru-RU" sz="24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знати </a:t>
          </a:r>
          <a:r>
            <a:rPr lang="ru-RU" sz="2400" b="1" i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їх</a:t>
          </a:r>
          <a:r>
            <a:rPr lang="ru-RU" sz="24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назви</a:t>
          </a:r>
          <a:r>
            <a:rPr lang="ru-RU" sz="24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2400" b="1" i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968894" y="49474"/>
        <a:ext cx="6139643" cy="811848"/>
      </dsp:txXfrm>
    </dsp:sp>
    <dsp:sp modelId="{339518D9-AD96-49CA-A72F-2F27CD04FDAE}">
      <dsp:nvSpPr>
        <dsp:cNvPr id="0" name=""/>
        <dsp:cNvSpPr/>
      </dsp:nvSpPr>
      <dsp:spPr>
        <a:xfrm rot="5400000">
          <a:off x="-207619" y="1452283"/>
          <a:ext cx="1384132" cy="968893"/>
        </a:xfrm>
        <a:prstGeom prst="chevron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-5400000">
        <a:off x="1" y="1729111"/>
        <a:ext cx="968893" cy="415239"/>
      </dsp:txXfrm>
    </dsp:sp>
    <dsp:sp modelId="{3A25A448-3A64-4E99-9FFB-9D0AFD6D6625}">
      <dsp:nvSpPr>
        <dsp:cNvPr id="0" name=""/>
        <dsp:cNvSpPr/>
      </dsp:nvSpPr>
      <dsp:spPr>
        <a:xfrm rot="5400000">
          <a:off x="3610831" y="-1397274"/>
          <a:ext cx="899686" cy="61835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Вчити</a:t>
          </a:r>
          <a:r>
            <a:rPr lang="ru-RU" sz="24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композиції</a:t>
          </a:r>
          <a:r>
            <a:rPr lang="ru-RU" sz="24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візерунків</a:t>
          </a:r>
          <a:r>
            <a:rPr lang="ru-RU" sz="24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400" b="1" i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папері</a:t>
          </a:r>
          <a:r>
            <a:rPr lang="ru-RU" sz="24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різної</a:t>
          </a:r>
          <a:r>
            <a:rPr lang="ru-RU" sz="24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форми</a:t>
          </a:r>
          <a:r>
            <a:rPr lang="ru-RU" sz="24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b="1" i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на</a:t>
          </a:r>
          <a:r>
            <a:rPr lang="ru-RU" sz="24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обємних</a:t>
          </a:r>
          <a:r>
            <a:rPr lang="ru-RU" sz="24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400" b="1" i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площинних</a:t>
          </a:r>
          <a:r>
            <a:rPr lang="ru-RU" sz="24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предметах;</a:t>
          </a:r>
          <a:endParaRPr lang="ru-RU" sz="2400" b="1" i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968894" y="1288582"/>
        <a:ext cx="6139643" cy="811848"/>
      </dsp:txXfrm>
    </dsp:sp>
    <dsp:sp modelId="{0E0D434D-AC1E-4FE9-BDBB-DBF6D209E8A4}">
      <dsp:nvSpPr>
        <dsp:cNvPr id="0" name=""/>
        <dsp:cNvSpPr/>
      </dsp:nvSpPr>
      <dsp:spPr>
        <a:xfrm rot="5400000">
          <a:off x="-207619" y="2691391"/>
          <a:ext cx="1384132" cy="968893"/>
        </a:xfrm>
        <a:prstGeom prst="chevron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-5400000">
        <a:off x="1" y="2968219"/>
        <a:ext cx="968893" cy="415239"/>
      </dsp:txXfrm>
    </dsp:sp>
    <dsp:sp modelId="{810F7C87-94A5-416D-A5F0-E8780614D190}">
      <dsp:nvSpPr>
        <dsp:cNvPr id="0" name=""/>
        <dsp:cNvSpPr/>
      </dsp:nvSpPr>
      <dsp:spPr>
        <a:xfrm rot="5400000">
          <a:off x="3610831" y="-158166"/>
          <a:ext cx="899686" cy="61835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Створити</a:t>
          </a:r>
          <a:r>
            <a:rPr lang="ru-RU" sz="24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зображення</a:t>
          </a:r>
          <a:r>
            <a:rPr lang="ru-RU" sz="24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предмету </a:t>
          </a:r>
          <a:r>
            <a:rPr lang="ru-RU" sz="2400" b="1" i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з</a:t>
          </a:r>
          <a:r>
            <a:rPr lang="ru-RU" sz="24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окремих</a:t>
          </a:r>
          <a:r>
            <a:rPr lang="ru-RU" sz="24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частин</a:t>
          </a:r>
          <a:r>
            <a:rPr lang="ru-RU" sz="24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b="1" i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розміщувати</a:t>
          </a:r>
          <a:r>
            <a:rPr lang="ru-RU" sz="24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предмети</a:t>
          </a:r>
          <a:r>
            <a:rPr lang="ru-RU" sz="24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400" b="1" i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сюжетній</a:t>
          </a:r>
          <a:r>
            <a:rPr lang="ru-RU" sz="24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аплікації</a:t>
          </a:r>
          <a:r>
            <a:rPr lang="ru-RU" sz="24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2400" b="1" i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968894" y="2527690"/>
        <a:ext cx="6139643" cy="811848"/>
      </dsp:txXfrm>
    </dsp:sp>
    <dsp:sp modelId="{8C134639-1038-41DD-B67E-A2815DCE6801}">
      <dsp:nvSpPr>
        <dsp:cNvPr id="0" name=""/>
        <dsp:cNvSpPr/>
      </dsp:nvSpPr>
      <dsp:spPr>
        <a:xfrm rot="5400000">
          <a:off x="-207619" y="3930498"/>
          <a:ext cx="1384132" cy="968893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-5400000">
        <a:off x="1" y="4207326"/>
        <a:ext cx="968893" cy="415239"/>
      </dsp:txXfrm>
    </dsp:sp>
    <dsp:sp modelId="{6F1FA3BC-B322-4FCE-83E5-CC8DAF148421}">
      <dsp:nvSpPr>
        <dsp:cNvPr id="0" name=""/>
        <dsp:cNvSpPr/>
      </dsp:nvSpPr>
      <dsp:spPr>
        <a:xfrm rot="5400000">
          <a:off x="3610831" y="1080940"/>
          <a:ext cx="899686" cy="61835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Оволодіти</a:t>
          </a:r>
          <a:r>
            <a:rPr lang="ru-RU" sz="24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технічними</a:t>
          </a:r>
          <a:r>
            <a:rPr lang="ru-RU" sz="24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прийомами</a:t>
          </a:r>
          <a:r>
            <a:rPr lang="ru-RU" sz="24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: </a:t>
          </a:r>
          <a:r>
            <a:rPr lang="ru-RU" sz="2400" b="1" i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вирізувати</a:t>
          </a:r>
          <a:r>
            <a:rPr lang="ru-RU" sz="24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по </a:t>
          </a:r>
          <a:r>
            <a:rPr lang="ru-RU" sz="2400" b="1" i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прямій</a:t>
          </a:r>
          <a:r>
            <a:rPr lang="ru-RU" sz="24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, та в </a:t>
          </a:r>
          <a:r>
            <a:rPr lang="ru-RU" sz="2400" b="1" i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різних</a:t>
          </a:r>
          <a:r>
            <a:rPr lang="ru-RU" sz="24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напрямках</a:t>
          </a:r>
          <a:r>
            <a:rPr lang="ru-RU" sz="24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2400" b="1" i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968894" y="3766797"/>
        <a:ext cx="6139643" cy="8118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4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propowerpoint.ru/wp-content/uploads/2013/04/KraskiPriody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047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3430" y="1081620"/>
            <a:ext cx="736231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“Види образотворчої діяльності в закладі дошкільної освіти”</a:t>
            </a:r>
            <a:r>
              <a:rPr lang="ru-RU" sz="5400" b="1" dirty="0" smtClean="0"/>
              <a:t> 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edsovet.su/_ld/375/461538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80115278"/>
              </p:ext>
            </p:extLst>
          </p:nvPr>
        </p:nvGraphicFramePr>
        <p:xfrm>
          <a:off x="1331640" y="548680"/>
          <a:ext cx="72008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edsovet.su/_ld/375/461538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635538">
            <a:off x="3284067" y="1118424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Предметне малювання</a:t>
            </a:r>
            <a:endParaRPr lang="ru-RU" sz="28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589368">
            <a:off x="2298798" y="1831684"/>
            <a:ext cx="60486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Предметне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малювання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малювання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предметів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поглиблює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уявлення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розмаїття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естетичне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багатство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предметного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формує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зорової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оцінки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зовнішніх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ознак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предмета,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малюючи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засвоюють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елементарні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засоби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виразності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технічні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прийоми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набувають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графічних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вмінь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навичок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edsovet.su/_ld/375/461538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10671584"/>
              </p:ext>
            </p:extLst>
          </p:nvPr>
        </p:nvGraphicFramePr>
        <p:xfrm>
          <a:off x="1547664" y="1412776"/>
          <a:ext cx="7128792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23728" y="620688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</a:t>
            </a:r>
            <a:r>
              <a:rPr lang="ru-RU" sz="20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заняттях</a:t>
            </a:r>
            <a:r>
              <a:rPr lang="ru-RU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предметного </a:t>
            </a:r>
            <a:r>
              <a:rPr lang="ru-RU" sz="20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малювання</a:t>
            </a:r>
            <a:r>
              <a:rPr lang="ru-RU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вихователь</a:t>
            </a:r>
            <a:r>
              <a:rPr lang="ru-RU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вирішує</a:t>
            </a:r>
            <a:r>
              <a:rPr lang="ru-RU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такі</a:t>
            </a:r>
            <a:r>
              <a:rPr lang="ru-RU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завдання</a:t>
            </a:r>
            <a:r>
              <a:rPr lang="ru-RU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ru-RU" sz="2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0535"/>
            <a:ext cx="1599642" cy="172819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375/461538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75656" y="692696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 </a:t>
            </a:r>
            <a:r>
              <a:rPr lang="ru-RU" sz="2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роботі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дошкільниками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використовуються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такі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                    </a:t>
            </a:r>
            <a:r>
              <a:rPr lang="ru-RU" sz="2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основні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способи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відтворення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1556792"/>
            <a:ext cx="60304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Малювання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натури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повинна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більш-менш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точно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передавати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контури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предмета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просторове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пропорційне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співвідношення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частин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колір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вчаться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співставляють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ознаки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об’єкту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результатом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графічного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відтворення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виправляти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неточність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3140968"/>
            <a:ext cx="5832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Малювання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яті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відтворення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характерних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зовнішніх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ознак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конкретного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об’єкта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урахуванням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просторового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момент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спостереження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99792" y="4437112"/>
            <a:ext cx="61206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Малювання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уявленням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відтворення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узагальнених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ознак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характерних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певного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різновиду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об’єктів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довільному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просторовому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положенні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відтворення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умовою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імпровізації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творчій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композиції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дитині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розміщувати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об’єкти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тому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просторовому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положенні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відповідає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задуму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375/461538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925134">
            <a:off x="3639087" y="1102507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Сюжетне малювання</a:t>
            </a:r>
            <a:endParaRPr lang="ru-RU" sz="28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858775">
            <a:off x="1713793" y="1566959"/>
            <a:ext cx="677091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Сюжетне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малювання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малювання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сюжетів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малюнках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прагнуть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відтворити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навколишнє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виразити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ставлення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Головне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створенні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сюжетного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малюнку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композиція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визначає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розміщення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структурних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одиниць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малюнка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просторі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часі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задуму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композиції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розпочинається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робота над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сюжетним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малюнком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Основна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мета сюжетного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малювання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навчити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передавати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враження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оточуючої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дійсності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375/461538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Схема 2"/>
          <p:cNvGraphicFramePr/>
          <p:nvPr/>
        </p:nvGraphicFramePr>
        <p:xfrm>
          <a:off x="395536" y="1052736"/>
          <a:ext cx="856895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79712" y="620688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Завдання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які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ставляться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перед </a:t>
            </a:r>
            <a:r>
              <a:rPr lang="ru-RU" sz="2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сюжетним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малюванням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375/461538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1057460">
            <a:off x="3957669" y="1523547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Декоративне малювання</a:t>
            </a:r>
            <a:endParaRPr lang="ru-RU" sz="2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93097">
            <a:off x="3072847" y="1966809"/>
            <a:ext cx="450331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Декоративне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малювання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дошкільному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закладі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малювання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орнаментів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гуашевих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фарб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площині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паперу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обємних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виробах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глини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пап’є-маше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375/461538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75656" y="69269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Завдання</a:t>
            </a:r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ru-RU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які</a:t>
            </a:r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стоять перед </a:t>
            </a:r>
            <a:r>
              <a:rPr lang="ru-RU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декоративним</a:t>
            </a:r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ru-RU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малюванням</a:t>
            </a:r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для </a:t>
            </a:r>
            <a:r>
              <a:rPr lang="ru-RU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всіх</a:t>
            </a:r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ru-RU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вікових</a:t>
            </a:r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ru-RU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груп</a:t>
            </a:r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:</a:t>
            </a:r>
            <a:endParaRPr lang="ru-RU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86367023"/>
              </p:ext>
            </p:extLst>
          </p:nvPr>
        </p:nvGraphicFramePr>
        <p:xfrm>
          <a:off x="971600" y="1484784"/>
          <a:ext cx="7848872" cy="4856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375/461538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731214">
            <a:off x="2151145" y="1559154"/>
            <a:ext cx="6408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На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заняттях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малювання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як: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папір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кольорові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олівці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пензлик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акварельні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гуашеві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фарби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Гуашеві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фарби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використовуються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для декоративного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малювання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для предметного в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молодшому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дошкільному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віці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toramky.narod.ru/images_big/ramka2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95736" y="2708920"/>
            <a:ext cx="395332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Ліплення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1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1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600200"/>
            <a:ext cx="8064896" cy="44210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16632"/>
            <a:ext cx="2088232" cy="16859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59832" y="116632"/>
            <a:ext cx="5544616" cy="14904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2000" b="1" i="1" dirty="0">
                <a:solidFill>
                  <a:srgbClr val="7030A0"/>
                </a:solidFill>
              </a:rPr>
              <a:t>«Благо, даруемое нам искусством не в том,  чему мы от него научаемся, а в том, какими мы, благодаря ему, становимся».</a:t>
            </a:r>
            <a:br>
              <a:rPr lang="ru-RU" sz="2000" b="1" i="1" dirty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  <a:latin typeface="Mistral" panose="03090702030407020403" pitchFamily="66" charset="0"/>
              </a:rPr>
              <a:t>          Оскар Уайльд</a:t>
            </a:r>
            <a:endParaRPr lang="ru-RU" sz="2000" b="1" i="1" dirty="0">
              <a:solidFill>
                <a:srgbClr val="7030A0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89449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375/461538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672095">
            <a:off x="2431196" y="1621230"/>
            <a:ext cx="6209739" cy="3639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ЛІПЛЕННЯ</a:t>
            </a:r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вид </a:t>
            </a:r>
            <a:r>
              <a:rPr lang="ru-RU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зображувальної</a:t>
            </a:r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зображують</a:t>
            </a:r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предмети</a:t>
            </a:r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оточуючої</a:t>
            </a:r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дійсності</a:t>
            </a:r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створюють</a:t>
            </a:r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елементарну</a:t>
            </a:r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скульптуру </a:t>
            </a:r>
            <a:r>
              <a:rPr lang="ru-RU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користуючись</a:t>
            </a:r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глиною </a:t>
            </a:r>
            <a:r>
              <a:rPr lang="ru-RU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пластиліном</a:t>
            </a:r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375/461538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31640" y="548680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вирішує</a:t>
            </a:r>
            <a:r>
              <a:rPr lang="ru-RU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вихователь</a:t>
            </a:r>
            <a:r>
              <a:rPr lang="ru-RU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занятті</a:t>
            </a:r>
            <a:r>
              <a:rPr lang="ru-RU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ліплення</a:t>
            </a:r>
            <a:r>
              <a:rPr lang="ru-RU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043608" y="1397000"/>
          <a:ext cx="7704856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375/461538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Схема 2"/>
          <p:cNvGraphicFramePr/>
          <p:nvPr/>
        </p:nvGraphicFramePr>
        <p:xfrm>
          <a:off x="395536" y="476672"/>
          <a:ext cx="8568952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375/461538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872466">
            <a:off x="3731093" y="992548"/>
            <a:ext cx="3618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Аплікація</a:t>
            </a:r>
            <a:endParaRPr lang="ru-RU" sz="3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773000">
            <a:off x="2377267" y="1750419"/>
            <a:ext cx="59046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Термін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АПЛІКАЦІЯ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лат.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означає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накладання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один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художнього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оформлення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предметів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одягу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посуду за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прикріплення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до основного фону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вирізаних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декоративних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тематичних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форм.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Аплікація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простий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доступний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художніх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зберігається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реалістична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основа самого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використати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аплікацію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оформлення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картин, панно,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орнаментів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Основними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ознаками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аплікації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силуетність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площинне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узагальнення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трактова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образу.</a:t>
            </a:r>
          </a:p>
          <a:p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375/461538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1403648" y="1124744"/>
          <a:ext cx="71524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375/461538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Схема 2"/>
          <p:cNvGraphicFramePr/>
          <p:nvPr/>
        </p:nvGraphicFramePr>
        <p:xfrm>
          <a:off x="1403648" y="1196752"/>
          <a:ext cx="708044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267744" y="332656"/>
            <a:ext cx="49576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Види аплікацій:</a:t>
            </a:r>
            <a:endParaRPr lang="ru-RU" sz="3600" b="1" i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375/461538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47664" y="548680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ставляться</a:t>
            </a:r>
            <a:r>
              <a:rPr lang="ru-RU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аплікації</a:t>
            </a:r>
            <a:r>
              <a:rPr lang="ru-RU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524000" y="1124744"/>
          <a:ext cx="715245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375/461538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545326">
            <a:off x="2725212" y="1722865"/>
            <a:ext cx="583049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КОНСТРУЮВАННЯ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назва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конструктивної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походить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лат.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означає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побудова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дитячим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конструюванням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розуміють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створюють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різноманітні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ігрові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коробки.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Конструювання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складний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вид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ньому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знайти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зв’язок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художньою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конструктивно-технічною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діяльністю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дорослих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елементи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конструктивно-технічній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дорослого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присутні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дитячому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конструюванні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Дитяче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конструювання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зображувальним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технічним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Конструктивна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носить характер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рольової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побудови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вступають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ігрові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відносини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іншому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називають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будівельною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490760">
            <a:off x="3864413" y="1057859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Що таке конструювання?</a:t>
            </a:r>
            <a:endParaRPr lang="ru-RU" sz="2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pedsovet.su/_ld/375/461538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35696" y="548680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вирішує</a:t>
            </a:r>
            <a:r>
              <a:rPr lang="ru-RU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педагог </a:t>
            </a:r>
            <a:r>
              <a:rPr lang="ru-RU" sz="20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0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конструювання</a:t>
            </a:r>
            <a:r>
              <a:rPr lang="ru-RU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5968684"/>
              </p:ext>
            </p:extLst>
          </p:nvPr>
        </p:nvGraphicFramePr>
        <p:xfrm>
          <a:off x="1259632" y="1268760"/>
          <a:ext cx="7344816" cy="4741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pedsovet.su/_ld/375/461538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9521734"/>
              </p:ext>
            </p:extLst>
          </p:nvPr>
        </p:nvGraphicFramePr>
        <p:xfrm>
          <a:off x="457200" y="260648"/>
          <a:ext cx="8363272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edsovet.su/_ld/375/461538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63888" y="620688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План</a:t>
            </a:r>
            <a:endParaRPr lang="ru-RU" sz="28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95736" y="1268760"/>
            <a:ext cx="6048672" cy="4824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1.Вступ. Предмет і завдання курсу.</a:t>
            </a:r>
            <a:endParaRPr lang="ru-RU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2.Короткі відомості про становлення  методики зображувальної діяльності, як науки.</a:t>
            </a:r>
            <a:endParaRPr lang="ru-RU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3.Малювання,ліплення,аплікація – види зображувальної діяльності.</a:t>
            </a:r>
            <a:endParaRPr lang="ru-RU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Образотворча діяльність як умова сенсорного, розумового, морального, трудового й естетичного навчання, виховання й розвитку.</a:t>
            </a:r>
            <a:endParaRPr lang="ru-RU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5.Програма навчання дітей образотворчій діяльності.</a:t>
            </a:r>
            <a:r>
              <a:rPr lang="uk-UA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uk-UA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Структура програми та розділи з образотворчого мистецтва та образотворчої діяльності. </a:t>
            </a:r>
            <a:endParaRPr lang="ru-RU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7.Варіативні програми навчання дітей образотворчій діяльності.</a:t>
            </a:r>
            <a:endParaRPr lang="ru-RU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375/461538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2276872"/>
            <a:ext cx="5648275" cy="28614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58820" y="532041"/>
            <a:ext cx="6613580" cy="8087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Базовий компонент дошкільної освіти- Державний стандарт дошкільної освіти</a:t>
            </a:r>
            <a:endParaRPr lang="ru-RU" sz="28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245662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http://pedsovet.su/_ld/375/4615385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63688" y="620688"/>
            <a:ext cx="684076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ЗАСОБИ ФОРМУВАННЯ ХУДОЖНЬО-ПРАКТИЧНОЇ    КОМПЕТЕНЦІЇ </a:t>
            </a:r>
            <a:r>
              <a:rPr lang="ru-RU" dirty="0" smtClean="0"/>
              <a:t>ДОШКІЛЬНИКА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2125" y="814387"/>
            <a:ext cx="5619750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13341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375/461538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24" y="116632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19672" y="764704"/>
            <a:ext cx="6480720" cy="835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 освітня лінія </a:t>
            </a:r>
          </a:p>
          <a:p>
            <a:pPr algn="ctr"/>
            <a:r>
              <a:rPr lang="uk-UA" sz="2400" b="1" dirty="0" smtClean="0"/>
              <a:t>Дитина в світі мистецтва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16485" y="-358504"/>
            <a:ext cx="5527203" cy="780827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95961" y="1634683"/>
            <a:ext cx="4248447" cy="9302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https://mon.gov.ua/storage/app/media/doshkilna/2021/02/22/Dytyna%20u%20sviti%20mystetstva.pdf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737634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edsovet.su/_ld/375/461538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95736" y="620688"/>
            <a:ext cx="6048672" cy="54726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Зображувальна  діяльність дошкільників - художня діяльність, яка сприяє всебічному розвитку особистості дитини, активному пізнанню нею оточуючого світу, вихованню здібності </a:t>
            </a: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реалістично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творчо відображати свої уявлення в графічній та пластичній формі.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8290" algn="just">
              <a:lnSpc>
                <a:spcPct val="115000"/>
              </a:lnSpc>
              <a:spcAft>
                <a:spcPts val="0"/>
              </a:spcAft>
            </a:pP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Курс методики зображувальної діяльності дошкільників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розкриває закономірності формування творчих зображувальних здібностей і визначає систему методів і прийомів навчання.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8290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Методика керівництва зображувальною діяльністю дітей базується на наукових даних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педагогіки</a:t>
            </a:r>
            <a:r>
              <a:rPr lang="uk-UA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психології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естетики, культурології.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8290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Знання анатомії, фізіології та гігієни дозволяє будувати навчання дітей відповідно їх віковим особливостям.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Зображувальна діяльність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язана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музичним вихованням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68178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edsovet.su/_ld/375/461538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95736" y="620688"/>
            <a:ext cx="6048672" cy="54726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◦"/>
              <a:tabLst>
                <a:tab pos="110490" algn="l"/>
                <a:tab pos="22860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теоретичні основи зображувальної діяльності дітей дошкільного віку;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◦"/>
              <a:tabLst>
                <a:tab pos="110490" algn="l"/>
                <a:tab pos="22860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завдання навчання і виховання дітей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із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зображувальної діяльності, визначені в програмах, за якими працюють освітні дошкільні заклади, сучасні форми організації навчального процесу;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◦"/>
              <a:tabLst>
                <a:tab pos="110490" algn="l"/>
                <a:tab pos="22860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зміст зображувальної діяльності, методику проведення занять з зображувальної діяльності з використанням сучасних і новітніх форм і методів навчання;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◦"/>
              <a:tabLst>
                <a:tab pos="110490" algn="l"/>
                <a:tab pos="22860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особливості організації життєдіяльності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дітей,орієнтує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педагога на цілісний підхід до формування особистості;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◦"/>
              <a:tabLst>
                <a:tab pos="110490" algn="l"/>
                <a:tab pos="22860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санітарно-гігієнічні вимоги до організації навчання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заняттях образотворчою діяльністю дошкільників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836712"/>
            <a:ext cx="5256584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Здобувачі освіти повинні знати: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979885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edsovet.su/_ld/375/461538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913" y="116632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482104"/>
            <a:ext cx="1771650" cy="25812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63688" y="620688"/>
            <a:ext cx="6480720" cy="6480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Навчальні посібники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2902" y="1520805"/>
            <a:ext cx="1800225" cy="25431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53845">
            <a:off x="4909247" y="3940928"/>
            <a:ext cx="1857375" cy="24574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37118">
            <a:off x="7025077" y="3868764"/>
            <a:ext cx="1790700" cy="25527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738855">
            <a:off x="2347720" y="3972477"/>
            <a:ext cx="1800225" cy="25431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2541" y="1407147"/>
            <a:ext cx="182880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3142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edsovet.su/_ld/375/461538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91680" y="764705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Вступ</a:t>
            </a:r>
            <a:endParaRPr lang="ru-RU" sz="32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1412776"/>
            <a:ext cx="655272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Образотворча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відіграє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велике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всебічного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морального,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фізичного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трудового 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естетичного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образотворчу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активно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передають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враження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дістали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образотворча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близька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гри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розповідей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Одні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сторони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навколишнього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краще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передають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творчих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іграх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розповідях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нарешті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малюнку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ліпленні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аплікації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конструюванні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іграх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розповідях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насамперед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передають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події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відбуваються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часі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то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образотворчій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зображають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предмети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живі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істоти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розміщуючи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просторі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аркуші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паперу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столі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певних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відношеннях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один до одного.</a:t>
            </a:r>
          </a:p>
          <a:p>
            <a:pPr indent="4572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Форму предмета,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будову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відносну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величину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передати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лінією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кольором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малюнку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аплікації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об'ємному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ліплення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займатися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малюванням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ліпленням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аплікацією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умові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спостережливості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мислення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пам'яті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уяви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естетичного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почуття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загострення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відчуттів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edsovet.su/_ld/375/461538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95736" y="620688"/>
            <a:ext cx="6048672" cy="54726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◦"/>
              <a:tabLst>
                <a:tab pos="466725" algn="l"/>
              </a:tabLst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уміти створювати сюжетні композиції, натюрморти, примітивні портрети за допомогою різних матеріалів для використання їх в навчальному процесі, самостійній художній діяльності, оформленні групових приміщень;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◦"/>
              <a:tabLst>
                <a:tab pos="466725" algn="l"/>
              </a:tabLst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відбирати, виходячи з вимог програми, конкретні навчальні і виховні завдання для кожного заняття з зображувальної діяльності з метою послідовного формування у дітей образотворчих і технічних прийомів роботи;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◦"/>
              <a:tabLst>
                <a:tab pos="466725" algn="l"/>
              </a:tabLst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метою розширення і поглиблення знань про предмети оточуючого, які діти будуть зображати, проводити обстеження об’єктів під час спостережень в природі, розглядання предметів, іграшок, картинок, включаючи різні аналізатори дітей;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◦"/>
              <a:tabLst>
                <a:tab pos="466725" algn="l"/>
              </a:tabLst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метою формування у дітей образотворчих та технічних умінь в різних видах зображувальної діяльності уміти здійснювати показ і пояснення різних способів зображення в різних видах </a:t>
            </a:r>
            <a:r>
              <a:rPr lang="uk-UA" sz="10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зображу</a:t>
            </a:r>
            <a:r>
              <a:rPr lang="uk-UA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вальної діяльності;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836712"/>
            <a:ext cx="5256584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Здобувачі освіти повинні вміти: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99685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fotoramky.narod.ru/images_big/ramka2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47664" y="2564904"/>
            <a:ext cx="511710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i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Малювання</a:t>
            </a:r>
            <a:endParaRPr lang="ru-RU" sz="72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1279</Words>
  <Application>Microsoft Office PowerPoint</Application>
  <PresentationFormat>Экран (4:3)</PresentationFormat>
  <Paragraphs>121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Calibri</vt:lpstr>
      <vt:lpstr>Century Gothic</vt:lpstr>
      <vt:lpstr>Mistral</vt:lpstr>
      <vt:lpstr>Times New Roman</vt:lpstr>
      <vt:lpstr>Тема Office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Sergey</cp:lastModifiedBy>
  <cp:revision>30</cp:revision>
  <dcterms:created xsi:type="dcterms:W3CDTF">2016-04-11T20:08:40Z</dcterms:created>
  <dcterms:modified xsi:type="dcterms:W3CDTF">2022-09-05T11:13:05Z</dcterms:modified>
</cp:coreProperties>
</file>