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4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2084366" y="1167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1494633" y="693250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278A0A9D-6595-48EA-B469-7EBB10CAB518}" type="parTrans" cxnId="{682D3ADF-2623-4F84-8A6D-7471374A204A}">
      <dgm:prSet/>
      <dgm:spPr>
        <a:xfrm>
          <a:off x="2469399" y="488550"/>
          <a:ext cx="102350" cy="448392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879127" y="1386501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Соціальний працівник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3B54B7D2-2E59-4511-8CDA-A251A421CCD9}" type="parTrans" cxnId="{56EF445C-3A77-401F-A2AC-93785B3B9F01}">
      <dgm:prSet/>
      <dgm:spPr>
        <a:xfrm>
          <a:off x="1366510" y="488550"/>
          <a:ext cx="1205239" cy="897951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216479" y="1386501"/>
          <a:ext cx="974766" cy="487383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Соціальний працівник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DEEE888-71DC-4321-8B1B-93845A7DE554}" type="parTrans" cxnId="{906E9E9C-6786-40E5-9EDF-26C6B9B085B1}">
      <dgm:prSet/>
      <dgm:spPr>
        <a:xfrm>
          <a:off x="2571750" y="488550"/>
          <a:ext cx="1132112" cy="897951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03F0CDA4-CA81-4BB6-B475-D88F298B968E}" type="pres">
      <dgm:prSet presAssocID="{3B54B7D2-2E59-4511-8CDA-A251A421CCD9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207180" y="0"/>
              </a:moveTo>
              <a:lnTo>
                <a:pt x="1207180" y="796643"/>
              </a:lnTo>
              <a:lnTo>
                <a:pt x="0" y="796643"/>
              </a:lnTo>
              <a:lnTo>
                <a:pt x="0" y="89915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0" presStyleCnt="2" custLinFactNeighborX="-63144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43"/>
              </a:lnTo>
              <a:lnTo>
                <a:pt x="1133935" y="796643"/>
              </a:lnTo>
              <a:lnTo>
                <a:pt x="1133935" y="89915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1" presStyleCnt="2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02515" y="0"/>
              </a:moveTo>
              <a:lnTo>
                <a:pt x="102515" y="449114"/>
              </a:lnTo>
              <a:lnTo>
                <a:pt x="0" y="44911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FBB40827-B56E-4FCA-B799-D019C98A4A17}" type="presOf" srcId="{7BE5B102-9526-4A0C-9ED7-6162E251B239}" destId="{E07B0A97-585B-4831-AA47-3A3ED391BD7C}" srcOrd="0" destOrd="0" presId="urn:microsoft.com/office/officeart/2005/8/layout/orgChart1"/>
    <dgm:cxn modelId="{01B4D722-6627-438D-8C9A-4AC26B4BB720}" type="presOf" srcId="{4CDDCC17-2289-4997-90D6-F067B0A2FF04}" destId="{D61FDA96-0C29-4D47-8C9E-7E5308343FA4}" srcOrd="0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906E9E9C-6786-40E5-9EDF-26C6B9B085B1}" srcId="{73546012-1E0F-46FC-92FC-542F3FC49A6D}" destId="{4CDDCC17-2289-4997-90D6-F067B0A2FF04}" srcOrd="2" destOrd="0" parTransId="{ADEEE888-71DC-4321-8B1B-93845A7DE554}" sibTransId="{DDCCAD0C-DE6A-4298-86F3-C644332319FC}"/>
    <dgm:cxn modelId="{4A688B52-BDAF-4B9C-9FB2-218135096F1C}" type="presOf" srcId="{ADEEE888-71DC-4321-8B1B-93845A7DE554}" destId="{77D0F07F-2655-44E0-8731-EA65FABAD6E7}" srcOrd="0" destOrd="0" presId="urn:microsoft.com/office/officeart/2005/8/layout/orgChart1"/>
    <dgm:cxn modelId="{DC68C154-01FF-4646-BD62-07898AF14102}" type="presOf" srcId="{4A2156E9-3C16-4DE9-9DC7-67244C3DA07E}" destId="{5B83BDBB-AA72-4C33-9AEE-EFD30F405E95}" srcOrd="1" destOrd="0" presId="urn:microsoft.com/office/officeart/2005/8/layout/orgChart1"/>
    <dgm:cxn modelId="{57131105-D972-434F-97F2-F5FC30F82D1A}" type="presOf" srcId="{CE22A3C4-25B4-46BF-9FA0-679242CA3368}" destId="{89592258-149B-4045-9076-0DFF5ED30CB9}" srcOrd="0" destOrd="0" presId="urn:microsoft.com/office/officeart/2005/8/layout/orgChart1"/>
    <dgm:cxn modelId="{6C0234B1-2281-4923-AD77-2C7DC70B2C0A}" type="presOf" srcId="{278A0A9D-6595-48EA-B469-7EBB10CAB518}" destId="{07AE25A4-3D11-441C-BE1C-DD081F790117}" srcOrd="0" destOrd="0" presId="urn:microsoft.com/office/officeart/2005/8/layout/orgChart1"/>
    <dgm:cxn modelId="{837031CE-3BC1-4B41-849A-13CFB2398528}" type="presOf" srcId="{73546012-1E0F-46FC-92FC-542F3FC49A6D}" destId="{94D289A2-C481-41A2-83EA-709308BBF4A4}" srcOrd="0" destOrd="0" presId="urn:microsoft.com/office/officeart/2005/8/layout/orgChart1"/>
    <dgm:cxn modelId="{5363036F-08A9-448F-91D4-068496ABD78B}" type="presOf" srcId="{4A2156E9-3C16-4DE9-9DC7-67244C3DA07E}" destId="{523234B6-A6E4-4329-B203-D6CB032D3C18}" srcOrd="0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29BA5222-8A60-4BCA-9188-BD55711AC3EF}" type="presOf" srcId="{3B54B7D2-2E59-4511-8CDA-A251A421CCD9}" destId="{03F0CDA4-CA81-4BB6-B475-D88F298B968E}" srcOrd="0" destOrd="0" presId="urn:microsoft.com/office/officeart/2005/8/layout/orgChart1"/>
    <dgm:cxn modelId="{287C1047-0A68-4B48-B180-F200B3F92869}" type="presOf" srcId="{4CDDCC17-2289-4997-90D6-F067B0A2FF04}" destId="{38A25581-1A8C-4E34-A947-E53B4114F9BE}" srcOrd="1" destOrd="0" presId="urn:microsoft.com/office/officeart/2005/8/layout/orgChart1"/>
    <dgm:cxn modelId="{DE415C3F-100A-4073-8567-B2E8EB004C7D}" type="presOf" srcId="{73546012-1E0F-46FC-92FC-542F3FC49A6D}" destId="{BE7C4A36-5E08-4F48-9916-D29AFA1B3FD1}" srcOrd="1" destOrd="0" presId="urn:microsoft.com/office/officeart/2005/8/layout/orgChart1"/>
    <dgm:cxn modelId="{56EF445C-3A77-401F-A2AC-93785B3B9F01}" srcId="{73546012-1E0F-46FC-92FC-542F3FC49A6D}" destId="{4A2156E9-3C16-4DE9-9DC7-67244C3DA07E}" srcOrd="1" destOrd="0" parTransId="{3B54B7D2-2E59-4511-8CDA-A251A421CCD9}" sibTransId="{A32F9449-04D8-4C94-B7D6-171B47167938}"/>
    <dgm:cxn modelId="{F206EFA0-398F-406B-89E8-2A71E52FFB97}" type="presOf" srcId="{7BE5B102-9526-4A0C-9ED7-6162E251B239}" destId="{9DF82ED7-FDCD-4289-951D-398C26F28F91}" srcOrd="1" destOrd="0" presId="urn:microsoft.com/office/officeart/2005/8/layout/orgChart1"/>
    <dgm:cxn modelId="{52D122B7-C93E-4460-8FF1-39D380B0A20C}" type="presParOf" srcId="{89592258-149B-4045-9076-0DFF5ED30CB9}" destId="{51552632-9E0E-4750-A157-5B154EDB8320}" srcOrd="0" destOrd="0" presId="urn:microsoft.com/office/officeart/2005/8/layout/orgChart1"/>
    <dgm:cxn modelId="{D9F23F20-A9FA-41BB-8520-87894A848CE7}" type="presParOf" srcId="{51552632-9E0E-4750-A157-5B154EDB8320}" destId="{2E5D2D38-0537-4EE7-B6E2-1BD733048DDE}" srcOrd="0" destOrd="0" presId="urn:microsoft.com/office/officeart/2005/8/layout/orgChart1"/>
    <dgm:cxn modelId="{5F4AF249-1D77-4687-A3E4-853AE18FCC6B}" type="presParOf" srcId="{2E5D2D38-0537-4EE7-B6E2-1BD733048DDE}" destId="{94D289A2-C481-41A2-83EA-709308BBF4A4}" srcOrd="0" destOrd="0" presId="urn:microsoft.com/office/officeart/2005/8/layout/orgChart1"/>
    <dgm:cxn modelId="{D778215F-4AAD-4787-87A4-1B70CE770046}" type="presParOf" srcId="{2E5D2D38-0537-4EE7-B6E2-1BD733048DDE}" destId="{BE7C4A36-5E08-4F48-9916-D29AFA1B3FD1}" srcOrd="1" destOrd="0" presId="urn:microsoft.com/office/officeart/2005/8/layout/orgChart1"/>
    <dgm:cxn modelId="{E10CA647-7B2E-404A-A887-E1A99AB8DF77}" type="presParOf" srcId="{51552632-9E0E-4750-A157-5B154EDB8320}" destId="{8EF0800E-B7EE-44AA-98C2-2CABA74D1642}" srcOrd="1" destOrd="0" presId="urn:microsoft.com/office/officeart/2005/8/layout/orgChart1"/>
    <dgm:cxn modelId="{6490AFFD-4974-48E4-8245-9B412ABC0DAD}" type="presParOf" srcId="{8EF0800E-B7EE-44AA-98C2-2CABA74D1642}" destId="{03F0CDA4-CA81-4BB6-B475-D88F298B968E}" srcOrd="0" destOrd="0" presId="urn:microsoft.com/office/officeart/2005/8/layout/orgChart1"/>
    <dgm:cxn modelId="{CD989F90-7ABF-4B03-9762-6E355D153736}" type="presParOf" srcId="{8EF0800E-B7EE-44AA-98C2-2CABA74D1642}" destId="{2C98692C-EFD4-4CDE-9E51-F069463EB06E}" srcOrd="1" destOrd="0" presId="urn:microsoft.com/office/officeart/2005/8/layout/orgChart1"/>
    <dgm:cxn modelId="{39BD88FE-35C8-4B43-A667-9B55558A7E53}" type="presParOf" srcId="{2C98692C-EFD4-4CDE-9E51-F069463EB06E}" destId="{CE8AFCF2-D81C-4EF1-B940-2297C6DA62F0}" srcOrd="0" destOrd="0" presId="urn:microsoft.com/office/officeart/2005/8/layout/orgChart1"/>
    <dgm:cxn modelId="{EB12B118-AD76-467A-9E54-FF7EE422F328}" type="presParOf" srcId="{CE8AFCF2-D81C-4EF1-B940-2297C6DA62F0}" destId="{523234B6-A6E4-4329-B203-D6CB032D3C18}" srcOrd="0" destOrd="0" presId="urn:microsoft.com/office/officeart/2005/8/layout/orgChart1"/>
    <dgm:cxn modelId="{597C4C08-FCA2-4A10-8F44-F25843EF1E8A}" type="presParOf" srcId="{CE8AFCF2-D81C-4EF1-B940-2297C6DA62F0}" destId="{5B83BDBB-AA72-4C33-9AEE-EFD30F405E95}" srcOrd="1" destOrd="0" presId="urn:microsoft.com/office/officeart/2005/8/layout/orgChart1"/>
    <dgm:cxn modelId="{7C4CACF4-CDAC-4C0C-9C26-DD8989ACD592}" type="presParOf" srcId="{2C98692C-EFD4-4CDE-9E51-F069463EB06E}" destId="{C89E75CA-C58A-4D27-A0C1-7597F3EE9925}" srcOrd="1" destOrd="0" presId="urn:microsoft.com/office/officeart/2005/8/layout/orgChart1"/>
    <dgm:cxn modelId="{D27988CA-402B-4E71-8891-A773B79B906A}" type="presParOf" srcId="{2C98692C-EFD4-4CDE-9E51-F069463EB06E}" destId="{D6F778A6-022C-428A-8849-2C33CA9CF066}" srcOrd="2" destOrd="0" presId="urn:microsoft.com/office/officeart/2005/8/layout/orgChart1"/>
    <dgm:cxn modelId="{B8D0464E-C350-4C6D-8ECF-EF973818F8EE}" type="presParOf" srcId="{8EF0800E-B7EE-44AA-98C2-2CABA74D1642}" destId="{77D0F07F-2655-44E0-8731-EA65FABAD6E7}" srcOrd="2" destOrd="0" presId="urn:microsoft.com/office/officeart/2005/8/layout/orgChart1"/>
    <dgm:cxn modelId="{292395D3-3199-42FC-BA48-5EF7D16F9463}" type="presParOf" srcId="{8EF0800E-B7EE-44AA-98C2-2CABA74D1642}" destId="{ABC40E60-5571-40FC-A3E0-E2C243819996}" srcOrd="3" destOrd="0" presId="urn:microsoft.com/office/officeart/2005/8/layout/orgChart1"/>
    <dgm:cxn modelId="{3FA39A9E-7216-484A-ADFA-C722858F7563}" type="presParOf" srcId="{ABC40E60-5571-40FC-A3E0-E2C243819996}" destId="{80EF5D00-2B51-48C9-9CB0-DD38E53CA7C2}" srcOrd="0" destOrd="0" presId="urn:microsoft.com/office/officeart/2005/8/layout/orgChart1"/>
    <dgm:cxn modelId="{C73DE96D-D5D4-42D8-8CB1-41AFC85A46FD}" type="presParOf" srcId="{80EF5D00-2B51-48C9-9CB0-DD38E53CA7C2}" destId="{D61FDA96-0C29-4D47-8C9E-7E5308343FA4}" srcOrd="0" destOrd="0" presId="urn:microsoft.com/office/officeart/2005/8/layout/orgChart1"/>
    <dgm:cxn modelId="{820AF7A9-6A21-4456-8D96-835724E983DD}" type="presParOf" srcId="{80EF5D00-2B51-48C9-9CB0-DD38E53CA7C2}" destId="{38A25581-1A8C-4E34-A947-E53B4114F9BE}" srcOrd="1" destOrd="0" presId="urn:microsoft.com/office/officeart/2005/8/layout/orgChart1"/>
    <dgm:cxn modelId="{D0360B3E-BF0E-4917-AF8F-182B35BA93D3}" type="presParOf" srcId="{ABC40E60-5571-40FC-A3E0-E2C243819996}" destId="{68267DB3-375E-47A5-B491-7B63522D2F5E}" srcOrd="1" destOrd="0" presId="urn:microsoft.com/office/officeart/2005/8/layout/orgChart1"/>
    <dgm:cxn modelId="{6FC737FE-F3F6-4253-9EE9-AE4D71BBAA6E}" type="presParOf" srcId="{ABC40E60-5571-40FC-A3E0-E2C243819996}" destId="{4A9A99E7-E9FA-43C5-AE24-CC42AA600448}" srcOrd="2" destOrd="0" presId="urn:microsoft.com/office/officeart/2005/8/layout/orgChart1"/>
    <dgm:cxn modelId="{F1D2DDB8-50BA-47C2-A410-5E90F2C7C09F}" type="presParOf" srcId="{51552632-9E0E-4750-A157-5B154EDB8320}" destId="{8DD61180-3E22-40AC-85E1-AC38FCA689BE}" srcOrd="2" destOrd="0" presId="urn:microsoft.com/office/officeart/2005/8/layout/orgChart1"/>
    <dgm:cxn modelId="{852AE842-18EB-490D-9898-9A2DE67CA9EF}" type="presParOf" srcId="{8DD61180-3E22-40AC-85E1-AC38FCA689BE}" destId="{07AE25A4-3D11-441C-BE1C-DD081F790117}" srcOrd="0" destOrd="0" presId="urn:microsoft.com/office/officeart/2005/8/layout/orgChart1"/>
    <dgm:cxn modelId="{E4E49F9E-9B61-4C08-A545-317B61EF5ED5}" type="presParOf" srcId="{8DD61180-3E22-40AC-85E1-AC38FCA689BE}" destId="{65E716C8-0CC0-4FA2-B12D-7DBAAD1B4602}" srcOrd="1" destOrd="0" presId="urn:microsoft.com/office/officeart/2005/8/layout/orgChart1"/>
    <dgm:cxn modelId="{985D9526-DB09-43E6-918A-A63A35459BA4}" type="presParOf" srcId="{65E716C8-0CC0-4FA2-B12D-7DBAAD1B4602}" destId="{2F32A30B-B53D-4F2F-8638-05F5B29D6FAA}" srcOrd="0" destOrd="0" presId="urn:microsoft.com/office/officeart/2005/8/layout/orgChart1"/>
    <dgm:cxn modelId="{AC074923-8DD5-4E6A-808C-E058A4CE9720}" type="presParOf" srcId="{2F32A30B-B53D-4F2F-8638-05F5B29D6FAA}" destId="{E07B0A97-585B-4831-AA47-3A3ED391BD7C}" srcOrd="0" destOrd="0" presId="urn:microsoft.com/office/officeart/2005/8/layout/orgChart1"/>
    <dgm:cxn modelId="{9C67BF82-DC29-4DD1-80F8-787D1AE01157}" type="presParOf" srcId="{2F32A30B-B53D-4F2F-8638-05F5B29D6FAA}" destId="{9DF82ED7-FDCD-4289-951D-398C26F28F91}" srcOrd="1" destOrd="0" presId="urn:microsoft.com/office/officeart/2005/8/layout/orgChart1"/>
    <dgm:cxn modelId="{C49A73F2-DC17-4B48-BBFC-1F0941D864CE}" type="presParOf" srcId="{65E716C8-0CC0-4FA2-B12D-7DBAAD1B4602}" destId="{B5E82178-D031-4364-8F47-87113B86F492}" srcOrd="1" destOrd="0" presId="urn:microsoft.com/office/officeart/2005/8/layout/orgChart1"/>
    <dgm:cxn modelId="{58D82F72-97E3-4F08-837D-A5CB61294A34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2160671" y="1367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870387" y="638469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78A0A9D-6595-48EA-B469-7EBB10CAB518}" type="parTrans" cxnId="{682D3ADF-2623-4F84-8A6D-7471374A204A}">
      <dgm:prSet/>
      <dgm:spPr>
        <a:xfrm>
          <a:off x="1844944" y="488646"/>
          <a:ext cx="803005" cy="393462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1060250" y="1385993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Соціальний працівник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B54B7D2-2E59-4511-8CDA-A251A421CCD9}" type="parTrans" cxnId="{56EF445C-3A77-401F-A2AC-93785B3B9F01}">
      <dgm:prSet/>
      <dgm:spPr>
        <a:xfrm>
          <a:off x="1547529" y="488646"/>
          <a:ext cx="1100420" cy="897347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292541" y="1386606"/>
          <a:ext cx="974556" cy="487278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Соціальний працівник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EEE888-71DC-4321-8B1B-93845A7DE554}" type="parTrans" cxnId="{906E9E9C-6786-40E5-9EDF-26C6B9B085B1}">
      <dgm:prSet/>
      <dgm:spPr>
        <a:xfrm>
          <a:off x="2647949" y="488646"/>
          <a:ext cx="1131869" cy="897960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03F0CDA4-CA81-4BB6-B475-D88F298B968E}" type="pres">
      <dgm:prSet presAssocID="{3B54B7D2-2E59-4511-8CDA-A251A421CCD9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102245" y="0"/>
              </a:moveTo>
              <a:lnTo>
                <a:pt x="1102245" y="796337"/>
              </a:lnTo>
              <a:lnTo>
                <a:pt x="0" y="796337"/>
              </a:lnTo>
              <a:lnTo>
                <a:pt x="0" y="89883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0" presStyleCnt="2" custLinFactNeighborX="-52415" custLinFactNeighborY="15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0" presStyleCnt="2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67"/>
              </a:lnTo>
              <a:lnTo>
                <a:pt x="1133746" y="796667"/>
              </a:lnTo>
              <a:lnTo>
                <a:pt x="1133746" y="89916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1" presStyleCnt="2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804337" y="0"/>
              </a:moveTo>
              <a:lnTo>
                <a:pt x="804337" y="394115"/>
              </a:lnTo>
              <a:lnTo>
                <a:pt x="0" y="39411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 custLinFactNeighborX="-71897" custLinFactNeighborY="-1125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954AF07A-F751-4E2D-8F74-C4B958659992}" type="presOf" srcId="{7BE5B102-9526-4A0C-9ED7-6162E251B239}" destId="{E07B0A97-585B-4831-AA47-3A3ED391BD7C}" srcOrd="0" destOrd="0" presId="urn:microsoft.com/office/officeart/2005/8/layout/orgChart1"/>
    <dgm:cxn modelId="{F0B2AD2E-B6B7-4A7E-AE6B-FDC526D7768B}" type="presOf" srcId="{4CDDCC17-2289-4997-90D6-F067B0A2FF04}" destId="{38A25581-1A8C-4E34-A947-E53B4114F9BE}" srcOrd="1" destOrd="0" presId="urn:microsoft.com/office/officeart/2005/8/layout/orgChart1"/>
    <dgm:cxn modelId="{906E9E9C-6786-40E5-9EDF-26C6B9B085B1}" srcId="{73546012-1E0F-46FC-92FC-542F3FC49A6D}" destId="{4CDDCC17-2289-4997-90D6-F067B0A2FF04}" srcOrd="2" destOrd="0" parTransId="{ADEEE888-71DC-4321-8B1B-93845A7DE554}" sibTransId="{DDCCAD0C-DE6A-4298-86F3-C644332319FC}"/>
    <dgm:cxn modelId="{5314D1B4-5E78-489E-A404-99CDD01AD3DF}" type="presOf" srcId="{4CDDCC17-2289-4997-90D6-F067B0A2FF04}" destId="{D61FDA96-0C29-4D47-8C9E-7E5308343FA4}" srcOrd="0" destOrd="0" presId="urn:microsoft.com/office/officeart/2005/8/layout/orgChart1"/>
    <dgm:cxn modelId="{F012E125-E1FF-4061-8BF1-E5B346E8376F}" type="presOf" srcId="{73546012-1E0F-46FC-92FC-542F3FC49A6D}" destId="{94D289A2-C481-41A2-83EA-709308BBF4A4}" srcOrd="0" destOrd="0" presId="urn:microsoft.com/office/officeart/2005/8/layout/orgChart1"/>
    <dgm:cxn modelId="{A3D6CC13-5ABC-4D9A-B591-B6C23D2C4AB5}" type="presOf" srcId="{ADEEE888-71DC-4321-8B1B-93845A7DE554}" destId="{77D0F07F-2655-44E0-8731-EA65FABAD6E7}" srcOrd="0" destOrd="0" presId="urn:microsoft.com/office/officeart/2005/8/layout/orgChart1"/>
    <dgm:cxn modelId="{27C0FC14-AB01-4750-BC5C-A902EBF0E438}" type="presOf" srcId="{7BE5B102-9526-4A0C-9ED7-6162E251B239}" destId="{9DF82ED7-FDCD-4289-951D-398C26F28F91}" srcOrd="1" destOrd="0" presId="urn:microsoft.com/office/officeart/2005/8/layout/orgChart1"/>
    <dgm:cxn modelId="{8CE0C0BF-480D-4BD1-9ED3-EBC973DDB8EB}" type="presOf" srcId="{CE22A3C4-25B4-46BF-9FA0-679242CA3368}" destId="{89592258-149B-4045-9076-0DFF5ED30CB9}" srcOrd="0" destOrd="0" presId="urn:microsoft.com/office/officeart/2005/8/layout/orgChart1"/>
    <dgm:cxn modelId="{318ED286-63A4-4D81-9978-E388E97A4597}" type="presOf" srcId="{278A0A9D-6595-48EA-B469-7EBB10CAB518}" destId="{07AE25A4-3D11-441C-BE1C-DD081F790117}" srcOrd="0" destOrd="0" presId="urn:microsoft.com/office/officeart/2005/8/layout/orgChart1"/>
    <dgm:cxn modelId="{56EF445C-3A77-401F-A2AC-93785B3B9F01}" srcId="{73546012-1E0F-46FC-92FC-542F3FC49A6D}" destId="{4A2156E9-3C16-4DE9-9DC7-67244C3DA07E}" srcOrd="1" destOrd="0" parTransId="{3B54B7D2-2E59-4511-8CDA-A251A421CCD9}" sibTransId="{A32F9449-04D8-4C94-B7D6-171B47167938}"/>
    <dgm:cxn modelId="{C8F1734C-6FB3-49DF-8C17-C55D6DB4AF5C}" type="presOf" srcId="{3B54B7D2-2E59-4511-8CDA-A251A421CCD9}" destId="{03F0CDA4-CA81-4BB6-B475-D88F298B968E}" srcOrd="0" destOrd="0" presId="urn:microsoft.com/office/officeart/2005/8/layout/orgChart1"/>
    <dgm:cxn modelId="{03F55F32-28B7-4A51-96BA-58B69B93129D}" type="presOf" srcId="{4A2156E9-3C16-4DE9-9DC7-67244C3DA07E}" destId="{523234B6-A6E4-4329-B203-D6CB032D3C18}" srcOrd="0" destOrd="0" presId="urn:microsoft.com/office/officeart/2005/8/layout/orgChart1"/>
    <dgm:cxn modelId="{354E0B47-1E89-4015-AFC6-A3464E47FAB9}" type="presOf" srcId="{4A2156E9-3C16-4DE9-9DC7-67244C3DA07E}" destId="{5B83BDBB-AA72-4C33-9AEE-EFD30F405E95}" srcOrd="1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62C928FB-E6E3-4060-A951-3244DBCF5DA2}" type="presOf" srcId="{73546012-1E0F-46FC-92FC-542F3FC49A6D}" destId="{BE7C4A36-5E08-4F48-9916-D29AFA1B3FD1}" srcOrd="1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99D4F721-C874-4CB2-8AA6-664012568F37}" type="presParOf" srcId="{89592258-149B-4045-9076-0DFF5ED30CB9}" destId="{51552632-9E0E-4750-A157-5B154EDB8320}" srcOrd="0" destOrd="0" presId="urn:microsoft.com/office/officeart/2005/8/layout/orgChart1"/>
    <dgm:cxn modelId="{F50738ED-C79A-4F87-A568-527F5591D064}" type="presParOf" srcId="{51552632-9E0E-4750-A157-5B154EDB8320}" destId="{2E5D2D38-0537-4EE7-B6E2-1BD733048DDE}" srcOrd="0" destOrd="0" presId="urn:microsoft.com/office/officeart/2005/8/layout/orgChart1"/>
    <dgm:cxn modelId="{0A0972DF-608E-4CD1-84DC-A161629CA4AF}" type="presParOf" srcId="{2E5D2D38-0537-4EE7-B6E2-1BD733048DDE}" destId="{94D289A2-C481-41A2-83EA-709308BBF4A4}" srcOrd="0" destOrd="0" presId="urn:microsoft.com/office/officeart/2005/8/layout/orgChart1"/>
    <dgm:cxn modelId="{A92405D1-11FF-42DF-973F-929DBB0BEABD}" type="presParOf" srcId="{2E5D2D38-0537-4EE7-B6E2-1BD733048DDE}" destId="{BE7C4A36-5E08-4F48-9916-D29AFA1B3FD1}" srcOrd="1" destOrd="0" presId="urn:microsoft.com/office/officeart/2005/8/layout/orgChart1"/>
    <dgm:cxn modelId="{635FF76D-293E-4633-AFD9-220FBFDDE96F}" type="presParOf" srcId="{51552632-9E0E-4750-A157-5B154EDB8320}" destId="{8EF0800E-B7EE-44AA-98C2-2CABA74D1642}" srcOrd="1" destOrd="0" presId="urn:microsoft.com/office/officeart/2005/8/layout/orgChart1"/>
    <dgm:cxn modelId="{E521E68D-91C5-46EA-AE4D-C34FCE928949}" type="presParOf" srcId="{8EF0800E-B7EE-44AA-98C2-2CABA74D1642}" destId="{03F0CDA4-CA81-4BB6-B475-D88F298B968E}" srcOrd="0" destOrd="0" presId="urn:microsoft.com/office/officeart/2005/8/layout/orgChart1"/>
    <dgm:cxn modelId="{16C17B04-C1C5-403A-BA96-6680115BD1D3}" type="presParOf" srcId="{8EF0800E-B7EE-44AA-98C2-2CABA74D1642}" destId="{2C98692C-EFD4-4CDE-9E51-F069463EB06E}" srcOrd="1" destOrd="0" presId="urn:microsoft.com/office/officeart/2005/8/layout/orgChart1"/>
    <dgm:cxn modelId="{59E922C4-E55D-40E8-A9D3-457F86F099D4}" type="presParOf" srcId="{2C98692C-EFD4-4CDE-9E51-F069463EB06E}" destId="{CE8AFCF2-D81C-4EF1-B940-2297C6DA62F0}" srcOrd="0" destOrd="0" presId="urn:microsoft.com/office/officeart/2005/8/layout/orgChart1"/>
    <dgm:cxn modelId="{FA781F73-FC9D-4E7A-B275-AE8279123BED}" type="presParOf" srcId="{CE8AFCF2-D81C-4EF1-B940-2297C6DA62F0}" destId="{523234B6-A6E4-4329-B203-D6CB032D3C18}" srcOrd="0" destOrd="0" presId="urn:microsoft.com/office/officeart/2005/8/layout/orgChart1"/>
    <dgm:cxn modelId="{5D5D0158-B558-4C45-8328-F769928C6C58}" type="presParOf" srcId="{CE8AFCF2-D81C-4EF1-B940-2297C6DA62F0}" destId="{5B83BDBB-AA72-4C33-9AEE-EFD30F405E95}" srcOrd="1" destOrd="0" presId="urn:microsoft.com/office/officeart/2005/8/layout/orgChart1"/>
    <dgm:cxn modelId="{557254CC-0AA4-4916-9B73-5654329A53D5}" type="presParOf" srcId="{2C98692C-EFD4-4CDE-9E51-F069463EB06E}" destId="{C89E75CA-C58A-4D27-A0C1-7597F3EE9925}" srcOrd="1" destOrd="0" presId="urn:microsoft.com/office/officeart/2005/8/layout/orgChart1"/>
    <dgm:cxn modelId="{A2CD5919-CE0B-404A-830A-6937587E75A6}" type="presParOf" srcId="{2C98692C-EFD4-4CDE-9E51-F069463EB06E}" destId="{D6F778A6-022C-428A-8849-2C33CA9CF066}" srcOrd="2" destOrd="0" presId="urn:microsoft.com/office/officeart/2005/8/layout/orgChart1"/>
    <dgm:cxn modelId="{AA406F0C-4D15-4981-88DF-900F5EF8A29D}" type="presParOf" srcId="{8EF0800E-B7EE-44AA-98C2-2CABA74D1642}" destId="{77D0F07F-2655-44E0-8731-EA65FABAD6E7}" srcOrd="2" destOrd="0" presId="urn:microsoft.com/office/officeart/2005/8/layout/orgChart1"/>
    <dgm:cxn modelId="{344863F0-08DB-4039-A8EF-D28EC67F9190}" type="presParOf" srcId="{8EF0800E-B7EE-44AA-98C2-2CABA74D1642}" destId="{ABC40E60-5571-40FC-A3E0-E2C243819996}" srcOrd="3" destOrd="0" presId="urn:microsoft.com/office/officeart/2005/8/layout/orgChart1"/>
    <dgm:cxn modelId="{82658E69-ECCE-420E-AF19-0E8B53E45EAD}" type="presParOf" srcId="{ABC40E60-5571-40FC-A3E0-E2C243819996}" destId="{80EF5D00-2B51-48C9-9CB0-DD38E53CA7C2}" srcOrd="0" destOrd="0" presId="urn:microsoft.com/office/officeart/2005/8/layout/orgChart1"/>
    <dgm:cxn modelId="{8FF88442-99D4-419D-A3B9-8C1874A896FA}" type="presParOf" srcId="{80EF5D00-2B51-48C9-9CB0-DD38E53CA7C2}" destId="{D61FDA96-0C29-4D47-8C9E-7E5308343FA4}" srcOrd="0" destOrd="0" presId="urn:microsoft.com/office/officeart/2005/8/layout/orgChart1"/>
    <dgm:cxn modelId="{70B0DD1A-72D5-4629-9559-5B25185E2B4C}" type="presParOf" srcId="{80EF5D00-2B51-48C9-9CB0-DD38E53CA7C2}" destId="{38A25581-1A8C-4E34-A947-E53B4114F9BE}" srcOrd="1" destOrd="0" presId="urn:microsoft.com/office/officeart/2005/8/layout/orgChart1"/>
    <dgm:cxn modelId="{A81A785D-F29A-49EA-9744-20BFA172689E}" type="presParOf" srcId="{ABC40E60-5571-40FC-A3E0-E2C243819996}" destId="{68267DB3-375E-47A5-B491-7B63522D2F5E}" srcOrd="1" destOrd="0" presId="urn:microsoft.com/office/officeart/2005/8/layout/orgChart1"/>
    <dgm:cxn modelId="{206910B4-7822-4007-A427-6D2D5DA826A7}" type="presParOf" srcId="{ABC40E60-5571-40FC-A3E0-E2C243819996}" destId="{4A9A99E7-E9FA-43C5-AE24-CC42AA600448}" srcOrd="2" destOrd="0" presId="urn:microsoft.com/office/officeart/2005/8/layout/orgChart1"/>
    <dgm:cxn modelId="{31811DEF-B55E-422E-9DB9-D1D2FE733024}" type="presParOf" srcId="{51552632-9E0E-4750-A157-5B154EDB8320}" destId="{8DD61180-3E22-40AC-85E1-AC38FCA689BE}" srcOrd="2" destOrd="0" presId="urn:microsoft.com/office/officeart/2005/8/layout/orgChart1"/>
    <dgm:cxn modelId="{B26F3F5A-1070-4FD5-A70A-7DBEB19F1F79}" type="presParOf" srcId="{8DD61180-3E22-40AC-85E1-AC38FCA689BE}" destId="{07AE25A4-3D11-441C-BE1C-DD081F790117}" srcOrd="0" destOrd="0" presId="urn:microsoft.com/office/officeart/2005/8/layout/orgChart1"/>
    <dgm:cxn modelId="{D9C2CC16-16F0-464F-AD12-972FACC340B3}" type="presParOf" srcId="{8DD61180-3E22-40AC-85E1-AC38FCA689BE}" destId="{65E716C8-0CC0-4FA2-B12D-7DBAAD1B4602}" srcOrd="1" destOrd="0" presId="urn:microsoft.com/office/officeart/2005/8/layout/orgChart1"/>
    <dgm:cxn modelId="{022E035A-996C-46D0-9C4B-0267E31BAAFD}" type="presParOf" srcId="{65E716C8-0CC0-4FA2-B12D-7DBAAD1B4602}" destId="{2F32A30B-B53D-4F2F-8638-05F5B29D6FAA}" srcOrd="0" destOrd="0" presId="urn:microsoft.com/office/officeart/2005/8/layout/orgChart1"/>
    <dgm:cxn modelId="{4B9D9D8E-9ADC-4B85-92D3-DBA335924B90}" type="presParOf" srcId="{2F32A30B-B53D-4F2F-8638-05F5B29D6FAA}" destId="{E07B0A97-585B-4831-AA47-3A3ED391BD7C}" srcOrd="0" destOrd="0" presId="urn:microsoft.com/office/officeart/2005/8/layout/orgChart1"/>
    <dgm:cxn modelId="{FBF83BAD-A5AB-4855-A911-670BC0640298}" type="presParOf" srcId="{2F32A30B-B53D-4F2F-8638-05F5B29D6FAA}" destId="{9DF82ED7-FDCD-4289-951D-398C26F28F91}" srcOrd="1" destOrd="0" presId="urn:microsoft.com/office/officeart/2005/8/layout/orgChart1"/>
    <dgm:cxn modelId="{63606319-87C3-42A9-9576-319C6C359497}" type="presParOf" srcId="{65E716C8-0CC0-4FA2-B12D-7DBAAD1B4602}" destId="{B5E82178-D031-4364-8F47-87113B86F492}" srcOrd="1" destOrd="0" presId="urn:microsoft.com/office/officeart/2005/8/layout/orgChart1"/>
    <dgm:cxn modelId="{484C69AC-BD9B-4517-88B6-210BA1A5F10F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2A3C4-25B4-46BF-9FA0-679242CA3368}" type="doc">
      <dgm:prSet loTypeId="urn:microsoft.com/office/officeart/2005/8/layout/orgChart1" loCatId="hierarchy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3546012-1E0F-46FC-92FC-542F3FC49A6D}">
      <dgm:prSet phldrT="[Текст]" custT="1"/>
      <dgm:spPr>
        <a:xfrm>
          <a:off x="1827135" y="24820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580A3A3-8F62-4119-AD57-6CE04E44A19D}" type="parTrans" cxnId="{D3E852B8-24E0-46B4-A0BE-C65B6FB955DD}">
      <dgm:prSet/>
      <dgm:spPr/>
      <dgm:t>
        <a:bodyPr/>
        <a:lstStyle/>
        <a:p>
          <a:endParaRPr lang="ru-RU"/>
        </a:p>
      </dgm:t>
    </dgm:pt>
    <dgm:pt modelId="{5AD291C8-E137-444D-8346-64AA42A8CB19}" type="sibTrans" cxnId="{D3E852B8-24E0-46B4-A0BE-C65B6FB955DD}">
      <dgm:prSet/>
      <dgm:spPr/>
      <dgm:t>
        <a:bodyPr/>
        <a:lstStyle/>
        <a:p>
          <a:endParaRPr lang="ru-RU"/>
        </a:p>
      </dgm:t>
    </dgm:pt>
    <dgm:pt modelId="{7BE5B102-9526-4A0C-9ED7-6162E251B239}" type="asst">
      <dgm:prSet phldrT="[Текст]" custT="1"/>
      <dgm:spPr>
        <a:xfrm>
          <a:off x="898124" y="63707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78A0A9D-6595-48EA-B469-7EBB10CAB518}" type="parTrans" cxnId="{682D3ADF-2623-4F84-8A6D-7471374A204A}">
      <dgm:prSet/>
      <dgm:spPr>
        <a:xfrm>
          <a:off x="1903482" y="527500"/>
          <a:ext cx="426332" cy="360918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47E9A41A-A4FD-428D-95B9-21B01B53DB78}" type="sibTrans" cxnId="{682D3ADF-2623-4F84-8A6D-7471374A204A}">
      <dgm:prSet/>
      <dgm:spPr/>
      <dgm:t>
        <a:bodyPr/>
        <a:lstStyle/>
        <a:p>
          <a:endParaRPr lang="ru-RU"/>
        </a:p>
      </dgm:t>
    </dgm:pt>
    <dgm:pt modelId="{4A2156E9-3C16-4DE9-9DC7-67244C3DA07E}">
      <dgm:prSet phldrT="[Текст]" custT="1"/>
      <dgm:spPr>
        <a:xfrm>
          <a:off x="2420357" y="145320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Адмініст. послуги</a:t>
          </a:r>
          <a:endParaRPr lang="ru-RU" sz="14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3B54B7D2-2E59-4511-8CDA-A251A421CCD9}" type="parTrans" cxnId="{56EF445C-3A77-401F-A2AC-93785B3B9F01}">
      <dgm:prSet/>
      <dgm:spPr>
        <a:xfrm>
          <a:off x="2329815" y="527500"/>
          <a:ext cx="593221" cy="925708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32F9449-04D8-4C94-B7D6-171B47167938}" type="sibTrans" cxnId="{56EF445C-3A77-401F-A2AC-93785B3B9F01}">
      <dgm:prSet/>
      <dgm:spPr/>
      <dgm:t>
        <a:bodyPr/>
        <a:lstStyle/>
        <a:p>
          <a:endParaRPr lang="ru-RU"/>
        </a:p>
      </dgm:t>
    </dgm:pt>
    <dgm:pt modelId="{4CDDCC17-2289-4997-90D6-F067B0A2FF04}">
      <dgm:prSet custT="1"/>
      <dgm:spPr>
        <a:xfrm>
          <a:off x="3654271" y="1456255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Соціальний працівник</a:t>
          </a:r>
          <a:endParaRPr lang="ru-RU" sz="14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DEEE888-71DC-4321-8B1B-93845A7DE554}" type="parTrans" cxnId="{906E9E9C-6786-40E5-9EDF-26C6B9B085B1}">
      <dgm:prSet/>
      <dgm:spPr>
        <a:xfrm>
          <a:off x="2329815" y="527500"/>
          <a:ext cx="1827135" cy="928755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DDCCAD0C-DE6A-4298-86F3-C644332319FC}" type="sibTrans" cxnId="{906E9E9C-6786-40E5-9EDF-26C6B9B085B1}">
      <dgm:prSet/>
      <dgm:spPr/>
      <dgm:t>
        <a:bodyPr/>
        <a:lstStyle/>
        <a:p>
          <a:endParaRPr lang="ru-RU"/>
        </a:p>
      </dgm:t>
    </dgm:pt>
    <dgm:pt modelId="{CEA1A0E4-05D0-44DE-A6B1-84DF476F3E2C}">
      <dgm:prSet custT="1"/>
      <dgm:spPr>
        <a:xfrm>
          <a:off x="1207322" y="1477250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Робочі процеси</a:t>
          </a:r>
        </a:p>
      </dgm:t>
    </dgm:pt>
    <dgm:pt modelId="{BF628EFD-303A-4311-B8C3-EE5285DEEC6B}" type="parTrans" cxnId="{A15A091A-7DFD-4480-9F9F-80E95AF5A439}">
      <dgm:prSet/>
      <dgm:spPr>
        <a:xfrm>
          <a:off x="1710001" y="527500"/>
          <a:ext cx="619813" cy="949750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A1399EF-3509-412C-B705-47CE5928675C}" type="sibTrans" cxnId="{A15A091A-7DFD-4480-9F9F-80E95AF5A439}">
      <dgm:prSet/>
      <dgm:spPr/>
      <dgm:t>
        <a:bodyPr/>
        <a:lstStyle/>
        <a:p>
          <a:endParaRPr lang="uk-UA"/>
        </a:p>
      </dgm:t>
    </dgm:pt>
    <dgm:pt modelId="{E8A610DE-FC8D-4CBD-89E7-CA639BDFFE1F}">
      <dgm:prSet custT="1"/>
      <dgm:spPr>
        <a:xfrm>
          <a:off x="2410" y="1452429"/>
          <a:ext cx="1005358" cy="502679"/>
        </a:xfr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uk-UA" sz="14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Навички</a:t>
          </a:r>
        </a:p>
      </dgm:t>
    </dgm:pt>
    <dgm:pt modelId="{E5E16116-1D81-400A-9A2D-CE8927C86ECF}" type="parTrans" cxnId="{0729E3D9-94BD-49DC-9495-0B04078F0077}">
      <dgm:prSet/>
      <dgm:spPr>
        <a:xfrm>
          <a:off x="505089" y="527500"/>
          <a:ext cx="1824725" cy="924929"/>
        </a:xfr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A5BA7704-4398-41E4-BF48-DE9030A051D3}" type="sibTrans" cxnId="{0729E3D9-94BD-49DC-9495-0B04078F0077}">
      <dgm:prSet/>
      <dgm:spPr/>
      <dgm:t>
        <a:bodyPr/>
        <a:lstStyle/>
        <a:p>
          <a:endParaRPr lang="uk-UA"/>
        </a:p>
      </dgm:t>
    </dgm:pt>
    <dgm:pt modelId="{89592258-149B-4045-9076-0DFF5ED30CB9}" type="pres">
      <dgm:prSet presAssocID="{CE22A3C4-25B4-46BF-9FA0-679242CA33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552632-9E0E-4750-A157-5B154EDB8320}" type="pres">
      <dgm:prSet presAssocID="{73546012-1E0F-46FC-92FC-542F3FC49A6D}" presName="hierRoot1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E5D2D38-0537-4EE7-B6E2-1BD733048DDE}" type="pres">
      <dgm:prSet presAssocID="{73546012-1E0F-46FC-92FC-542F3FC49A6D}" presName="rootComposite1" presStyleCnt="0"/>
      <dgm:spPr/>
      <dgm:t>
        <a:bodyPr/>
        <a:lstStyle/>
        <a:p>
          <a:endParaRPr lang="uk-UA"/>
        </a:p>
      </dgm:t>
    </dgm:pt>
    <dgm:pt modelId="{94D289A2-C481-41A2-83EA-709308BBF4A4}" type="pres">
      <dgm:prSet presAssocID="{73546012-1E0F-46FC-92FC-542F3FC49A6D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E7C4A36-5E08-4F48-9916-D29AFA1B3FD1}" type="pres">
      <dgm:prSet presAssocID="{73546012-1E0F-46FC-92FC-542F3FC49A6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EF0800E-B7EE-44AA-98C2-2CABA74D1642}" type="pres">
      <dgm:prSet presAssocID="{73546012-1E0F-46FC-92FC-542F3FC49A6D}" presName="hierChild2" presStyleCnt="0"/>
      <dgm:spPr/>
      <dgm:t>
        <a:bodyPr/>
        <a:lstStyle/>
        <a:p>
          <a:endParaRPr lang="uk-UA"/>
        </a:p>
      </dgm:t>
    </dgm:pt>
    <dgm:pt modelId="{7D096A28-B6F0-4771-9D42-0957633A906A}" type="pres">
      <dgm:prSet presAssocID="{E5E16116-1D81-400A-9A2D-CE8927C86ECF}" presName="Name37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1823979" y="0"/>
              </a:moveTo>
              <a:lnTo>
                <a:pt x="1823979" y="819032"/>
              </a:lnTo>
              <a:lnTo>
                <a:pt x="0" y="819032"/>
              </a:lnTo>
              <a:lnTo>
                <a:pt x="0" y="92455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B4C5588-8970-4645-827A-808B48FB592B}" type="pres">
      <dgm:prSet presAssocID="{E8A610DE-FC8D-4CBD-89E7-CA639BDFFE1F}" presName="hierRoot2" presStyleCnt="0">
        <dgm:presLayoutVars>
          <dgm:hierBranch val="init"/>
        </dgm:presLayoutVars>
      </dgm:prSet>
      <dgm:spPr/>
    </dgm:pt>
    <dgm:pt modelId="{9633DCCC-7E43-4E66-BA2E-D7BA074DDB14}" type="pres">
      <dgm:prSet presAssocID="{E8A610DE-FC8D-4CBD-89E7-CA639BDFFE1F}" presName="rootComposite" presStyleCnt="0"/>
      <dgm:spPr/>
    </dgm:pt>
    <dgm:pt modelId="{B505D621-A472-49C7-8E61-524D72518879}" type="pres">
      <dgm:prSet presAssocID="{E8A610DE-FC8D-4CBD-89E7-CA639BDFFE1F}" presName="rootText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6B6B0B29-CDB9-41B2-BDB8-4102A5C54382}" type="pres">
      <dgm:prSet presAssocID="{E8A610DE-FC8D-4CBD-89E7-CA639BDFFE1F}" presName="rootConnector" presStyleLbl="node2" presStyleIdx="0" presStyleCnt="4"/>
      <dgm:spPr/>
      <dgm:t>
        <a:bodyPr/>
        <a:lstStyle/>
        <a:p>
          <a:endParaRPr lang="uk-UA"/>
        </a:p>
      </dgm:t>
    </dgm:pt>
    <dgm:pt modelId="{7B0EA44F-65C3-4EB7-9D9E-9D3774FB35A8}" type="pres">
      <dgm:prSet presAssocID="{E8A610DE-FC8D-4CBD-89E7-CA639BDFFE1F}" presName="hierChild4" presStyleCnt="0"/>
      <dgm:spPr/>
    </dgm:pt>
    <dgm:pt modelId="{ECBBA171-16AB-49CB-8670-F514C85E9DFC}" type="pres">
      <dgm:prSet presAssocID="{E8A610DE-FC8D-4CBD-89E7-CA639BDFFE1F}" presName="hierChild5" presStyleCnt="0"/>
      <dgm:spPr/>
    </dgm:pt>
    <dgm:pt modelId="{CDD17D68-3E27-425A-8876-BDB78697904F}" type="pres">
      <dgm:prSet presAssocID="{BF628EFD-303A-4311-B8C3-EE5285DEEC6B}" presName="Name37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619560" y="0"/>
              </a:moveTo>
              <a:lnTo>
                <a:pt x="619560" y="844882"/>
              </a:lnTo>
              <a:lnTo>
                <a:pt x="0" y="844882"/>
              </a:lnTo>
              <a:lnTo>
                <a:pt x="0" y="95040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1AA2675-A6C8-4BCA-88D5-59A0E25D57EE}" type="pres">
      <dgm:prSet presAssocID="{CEA1A0E4-05D0-44DE-A6B1-84DF476F3E2C}" presName="hierRoot2" presStyleCnt="0">
        <dgm:presLayoutVars>
          <dgm:hierBranch val="init"/>
        </dgm:presLayoutVars>
      </dgm:prSet>
      <dgm:spPr/>
    </dgm:pt>
    <dgm:pt modelId="{D917F850-19BD-46D4-B7B3-8785DA08303C}" type="pres">
      <dgm:prSet presAssocID="{CEA1A0E4-05D0-44DE-A6B1-84DF476F3E2C}" presName="rootComposite" presStyleCnt="0"/>
      <dgm:spPr/>
    </dgm:pt>
    <dgm:pt modelId="{C96379F3-3A13-4EDA-9730-32ECE5CB0D9A}" type="pres">
      <dgm:prSet presAssocID="{CEA1A0E4-05D0-44DE-A6B1-84DF476F3E2C}" presName="rootText" presStyleLbl="node2" presStyleIdx="1" presStyleCnt="4" custLinFactNeighborX="-1151" custLinFactNeighborY="203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182237D-4FCB-4DDA-8EC9-641252FDA812}" type="pres">
      <dgm:prSet presAssocID="{CEA1A0E4-05D0-44DE-A6B1-84DF476F3E2C}" presName="rootConnector" presStyleLbl="node2" presStyleIdx="1" presStyleCnt="4"/>
      <dgm:spPr/>
      <dgm:t>
        <a:bodyPr/>
        <a:lstStyle/>
        <a:p>
          <a:endParaRPr lang="uk-UA"/>
        </a:p>
      </dgm:t>
    </dgm:pt>
    <dgm:pt modelId="{E68D2380-68D0-4977-9807-7B6DA8E1CA69}" type="pres">
      <dgm:prSet presAssocID="{CEA1A0E4-05D0-44DE-A6B1-84DF476F3E2C}" presName="hierChild4" presStyleCnt="0"/>
      <dgm:spPr/>
    </dgm:pt>
    <dgm:pt modelId="{11ADB66F-9511-4C04-AAAE-661BFBC65D2B}" type="pres">
      <dgm:prSet presAssocID="{CEA1A0E4-05D0-44DE-A6B1-84DF476F3E2C}" presName="hierChild5" presStyleCnt="0"/>
      <dgm:spPr/>
    </dgm:pt>
    <dgm:pt modelId="{03F0CDA4-CA81-4BB6-B475-D88F298B968E}" type="pres">
      <dgm:prSet presAssocID="{3B54B7D2-2E59-4511-8CDA-A251A421CCD9}" presName="Name37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0"/>
              </a:lnTo>
              <a:lnTo>
                <a:pt x="592979" y="819810"/>
              </a:lnTo>
              <a:lnTo>
                <a:pt x="592979" y="92533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C98692C-EFD4-4CDE-9E51-F069463EB06E}" type="pres">
      <dgm:prSet presAssocID="{4A2156E9-3C16-4DE9-9DC7-67244C3DA07E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CE8AFCF2-D81C-4EF1-B940-2297C6DA62F0}" type="pres">
      <dgm:prSet presAssocID="{4A2156E9-3C16-4DE9-9DC7-67244C3DA07E}" presName="rootComposite" presStyleCnt="0"/>
      <dgm:spPr/>
      <dgm:t>
        <a:bodyPr/>
        <a:lstStyle/>
        <a:p>
          <a:endParaRPr lang="uk-UA"/>
        </a:p>
      </dgm:t>
    </dgm:pt>
    <dgm:pt modelId="{523234B6-A6E4-4329-B203-D6CB032D3C18}" type="pres">
      <dgm:prSet presAssocID="{4A2156E9-3C16-4DE9-9DC7-67244C3DA07E}" presName="rootText" presStyleLbl="node2" presStyleIdx="2" presStyleCnt="4" custLinFactNeighborX="-1494" custLinFactNeighborY="15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B83BDBB-AA72-4C33-9AEE-EFD30F405E95}" type="pres">
      <dgm:prSet presAssocID="{4A2156E9-3C16-4DE9-9DC7-67244C3DA07E}" presName="rootConnector" presStyleLbl="node2" presStyleIdx="2" presStyleCnt="4"/>
      <dgm:spPr/>
      <dgm:t>
        <a:bodyPr/>
        <a:lstStyle/>
        <a:p>
          <a:endParaRPr lang="ru-RU"/>
        </a:p>
      </dgm:t>
    </dgm:pt>
    <dgm:pt modelId="{C89E75CA-C58A-4D27-A0C1-7597F3EE9925}" type="pres">
      <dgm:prSet presAssocID="{4A2156E9-3C16-4DE9-9DC7-67244C3DA07E}" presName="hierChild4" presStyleCnt="0"/>
      <dgm:spPr/>
      <dgm:t>
        <a:bodyPr/>
        <a:lstStyle/>
        <a:p>
          <a:endParaRPr lang="uk-UA"/>
        </a:p>
      </dgm:t>
    </dgm:pt>
    <dgm:pt modelId="{D6F778A6-022C-428A-8849-2C33CA9CF066}" type="pres">
      <dgm:prSet presAssocID="{4A2156E9-3C16-4DE9-9DC7-67244C3DA07E}" presName="hierChild5" presStyleCnt="0"/>
      <dgm:spPr/>
      <dgm:t>
        <a:bodyPr/>
        <a:lstStyle/>
        <a:p>
          <a:endParaRPr lang="uk-UA"/>
        </a:p>
      </dgm:t>
    </dgm:pt>
    <dgm:pt modelId="{77D0F07F-2655-44E0-8731-EA65FABAD6E7}" type="pres">
      <dgm:prSet presAssocID="{ADEEE888-71DC-4321-8B1B-93845A7DE554}" presName="Name37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5"/>
              </a:lnTo>
              <a:lnTo>
                <a:pt x="1826388" y="822855"/>
              </a:lnTo>
              <a:lnTo>
                <a:pt x="1826388" y="928375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BC40E60-5571-40FC-A3E0-E2C243819996}" type="pres">
      <dgm:prSet presAssocID="{4CDDCC17-2289-4997-90D6-F067B0A2FF04}" presName="hierRoot2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80EF5D00-2B51-48C9-9CB0-DD38E53CA7C2}" type="pres">
      <dgm:prSet presAssocID="{4CDDCC17-2289-4997-90D6-F067B0A2FF04}" presName="rootComposite" presStyleCnt="0"/>
      <dgm:spPr/>
      <dgm:t>
        <a:bodyPr/>
        <a:lstStyle/>
        <a:p>
          <a:endParaRPr lang="uk-UA"/>
        </a:p>
      </dgm:t>
    </dgm:pt>
    <dgm:pt modelId="{D61FDA96-0C29-4D47-8C9E-7E5308343FA4}" type="pres">
      <dgm:prSet presAssocID="{4CDDCC17-2289-4997-90D6-F067B0A2FF04}" presName="rootText" presStyleLbl="node2" presStyleIdx="3" presStyleCnt="4" custLinFactNeighborX="55642" custLinFactNeighborY="76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38A25581-1A8C-4E34-A947-E53B4114F9BE}" type="pres">
      <dgm:prSet presAssocID="{4CDDCC17-2289-4997-90D6-F067B0A2FF04}" presName="rootConnector" presStyleLbl="node2" presStyleIdx="3" presStyleCnt="4"/>
      <dgm:spPr/>
      <dgm:t>
        <a:bodyPr/>
        <a:lstStyle/>
        <a:p>
          <a:endParaRPr lang="ru-RU"/>
        </a:p>
      </dgm:t>
    </dgm:pt>
    <dgm:pt modelId="{68267DB3-375E-47A5-B491-7B63522D2F5E}" type="pres">
      <dgm:prSet presAssocID="{4CDDCC17-2289-4997-90D6-F067B0A2FF04}" presName="hierChild4" presStyleCnt="0"/>
      <dgm:spPr/>
      <dgm:t>
        <a:bodyPr/>
        <a:lstStyle/>
        <a:p>
          <a:endParaRPr lang="uk-UA"/>
        </a:p>
      </dgm:t>
    </dgm:pt>
    <dgm:pt modelId="{4A9A99E7-E9FA-43C5-AE24-CC42AA600448}" type="pres">
      <dgm:prSet presAssocID="{4CDDCC17-2289-4997-90D6-F067B0A2FF04}" presName="hierChild5" presStyleCnt="0"/>
      <dgm:spPr/>
      <dgm:t>
        <a:bodyPr/>
        <a:lstStyle/>
        <a:p>
          <a:endParaRPr lang="uk-UA"/>
        </a:p>
      </dgm:t>
    </dgm:pt>
    <dgm:pt modelId="{8DD61180-3E22-40AC-85E1-AC38FCA689BE}" type="pres">
      <dgm:prSet presAssocID="{73546012-1E0F-46FC-92FC-542F3FC49A6D}" presName="hierChild3" presStyleCnt="0"/>
      <dgm:spPr/>
      <dgm:t>
        <a:bodyPr/>
        <a:lstStyle/>
        <a:p>
          <a:endParaRPr lang="uk-UA"/>
        </a:p>
      </dgm:t>
    </dgm:pt>
    <dgm:pt modelId="{07AE25A4-3D11-441C-BE1C-DD081F790117}" type="pres">
      <dgm:prSet presAssocID="{278A0A9D-6595-48EA-B469-7EBB10CAB518}" presName="Name111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426157" y="0"/>
              </a:moveTo>
              <a:lnTo>
                <a:pt x="426157" y="360771"/>
              </a:lnTo>
              <a:lnTo>
                <a:pt x="0" y="360771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5E716C8-0CC0-4FA2-B12D-7DBAAD1B4602}" type="pres">
      <dgm:prSet presAssocID="{7BE5B102-9526-4A0C-9ED7-6162E251B239}" presName="hierRoot3" presStyleCnt="0">
        <dgm:presLayoutVars>
          <dgm:hierBranch val="init"/>
        </dgm:presLayoutVars>
      </dgm:prSet>
      <dgm:spPr/>
      <dgm:t>
        <a:bodyPr/>
        <a:lstStyle/>
        <a:p>
          <a:endParaRPr lang="uk-UA"/>
        </a:p>
      </dgm:t>
    </dgm:pt>
    <dgm:pt modelId="{2F32A30B-B53D-4F2F-8638-05F5B29D6FAA}" type="pres">
      <dgm:prSet presAssocID="{7BE5B102-9526-4A0C-9ED7-6162E251B239}" presName="rootComposite3" presStyleCnt="0"/>
      <dgm:spPr/>
      <dgm:t>
        <a:bodyPr/>
        <a:lstStyle/>
        <a:p>
          <a:endParaRPr lang="uk-UA"/>
        </a:p>
      </dgm:t>
    </dgm:pt>
    <dgm:pt modelId="{E07B0A97-585B-4831-AA47-3A3ED391BD7C}" type="pres">
      <dgm:prSet presAssocID="{7BE5B102-9526-4A0C-9ED7-6162E251B239}" presName="rootText3" presStyleLbl="asst1" presStyleIdx="0" presStyleCnt="1" custLinFactNeighborX="-31906" custLinFactNeighborY="-2020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DF82ED7-FDCD-4289-951D-398C26F28F91}" type="pres">
      <dgm:prSet presAssocID="{7BE5B102-9526-4A0C-9ED7-6162E251B239}" presName="rootConnector3" presStyleLbl="asst1" presStyleIdx="0" presStyleCnt="1"/>
      <dgm:spPr/>
      <dgm:t>
        <a:bodyPr/>
        <a:lstStyle/>
        <a:p>
          <a:endParaRPr lang="ru-RU"/>
        </a:p>
      </dgm:t>
    </dgm:pt>
    <dgm:pt modelId="{B5E82178-D031-4364-8F47-87113B86F492}" type="pres">
      <dgm:prSet presAssocID="{7BE5B102-9526-4A0C-9ED7-6162E251B239}" presName="hierChild6" presStyleCnt="0"/>
      <dgm:spPr/>
      <dgm:t>
        <a:bodyPr/>
        <a:lstStyle/>
        <a:p>
          <a:endParaRPr lang="uk-UA"/>
        </a:p>
      </dgm:t>
    </dgm:pt>
    <dgm:pt modelId="{E85AD657-BD95-438F-8755-9725AD574A4C}" type="pres">
      <dgm:prSet presAssocID="{7BE5B102-9526-4A0C-9ED7-6162E251B239}" presName="hierChild7" presStyleCnt="0"/>
      <dgm:spPr/>
      <dgm:t>
        <a:bodyPr/>
        <a:lstStyle/>
        <a:p>
          <a:endParaRPr lang="uk-UA"/>
        </a:p>
      </dgm:t>
    </dgm:pt>
  </dgm:ptLst>
  <dgm:cxnLst>
    <dgm:cxn modelId="{59A1526A-4297-4997-A401-BBB57928F021}" type="presOf" srcId="{CEA1A0E4-05D0-44DE-A6B1-84DF476F3E2C}" destId="{C96379F3-3A13-4EDA-9730-32ECE5CB0D9A}" srcOrd="0" destOrd="0" presId="urn:microsoft.com/office/officeart/2005/8/layout/orgChart1"/>
    <dgm:cxn modelId="{F6378C81-3A16-416D-93CD-27F351FB79F5}" type="presOf" srcId="{73546012-1E0F-46FC-92FC-542F3FC49A6D}" destId="{94D289A2-C481-41A2-83EA-709308BBF4A4}" srcOrd="0" destOrd="0" presId="urn:microsoft.com/office/officeart/2005/8/layout/orgChart1"/>
    <dgm:cxn modelId="{25A7D1B1-5D3A-485A-BA77-032006B32613}" type="presOf" srcId="{7BE5B102-9526-4A0C-9ED7-6162E251B239}" destId="{E07B0A97-585B-4831-AA47-3A3ED391BD7C}" srcOrd="0" destOrd="0" presId="urn:microsoft.com/office/officeart/2005/8/layout/orgChart1"/>
    <dgm:cxn modelId="{906E9E9C-6786-40E5-9EDF-26C6B9B085B1}" srcId="{73546012-1E0F-46FC-92FC-542F3FC49A6D}" destId="{4CDDCC17-2289-4997-90D6-F067B0A2FF04}" srcOrd="4" destOrd="0" parTransId="{ADEEE888-71DC-4321-8B1B-93845A7DE554}" sibTransId="{DDCCAD0C-DE6A-4298-86F3-C644332319FC}"/>
    <dgm:cxn modelId="{53C171DA-5438-4EA7-9B50-D26B04BC2281}" type="presOf" srcId="{4CDDCC17-2289-4997-90D6-F067B0A2FF04}" destId="{D61FDA96-0C29-4D47-8C9E-7E5308343FA4}" srcOrd="0" destOrd="0" presId="urn:microsoft.com/office/officeart/2005/8/layout/orgChart1"/>
    <dgm:cxn modelId="{9B9A66BF-0CCD-4846-9DF4-D7B09F1ADC4F}" type="presOf" srcId="{CEA1A0E4-05D0-44DE-A6B1-84DF476F3E2C}" destId="{9182237D-4FCB-4DDA-8EC9-641252FDA812}" srcOrd="1" destOrd="0" presId="urn:microsoft.com/office/officeart/2005/8/layout/orgChart1"/>
    <dgm:cxn modelId="{A15A091A-7DFD-4480-9F9F-80E95AF5A439}" srcId="{73546012-1E0F-46FC-92FC-542F3FC49A6D}" destId="{CEA1A0E4-05D0-44DE-A6B1-84DF476F3E2C}" srcOrd="2" destOrd="0" parTransId="{BF628EFD-303A-4311-B8C3-EE5285DEEC6B}" sibTransId="{FA1399EF-3509-412C-B705-47CE5928675C}"/>
    <dgm:cxn modelId="{96FEF0CC-A379-4EBD-8A12-D06FD6CFC514}" type="presOf" srcId="{ADEEE888-71DC-4321-8B1B-93845A7DE554}" destId="{77D0F07F-2655-44E0-8731-EA65FABAD6E7}" srcOrd="0" destOrd="0" presId="urn:microsoft.com/office/officeart/2005/8/layout/orgChart1"/>
    <dgm:cxn modelId="{56EF445C-3A77-401F-A2AC-93785B3B9F01}" srcId="{73546012-1E0F-46FC-92FC-542F3FC49A6D}" destId="{4A2156E9-3C16-4DE9-9DC7-67244C3DA07E}" srcOrd="3" destOrd="0" parTransId="{3B54B7D2-2E59-4511-8CDA-A251A421CCD9}" sibTransId="{A32F9449-04D8-4C94-B7D6-171B47167938}"/>
    <dgm:cxn modelId="{0729E3D9-94BD-49DC-9495-0B04078F0077}" srcId="{73546012-1E0F-46FC-92FC-542F3FC49A6D}" destId="{E8A610DE-FC8D-4CBD-89E7-CA639BDFFE1F}" srcOrd="1" destOrd="0" parTransId="{E5E16116-1D81-400A-9A2D-CE8927C86ECF}" sibTransId="{A5BA7704-4398-41E4-BF48-DE9030A051D3}"/>
    <dgm:cxn modelId="{1660D6B2-3EF3-46FD-AB2B-4BF0A9E2D4F7}" type="presOf" srcId="{E5E16116-1D81-400A-9A2D-CE8927C86ECF}" destId="{7D096A28-B6F0-4771-9D42-0957633A906A}" srcOrd="0" destOrd="0" presId="urn:microsoft.com/office/officeart/2005/8/layout/orgChart1"/>
    <dgm:cxn modelId="{E6DE94FF-6A7A-4FFC-910C-88EE0B048394}" type="presOf" srcId="{3B54B7D2-2E59-4511-8CDA-A251A421CCD9}" destId="{03F0CDA4-CA81-4BB6-B475-D88F298B968E}" srcOrd="0" destOrd="0" presId="urn:microsoft.com/office/officeart/2005/8/layout/orgChart1"/>
    <dgm:cxn modelId="{F6D31F27-1B13-4707-89BE-458831F41B18}" type="presOf" srcId="{4A2156E9-3C16-4DE9-9DC7-67244C3DA07E}" destId="{523234B6-A6E4-4329-B203-D6CB032D3C18}" srcOrd="0" destOrd="0" presId="urn:microsoft.com/office/officeart/2005/8/layout/orgChart1"/>
    <dgm:cxn modelId="{84DFB2A8-A243-4718-BD65-DCA64DCCA6B8}" type="presOf" srcId="{7BE5B102-9526-4A0C-9ED7-6162E251B239}" destId="{9DF82ED7-FDCD-4289-951D-398C26F28F91}" srcOrd="1" destOrd="0" presId="urn:microsoft.com/office/officeart/2005/8/layout/orgChart1"/>
    <dgm:cxn modelId="{807D5C4B-741C-48D4-8F51-B825B07822D8}" type="presOf" srcId="{4A2156E9-3C16-4DE9-9DC7-67244C3DA07E}" destId="{5B83BDBB-AA72-4C33-9AEE-EFD30F405E95}" srcOrd="1" destOrd="0" presId="urn:microsoft.com/office/officeart/2005/8/layout/orgChart1"/>
    <dgm:cxn modelId="{62204422-1612-4557-9C46-0A07BCD844CA}" type="presOf" srcId="{278A0A9D-6595-48EA-B469-7EBB10CAB518}" destId="{07AE25A4-3D11-441C-BE1C-DD081F790117}" srcOrd="0" destOrd="0" presId="urn:microsoft.com/office/officeart/2005/8/layout/orgChart1"/>
    <dgm:cxn modelId="{B494493A-B3BA-4FA7-B65F-A66A53F7662E}" type="presOf" srcId="{E8A610DE-FC8D-4CBD-89E7-CA639BDFFE1F}" destId="{6B6B0B29-CDB9-41B2-BDB8-4102A5C54382}" srcOrd="1" destOrd="0" presId="urn:microsoft.com/office/officeart/2005/8/layout/orgChart1"/>
    <dgm:cxn modelId="{433F377C-4036-408F-8B59-2124A089DD18}" type="presOf" srcId="{4CDDCC17-2289-4997-90D6-F067B0A2FF04}" destId="{38A25581-1A8C-4E34-A947-E53B4114F9BE}" srcOrd="1" destOrd="0" presId="urn:microsoft.com/office/officeart/2005/8/layout/orgChart1"/>
    <dgm:cxn modelId="{D3E852B8-24E0-46B4-A0BE-C65B6FB955DD}" srcId="{CE22A3C4-25B4-46BF-9FA0-679242CA3368}" destId="{73546012-1E0F-46FC-92FC-542F3FC49A6D}" srcOrd="0" destOrd="0" parTransId="{0580A3A3-8F62-4119-AD57-6CE04E44A19D}" sibTransId="{5AD291C8-E137-444D-8346-64AA42A8CB19}"/>
    <dgm:cxn modelId="{ED47FEBF-5F2A-41E8-A813-38C184B40905}" type="presOf" srcId="{73546012-1E0F-46FC-92FC-542F3FC49A6D}" destId="{BE7C4A36-5E08-4F48-9916-D29AFA1B3FD1}" srcOrd="1" destOrd="0" presId="urn:microsoft.com/office/officeart/2005/8/layout/orgChart1"/>
    <dgm:cxn modelId="{FA49D25C-C00C-43CB-BE5C-320DC385662F}" type="presOf" srcId="{E8A610DE-FC8D-4CBD-89E7-CA639BDFFE1F}" destId="{B505D621-A472-49C7-8E61-524D72518879}" srcOrd="0" destOrd="0" presId="urn:microsoft.com/office/officeart/2005/8/layout/orgChart1"/>
    <dgm:cxn modelId="{682D3ADF-2623-4F84-8A6D-7471374A204A}" srcId="{73546012-1E0F-46FC-92FC-542F3FC49A6D}" destId="{7BE5B102-9526-4A0C-9ED7-6162E251B239}" srcOrd="0" destOrd="0" parTransId="{278A0A9D-6595-48EA-B469-7EBB10CAB518}" sibTransId="{47E9A41A-A4FD-428D-95B9-21B01B53DB78}"/>
    <dgm:cxn modelId="{30182233-24EF-462B-96B4-0C969F1100A4}" type="presOf" srcId="{BF628EFD-303A-4311-B8C3-EE5285DEEC6B}" destId="{CDD17D68-3E27-425A-8876-BDB78697904F}" srcOrd="0" destOrd="0" presId="urn:microsoft.com/office/officeart/2005/8/layout/orgChart1"/>
    <dgm:cxn modelId="{F28301EE-F03D-4013-B8F7-46F0436D4F9E}" type="presOf" srcId="{CE22A3C4-25B4-46BF-9FA0-679242CA3368}" destId="{89592258-149B-4045-9076-0DFF5ED30CB9}" srcOrd="0" destOrd="0" presId="urn:microsoft.com/office/officeart/2005/8/layout/orgChart1"/>
    <dgm:cxn modelId="{7BE9EC00-8AFA-4953-B4A0-1D4C24AFBCB3}" type="presParOf" srcId="{89592258-149B-4045-9076-0DFF5ED30CB9}" destId="{51552632-9E0E-4750-A157-5B154EDB8320}" srcOrd="0" destOrd="0" presId="urn:microsoft.com/office/officeart/2005/8/layout/orgChart1"/>
    <dgm:cxn modelId="{BAF6C1A8-B30C-48F7-8341-1F78AEF542D8}" type="presParOf" srcId="{51552632-9E0E-4750-A157-5B154EDB8320}" destId="{2E5D2D38-0537-4EE7-B6E2-1BD733048DDE}" srcOrd="0" destOrd="0" presId="urn:microsoft.com/office/officeart/2005/8/layout/orgChart1"/>
    <dgm:cxn modelId="{A2562E79-48E9-44A8-A011-9D8B1CAE4E90}" type="presParOf" srcId="{2E5D2D38-0537-4EE7-B6E2-1BD733048DDE}" destId="{94D289A2-C481-41A2-83EA-709308BBF4A4}" srcOrd="0" destOrd="0" presId="urn:microsoft.com/office/officeart/2005/8/layout/orgChart1"/>
    <dgm:cxn modelId="{C1220B27-4FC3-4806-ACB1-C511C798605D}" type="presParOf" srcId="{2E5D2D38-0537-4EE7-B6E2-1BD733048DDE}" destId="{BE7C4A36-5E08-4F48-9916-D29AFA1B3FD1}" srcOrd="1" destOrd="0" presId="urn:microsoft.com/office/officeart/2005/8/layout/orgChart1"/>
    <dgm:cxn modelId="{D9FB871C-0474-4599-8FE1-A4DC87BB49AD}" type="presParOf" srcId="{51552632-9E0E-4750-A157-5B154EDB8320}" destId="{8EF0800E-B7EE-44AA-98C2-2CABA74D1642}" srcOrd="1" destOrd="0" presId="urn:microsoft.com/office/officeart/2005/8/layout/orgChart1"/>
    <dgm:cxn modelId="{AB24B93E-6F00-4A68-B6A8-23DF466B4F8B}" type="presParOf" srcId="{8EF0800E-B7EE-44AA-98C2-2CABA74D1642}" destId="{7D096A28-B6F0-4771-9D42-0957633A906A}" srcOrd="0" destOrd="0" presId="urn:microsoft.com/office/officeart/2005/8/layout/orgChart1"/>
    <dgm:cxn modelId="{A27A6015-F6AC-4DE2-A62E-2A5B8C19EA1F}" type="presParOf" srcId="{8EF0800E-B7EE-44AA-98C2-2CABA74D1642}" destId="{4B4C5588-8970-4645-827A-808B48FB592B}" srcOrd="1" destOrd="0" presId="urn:microsoft.com/office/officeart/2005/8/layout/orgChart1"/>
    <dgm:cxn modelId="{FBFBBB46-2816-40DE-8EDA-E5F3584842DB}" type="presParOf" srcId="{4B4C5588-8970-4645-827A-808B48FB592B}" destId="{9633DCCC-7E43-4E66-BA2E-D7BA074DDB14}" srcOrd="0" destOrd="0" presId="urn:microsoft.com/office/officeart/2005/8/layout/orgChart1"/>
    <dgm:cxn modelId="{38568841-CB16-4680-97C2-E1F33E16DBD3}" type="presParOf" srcId="{9633DCCC-7E43-4E66-BA2E-D7BA074DDB14}" destId="{B505D621-A472-49C7-8E61-524D72518879}" srcOrd="0" destOrd="0" presId="urn:microsoft.com/office/officeart/2005/8/layout/orgChart1"/>
    <dgm:cxn modelId="{56E034EE-D920-43BF-8C55-9FEC80236B06}" type="presParOf" srcId="{9633DCCC-7E43-4E66-BA2E-D7BA074DDB14}" destId="{6B6B0B29-CDB9-41B2-BDB8-4102A5C54382}" srcOrd="1" destOrd="0" presId="urn:microsoft.com/office/officeart/2005/8/layout/orgChart1"/>
    <dgm:cxn modelId="{88EE4117-F5E3-41FB-A6FD-21EFF0A6994A}" type="presParOf" srcId="{4B4C5588-8970-4645-827A-808B48FB592B}" destId="{7B0EA44F-65C3-4EB7-9D9E-9D3774FB35A8}" srcOrd="1" destOrd="0" presId="urn:microsoft.com/office/officeart/2005/8/layout/orgChart1"/>
    <dgm:cxn modelId="{0224B7C8-1CAA-4D8F-9C8F-D4B1ADE404F8}" type="presParOf" srcId="{4B4C5588-8970-4645-827A-808B48FB592B}" destId="{ECBBA171-16AB-49CB-8670-F514C85E9DFC}" srcOrd="2" destOrd="0" presId="urn:microsoft.com/office/officeart/2005/8/layout/orgChart1"/>
    <dgm:cxn modelId="{D95437C0-19E4-4B05-BB51-7F35B26E7B04}" type="presParOf" srcId="{8EF0800E-B7EE-44AA-98C2-2CABA74D1642}" destId="{CDD17D68-3E27-425A-8876-BDB78697904F}" srcOrd="2" destOrd="0" presId="urn:microsoft.com/office/officeart/2005/8/layout/orgChart1"/>
    <dgm:cxn modelId="{72CE65E1-6A23-4319-A269-847A07FB7E40}" type="presParOf" srcId="{8EF0800E-B7EE-44AA-98C2-2CABA74D1642}" destId="{51AA2675-A6C8-4BCA-88D5-59A0E25D57EE}" srcOrd="3" destOrd="0" presId="urn:microsoft.com/office/officeart/2005/8/layout/orgChart1"/>
    <dgm:cxn modelId="{649D926E-6D69-47D1-A972-7D68C13A993E}" type="presParOf" srcId="{51AA2675-A6C8-4BCA-88D5-59A0E25D57EE}" destId="{D917F850-19BD-46D4-B7B3-8785DA08303C}" srcOrd="0" destOrd="0" presId="urn:microsoft.com/office/officeart/2005/8/layout/orgChart1"/>
    <dgm:cxn modelId="{41B6D623-13D6-401E-8EA0-692BBC8812FF}" type="presParOf" srcId="{D917F850-19BD-46D4-B7B3-8785DA08303C}" destId="{C96379F3-3A13-4EDA-9730-32ECE5CB0D9A}" srcOrd="0" destOrd="0" presId="urn:microsoft.com/office/officeart/2005/8/layout/orgChart1"/>
    <dgm:cxn modelId="{EC0054F6-2718-4E61-9854-28DC849E1DE3}" type="presParOf" srcId="{D917F850-19BD-46D4-B7B3-8785DA08303C}" destId="{9182237D-4FCB-4DDA-8EC9-641252FDA812}" srcOrd="1" destOrd="0" presId="urn:microsoft.com/office/officeart/2005/8/layout/orgChart1"/>
    <dgm:cxn modelId="{452A6E82-0A3D-4F0E-92AA-EF2B615DD5E4}" type="presParOf" srcId="{51AA2675-A6C8-4BCA-88D5-59A0E25D57EE}" destId="{E68D2380-68D0-4977-9807-7B6DA8E1CA69}" srcOrd="1" destOrd="0" presId="urn:microsoft.com/office/officeart/2005/8/layout/orgChart1"/>
    <dgm:cxn modelId="{45A76232-A09A-44E9-B1C8-1C304969A5D3}" type="presParOf" srcId="{51AA2675-A6C8-4BCA-88D5-59A0E25D57EE}" destId="{11ADB66F-9511-4C04-AAAE-661BFBC65D2B}" srcOrd="2" destOrd="0" presId="urn:microsoft.com/office/officeart/2005/8/layout/orgChart1"/>
    <dgm:cxn modelId="{9436F0EE-F977-44A9-89EF-7C63FD12392C}" type="presParOf" srcId="{8EF0800E-B7EE-44AA-98C2-2CABA74D1642}" destId="{03F0CDA4-CA81-4BB6-B475-D88F298B968E}" srcOrd="4" destOrd="0" presId="urn:microsoft.com/office/officeart/2005/8/layout/orgChart1"/>
    <dgm:cxn modelId="{FCEDFB0F-3CD6-4B7B-96B4-E5EA3536875F}" type="presParOf" srcId="{8EF0800E-B7EE-44AA-98C2-2CABA74D1642}" destId="{2C98692C-EFD4-4CDE-9E51-F069463EB06E}" srcOrd="5" destOrd="0" presId="urn:microsoft.com/office/officeart/2005/8/layout/orgChart1"/>
    <dgm:cxn modelId="{71D15B77-464C-4ABE-851D-B492D118C38B}" type="presParOf" srcId="{2C98692C-EFD4-4CDE-9E51-F069463EB06E}" destId="{CE8AFCF2-D81C-4EF1-B940-2297C6DA62F0}" srcOrd="0" destOrd="0" presId="urn:microsoft.com/office/officeart/2005/8/layout/orgChart1"/>
    <dgm:cxn modelId="{62CE86CA-6F44-4543-B264-039396322D5E}" type="presParOf" srcId="{CE8AFCF2-D81C-4EF1-B940-2297C6DA62F0}" destId="{523234B6-A6E4-4329-B203-D6CB032D3C18}" srcOrd="0" destOrd="0" presId="urn:microsoft.com/office/officeart/2005/8/layout/orgChart1"/>
    <dgm:cxn modelId="{96CDC4C1-98C1-439A-AD27-5CD5516645B0}" type="presParOf" srcId="{CE8AFCF2-D81C-4EF1-B940-2297C6DA62F0}" destId="{5B83BDBB-AA72-4C33-9AEE-EFD30F405E95}" srcOrd="1" destOrd="0" presId="urn:microsoft.com/office/officeart/2005/8/layout/orgChart1"/>
    <dgm:cxn modelId="{D1D28430-9D41-4099-A113-DDE2BEFECC3E}" type="presParOf" srcId="{2C98692C-EFD4-4CDE-9E51-F069463EB06E}" destId="{C89E75CA-C58A-4D27-A0C1-7597F3EE9925}" srcOrd="1" destOrd="0" presId="urn:microsoft.com/office/officeart/2005/8/layout/orgChart1"/>
    <dgm:cxn modelId="{7775D67B-E6DE-4B11-80B5-E843744E0871}" type="presParOf" srcId="{2C98692C-EFD4-4CDE-9E51-F069463EB06E}" destId="{D6F778A6-022C-428A-8849-2C33CA9CF066}" srcOrd="2" destOrd="0" presId="urn:microsoft.com/office/officeart/2005/8/layout/orgChart1"/>
    <dgm:cxn modelId="{F09F01A1-947C-42B6-A235-A5F0A9953B39}" type="presParOf" srcId="{8EF0800E-B7EE-44AA-98C2-2CABA74D1642}" destId="{77D0F07F-2655-44E0-8731-EA65FABAD6E7}" srcOrd="6" destOrd="0" presId="urn:microsoft.com/office/officeart/2005/8/layout/orgChart1"/>
    <dgm:cxn modelId="{56DA8249-6966-4E1A-896C-C408A25FF848}" type="presParOf" srcId="{8EF0800E-B7EE-44AA-98C2-2CABA74D1642}" destId="{ABC40E60-5571-40FC-A3E0-E2C243819996}" srcOrd="7" destOrd="0" presId="urn:microsoft.com/office/officeart/2005/8/layout/orgChart1"/>
    <dgm:cxn modelId="{968E765E-7D9A-4C51-B706-B9F67DBF55BE}" type="presParOf" srcId="{ABC40E60-5571-40FC-A3E0-E2C243819996}" destId="{80EF5D00-2B51-48C9-9CB0-DD38E53CA7C2}" srcOrd="0" destOrd="0" presId="urn:microsoft.com/office/officeart/2005/8/layout/orgChart1"/>
    <dgm:cxn modelId="{53EC3403-A759-4493-8837-F601B0FEF340}" type="presParOf" srcId="{80EF5D00-2B51-48C9-9CB0-DD38E53CA7C2}" destId="{D61FDA96-0C29-4D47-8C9E-7E5308343FA4}" srcOrd="0" destOrd="0" presId="urn:microsoft.com/office/officeart/2005/8/layout/orgChart1"/>
    <dgm:cxn modelId="{9C4FB897-7825-4007-B6F8-2603D15D71EC}" type="presParOf" srcId="{80EF5D00-2B51-48C9-9CB0-DD38E53CA7C2}" destId="{38A25581-1A8C-4E34-A947-E53B4114F9BE}" srcOrd="1" destOrd="0" presId="urn:microsoft.com/office/officeart/2005/8/layout/orgChart1"/>
    <dgm:cxn modelId="{30A6F581-BFE0-4101-BE3C-96F02CC2230C}" type="presParOf" srcId="{ABC40E60-5571-40FC-A3E0-E2C243819996}" destId="{68267DB3-375E-47A5-B491-7B63522D2F5E}" srcOrd="1" destOrd="0" presId="urn:microsoft.com/office/officeart/2005/8/layout/orgChart1"/>
    <dgm:cxn modelId="{31144C70-FFFA-492E-A3D4-136B787D691A}" type="presParOf" srcId="{ABC40E60-5571-40FC-A3E0-E2C243819996}" destId="{4A9A99E7-E9FA-43C5-AE24-CC42AA600448}" srcOrd="2" destOrd="0" presId="urn:microsoft.com/office/officeart/2005/8/layout/orgChart1"/>
    <dgm:cxn modelId="{8B073C92-8961-4DF5-BC6B-1651DB3C1CEF}" type="presParOf" srcId="{51552632-9E0E-4750-A157-5B154EDB8320}" destId="{8DD61180-3E22-40AC-85E1-AC38FCA689BE}" srcOrd="2" destOrd="0" presId="urn:microsoft.com/office/officeart/2005/8/layout/orgChart1"/>
    <dgm:cxn modelId="{A0EE4FC8-6E1C-4F5B-9960-8F944C86E872}" type="presParOf" srcId="{8DD61180-3E22-40AC-85E1-AC38FCA689BE}" destId="{07AE25A4-3D11-441C-BE1C-DD081F790117}" srcOrd="0" destOrd="0" presId="urn:microsoft.com/office/officeart/2005/8/layout/orgChart1"/>
    <dgm:cxn modelId="{3CE117B9-1DE1-49BD-8C5A-92D643023052}" type="presParOf" srcId="{8DD61180-3E22-40AC-85E1-AC38FCA689BE}" destId="{65E716C8-0CC0-4FA2-B12D-7DBAAD1B4602}" srcOrd="1" destOrd="0" presId="urn:microsoft.com/office/officeart/2005/8/layout/orgChart1"/>
    <dgm:cxn modelId="{1FC423C4-2AAD-4997-BA4A-5D913806BC58}" type="presParOf" srcId="{65E716C8-0CC0-4FA2-B12D-7DBAAD1B4602}" destId="{2F32A30B-B53D-4F2F-8638-05F5B29D6FAA}" srcOrd="0" destOrd="0" presId="urn:microsoft.com/office/officeart/2005/8/layout/orgChart1"/>
    <dgm:cxn modelId="{C074BF5D-016E-4216-9C1A-AF820F9954DF}" type="presParOf" srcId="{2F32A30B-B53D-4F2F-8638-05F5B29D6FAA}" destId="{E07B0A97-585B-4831-AA47-3A3ED391BD7C}" srcOrd="0" destOrd="0" presId="urn:microsoft.com/office/officeart/2005/8/layout/orgChart1"/>
    <dgm:cxn modelId="{4C30CB33-A7D6-472E-A625-4CC11AB89F13}" type="presParOf" srcId="{2F32A30B-B53D-4F2F-8638-05F5B29D6FAA}" destId="{9DF82ED7-FDCD-4289-951D-398C26F28F91}" srcOrd="1" destOrd="0" presId="urn:microsoft.com/office/officeart/2005/8/layout/orgChart1"/>
    <dgm:cxn modelId="{D45E34FA-49CF-40F5-A3CF-54DAE856D844}" type="presParOf" srcId="{65E716C8-0CC0-4FA2-B12D-7DBAAD1B4602}" destId="{B5E82178-D031-4364-8F47-87113B86F492}" srcOrd="1" destOrd="0" presId="urn:microsoft.com/office/officeart/2005/8/layout/orgChart1"/>
    <dgm:cxn modelId="{BDF566EA-8A3D-410E-8A2E-4B7E4B1558B4}" type="presParOf" srcId="{65E716C8-0CC0-4FA2-B12D-7DBAAD1B4602}" destId="{E85AD657-BD95-438F-8755-9725AD574A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07F1E4-36B1-42ED-B34B-2706B145D16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507AD8E-4CB0-4F8A-80C5-EFC55B6F355F}">
      <dgm:prSet/>
      <dgm:spPr/>
      <dgm:t>
        <a:bodyPr/>
        <a:lstStyle/>
        <a:p>
          <a:r>
            <a:rPr lang="uk-UA" smtClean="0"/>
            <a:t>Здійснення розподілу організації на сектори </a:t>
          </a:r>
          <a:endParaRPr lang="ru-RU" dirty="0"/>
        </a:p>
      </dgm:t>
    </dgm:pt>
    <dgm:pt modelId="{D99FB477-1E7D-4C88-ADE2-3F6E6B8581D6}" type="parTrans" cxnId="{474CCC05-FE8A-4C54-959E-E2BC1E912F4D}">
      <dgm:prSet/>
      <dgm:spPr/>
      <dgm:t>
        <a:bodyPr/>
        <a:lstStyle/>
        <a:p>
          <a:endParaRPr lang="ru-RU"/>
        </a:p>
      </dgm:t>
    </dgm:pt>
    <dgm:pt modelId="{0DD44958-49AB-475A-B623-B608E73CCE08}" type="sibTrans" cxnId="{474CCC05-FE8A-4C54-959E-E2BC1E912F4D}">
      <dgm:prSet/>
      <dgm:spPr/>
      <dgm:t>
        <a:bodyPr/>
        <a:lstStyle/>
        <a:p>
          <a:endParaRPr lang="ru-RU"/>
        </a:p>
      </dgm:t>
    </dgm:pt>
    <dgm:pt modelId="{2A8FC051-C4F0-4075-9D8A-2F8925F88B3F}">
      <dgm:prSet/>
      <dgm:spPr/>
      <dgm:t>
        <a:bodyPr/>
        <a:lstStyle/>
        <a:p>
          <a:r>
            <a:rPr lang="uk-UA" smtClean="0"/>
            <a:t>Співвідношення повноважень різних посад </a:t>
          </a:r>
          <a:endParaRPr lang="uk-UA" dirty="0" smtClean="0"/>
        </a:p>
      </dgm:t>
    </dgm:pt>
    <dgm:pt modelId="{61B9EE5E-AF9A-4FF7-A675-F5B593D82DF4}" type="parTrans" cxnId="{7823A78F-2798-4B5C-B289-8D858BF4430B}">
      <dgm:prSet/>
      <dgm:spPr/>
      <dgm:t>
        <a:bodyPr/>
        <a:lstStyle/>
        <a:p>
          <a:endParaRPr lang="ru-RU"/>
        </a:p>
      </dgm:t>
    </dgm:pt>
    <dgm:pt modelId="{50660348-08F6-4B53-A4A9-01F64996FC10}" type="sibTrans" cxnId="{7823A78F-2798-4B5C-B289-8D858BF4430B}">
      <dgm:prSet/>
      <dgm:spPr/>
      <dgm:t>
        <a:bodyPr/>
        <a:lstStyle/>
        <a:p>
          <a:endParaRPr lang="ru-RU"/>
        </a:p>
      </dgm:t>
    </dgm:pt>
    <dgm:pt modelId="{02681EC9-3356-4AAF-A0E3-43BA1A976097}">
      <dgm:prSet/>
      <dgm:spPr/>
      <dgm:t>
        <a:bodyPr/>
        <a:lstStyle/>
        <a:p>
          <a:r>
            <a:rPr lang="uk-UA" smtClean="0"/>
            <a:t>Визначення посадових обов</a:t>
          </a:r>
          <a:r>
            <a:rPr lang="en-US" smtClean="0"/>
            <a:t>’</a:t>
          </a:r>
          <a:r>
            <a:rPr lang="uk-UA" smtClean="0"/>
            <a:t>язків </a:t>
          </a:r>
          <a:endParaRPr lang="ru-RU" dirty="0"/>
        </a:p>
      </dgm:t>
    </dgm:pt>
    <dgm:pt modelId="{C3085D1B-1799-434E-88B9-A27F208076AB}" type="parTrans" cxnId="{E5CA2DDF-CAE2-41C1-901E-43286C0E72DC}">
      <dgm:prSet/>
      <dgm:spPr/>
      <dgm:t>
        <a:bodyPr/>
        <a:lstStyle/>
        <a:p>
          <a:endParaRPr lang="ru-RU"/>
        </a:p>
      </dgm:t>
    </dgm:pt>
    <dgm:pt modelId="{7125894E-F3A4-47C5-A81F-15F489FEB260}" type="sibTrans" cxnId="{E5CA2DDF-CAE2-41C1-901E-43286C0E72DC}">
      <dgm:prSet/>
      <dgm:spPr/>
      <dgm:t>
        <a:bodyPr/>
        <a:lstStyle/>
        <a:p>
          <a:endParaRPr lang="ru-RU"/>
        </a:p>
      </dgm:t>
    </dgm:pt>
    <dgm:pt modelId="{ABADA3C0-5FB8-4111-BBC4-E3479AB9E4FC}" type="pres">
      <dgm:prSet presAssocID="{9807F1E4-36B1-42ED-B34B-2706B145D16F}" presName="compositeShape" presStyleCnt="0">
        <dgm:presLayoutVars>
          <dgm:dir/>
          <dgm:resizeHandles/>
        </dgm:presLayoutVars>
      </dgm:prSet>
      <dgm:spPr/>
    </dgm:pt>
    <dgm:pt modelId="{A74CB735-230E-4FEC-A566-C6A0451A3E25}" type="pres">
      <dgm:prSet presAssocID="{9807F1E4-36B1-42ED-B34B-2706B145D16F}" presName="pyramid" presStyleLbl="node1" presStyleIdx="0" presStyleCnt="1"/>
      <dgm:spPr/>
    </dgm:pt>
    <dgm:pt modelId="{3A673927-4AC2-420C-BCCD-24CEB2187B28}" type="pres">
      <dgm:prSet presAssocID="{9807F1E4-36B1-42ED-B34B-2706B145D16F}" presName="theList" presStyleCnt="0"/>
      <dgm:spPr/>
    </dgm:pt>
    <dgm:pt modelId="{639B178D-189B-484C-8415-BEFF5C4A55D2}" type="pres">
      <dgm:prSet presAssocID="{1507AD8E-4CB0-4F8A-80C5-EFC55B6F355F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E31A2-E932-4A34-9BCA-2C51EC5B3DE5}" type="pres">
      <dgm:prSet presAssocID="{1507AD8E-4CB0-4F8A-80C5-EFC55B6F355F}" presName="aSpace" presStyleCnt="0"/>
      <dgm:spPr/>
    </dgm:pt>
    <dgm:pt modelId="{E034F942-85B4-4FB5-A7DA-DE0D34B8BEDC}" type="pres">
      <dgm:prSet presAssocID="{2A8FC051-C4F0-4075-9D8A-2F8925F88B3F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3F25C-2BCD-4BEB-AF97-3A8B8FB9DFA4}" type="pres">
      <dgm:prSet presAssocID="{2A8FC051-C4F0-4075-9D8A-2F8925F88B3F}" presName="aSpace" presStyleCnt="0"/>
      <dgm:spPr/>
    </dgm:pt>
    <dgm:pt modelId="{8CA707B3-85C5-4633-84DB-B4CD0809AD46}" type="pres">
      <dgm:prSet presAssocID="{02681EC9-3356-4AAF-A0E3-43BA1A97609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24AF2-FA3E-4E11-B3D6-25078A642476}" type="pres">
      <dgm:prSet presAssocID="{02681EC9-3356-4AAF-A0E3-43BA1A976097}" presName="aSpace" presStyleCnt="0"/>
      <dgm:spPr/>
    </dgm:pt>
  </dgm:ptLst>
  <dgm:cxnLst>
    <dgm:cxn modelId="{E5CA2DDF-CAE2-41C1-901E-43286C0E72DC}" srcId="{9807F1E4-36B1-42ED-B34B-2706B145D16F}" destId="{02681EC9-3356-4AAF-A0E3-43BA1A976097}" srcOrd="2" destOrd="0" parTransId="{C3085D1B-1799-434E-88B9-A27F208076AB}" sibTransId="{7125894E-F3A4-47C5-A81F-15F489FEB260}"/>
    <dgm:cxn modelId="{7823A78F-2798-4B5C-B289-8D858BF4430B}" srcId="{9807F1E4-36B1-42ED-B34B-2706B145D16F}" destId="{2A8FC051-C4F0-4075-9D8A-2F8925F88B3F}" srcOrd="1" destOrd="0" parTransId="{61B9EE5E-AF9A-4FF7-A675-F5B593D82DF4}" sibTransId="{50660348-08F6-4B53-A4A9-01F64996FC10}"/>
    <dgm:cxn modelId="{6FC59B64-3E5E-445D-B8C6-60723CA1EBBA}" type="presOf" srcId="{2A8FC051-C4F0-4075-9D8A-2F8925F88B3F}" destId="{E034F942-85B4-4FB5-A7DA-DE0D34B8BEDC}" srcOrd="0" destOrd="0" presId="urn:microsoft.com/office/officeart/2005/8/layout/pyramid2"/>
    <dgm:cxn modelId="{4360017D-03FC-443A-ACF0-621C821FDA68}" type="presOf" srcId="{02681EC9-3356-4AAF-A0E3-43BA1A976097}" destId="{8CA707B3-85C5-4633-84DB-B4CD0809AD46}" srcOrd="0" destOrd="0" presId="urn:microsoft.com/office/officeart/2005/8/layout/pyramid2"/>
    <dgm:cxn modelId="{474CCC05-FE8A-4C54-959E-E2BC1E912F4D}" srcId="{9807F1E4-36B1-42ED-B34B-2706B145D16F}" destId="{1507AD8E-4CB0-4F8A-80C5-EFC55B6F355F}" srcOrd="0" destOrd="0" parTransId="{D99FB477-1E7D-4C88-ADE2-3F6E6B8581D6}" sibTransId="{0DD44958-49AB-475A-B623-B608E73CCE08}"/>
    <dgm:cxn modelId="{63AD7AD3-E01F-491C-9861-829AA9A062BE}" type="presOf" srcId="{1507AD8E-4CB0-4F8A-80C5-EFC55B6F355F}" destId="{639B178D-189B-484C-8415-BEFF5C4A55D2}" srcOrd="0" destOrd="0" presId="urn:microsoft.com/office/officeart/2005/8/layout/pyramid2"/>
    <dgm:cxn modelId="{FFD3B57C-1C04-4CA8-BE62-A823469E33BF}" type="presOf" srcId="{9807F1E4-36B1-42ED-B34B-2706B145D16F}" destId="{ABADA3C0-5FB8-4111-BBC4-E3479AB9E4FC}" srcOrd="0" destOrd="0" presId="urn:microsoft.com/office/officeart/2005/8/layout/pyramid2"/>
    <dgm:cxn modelId="{9B4FB243-EC94-4ED3-90FB-A0A18EA90C5E}" type="presParOf" srcId="{ABADA3C0-5FB8-4111-BBC4-E3479AB9E4FC}" destId="{A74CB735-230E-4FEC-A566-C6A0451A3E25}" srcOrd="0" destOrd="0" presId="urn:microsoft.com/office/officeart/2005/8/layout/pyramid2"/>
    <dgm:cxn modelId="{E2404045-274B-40B8-97F0-A5D8D8C39445}" type="presParOf" srcId="{ABADA3C0-5FB8-4111-BBC4-E3479AB9E4FC}" destId="{3A673927-4AC2-420C-BCCD-24CEB2187B28}" srcOrd="1" destOrd="0" presId="urn:microsoft.com/office/officeart/2005/8/layout/pyramid2"/>
    <dgm:cxn modelId="{1FB27742-5A37-4F85-94D5-22BB83F37D41}" type="presParOf" srcId="{3A673927-4AC2-420C-BCCD-24CEB2187B28}" destId="{639B178D-189B-484C-8415-BEFF5C4A55D2}" srcOrd="0" destOrd="0" presId="urn:microsoft.com/office/officeart/2005/8/layout/pyramid2"/>
    <dgm:cxn modelId="{67E01948-AE44-4C2B-84AB-50011A82A281}" type="presParOf" srcId="{3A673927-4AC2-420C-BCCD-24CEB2187B28}" destId="{9D3E31A2-E932-4A34-9BCA-2C51EC5B3DE5}" srcOrd="1" destOrd="0" presId="urn:microsoft.com/office/officeart/2005/8/layout/pyramid2"/>
    <dgm:cxn modelId="{A049216B-BAC0-4B1A-BEED-5CA69A864A2B}" type="presParOf" srcId="{3A673927-4AC2-420C-BCCD-24CEB2187B28}" destId="{E034F942-85B4-4FB5-A7DA-DE0D34B8BEDC}" srcOrd="2" destOrd="0" presId="urn:microsoft.com/office/officeart/2005/8/layout/pyramid2"/>
    <dgm:cxn modelId="{5B492A20-E0A8-4170-AFE6-387917221660}" type="presParOf" srcId="{3A673927-4AC2-420C-BCCD-24CEB2187B28}" destId="{C0A3F25C-2BCD-4BEB-AF97-3A8B8FB9DFA4}" srcOrd="3" destOrd="0" presId="urn:microsoft.com/office/officeart/2005/8/layout/pyramid2"/>
    <dgm:cxn modelId="{53B4C068-2A0E-4D97-A237-7DCAA2B4DECA}" type="presParOf" srcId="{3A673927-4AC2-420C-BCCD-24CEB2187B28}" destId="{8CA707B3-85C5-4633-84DB-B4CD0809AD46}" srcOrd="4" destOrd="0" presId="urn:microsoft.com/office/officeart/2005/8/layout/pyramid2"/>
    <dgm:cxn modelId="{45423DA5-8BAD-462B-B603-158040CDE2F7}" type="presParOf" srcId="{3A673927-4AC2-420C-BCCD-24CEB2187B28}" destId="{FD324AF2-FA3E-4E11-B3D6-25078A64247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814BFB-9DEB-437F-A18D-AC6BE75F11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778883-39CC-46CD-9309-C722545662C3}">
      <dgm:prSet phldrT="[Текст]"/>
      <dgm:spPr>
        <a:xfrm>
          <a:off x="1999175" y="1131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Керівник</a:t>
          </a:r>
        </a:p>
      </dgm:t>
    </dgm:pt>
    <dgm:pt modelId="{B15DA428-126E-4D57-8544-80277C007755}" type="parTrans" cxnId="{350BF5A0-5CFB-4E8A-9F8B-E12AB1B35C2D}">
      <dgm:prSet/>
      <dgm:spPr/>
      <dgm:t>
        <a:bodyPr/>
        <a:lstStyle/>
        <a:p>
          <a:endParaRPr lang="uk-UA"/>
        </a:p>
      </dgm:t>
    </dgm:pt>
    <dgm:pt modelId="{CD2BEB71-5DB2-42D8-916A-A63A352C2B29}" type="sibTrans" cxnId="{350BF5A0-5CFB-4E8A-9F8B-E12AB1B35C2D}">
      <dgm:prSet/>
      <dgm:spPr/>
      <dgm:t>
        <a:bodyPr/>
        <a:lstStyle/>
        <a:p>
          <a:endParaRPr lang="uk-UA"/>
        </a:p>
      </dgm:t>
    </dgm:pt>
    <dgm:pt modelId="{B9DF700B-55CC-4F3C-A6DC-28428C32DE86}">
      <dgm:prSet phldrT="[Текст]"/>
      <dgm:spPr>
        <a:xfrm>
          <a:off x="558744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відділу осблуговування</a:t>
          </a:r>
        </a:p>
      </dgm:t>
    </dgm:pt>
    <dgm:pt modelId="{B1D5E8A0-FB4C-4BEF-B1EE-95FFAC59DC96}" type="parTrans" cxnId="{A87EDB01-B90B-4402-82DF-3E9DCB72C793}">
      <dgm:prSet/>
      <dgm:spPr>
        <a:xfrm>
          <a:off x="1153963" y="596350"/>
          <a:ext cx="1440431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D728A777-0732-494F-B50D-E8BB1CB24588}" type="sibTrans" cxnId="{A87EDB01-B90B-4402-82DF-3E9DCB72C793}">
      <dgm:prSet/>
      <dgm:spPr/>
      <dgm:t>
        <a:bodyPr/>
        <a:lstStyle/>
        <a:p>
          <a:endParaRPr lang="uk-UA"/>
        </a:p>
      </dgm:t>
    </dgm:pt>
    <dgm:pt modelId="{EF31FEF2-30CD-40BA-9718-D63F04D98280}">
      <dgm:prSet phldrT="[Текст]"/>
      <dgm:spPr>
        <a:xfrm>
          <a:off x="1999175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економічного відділу </a:t>
          </a:r>
        </a:p>
      </dgm:t>
    </dgm:pt>
    <dgm:pt modelId="{CBE043BE-2924-4B98-B899-A649C708ED38}" type="parTrans" cxnId="{CC821B3B-099B-412A-9538-C0AE0C387A83}">
      <dgm:prSet/>
      <dgm:spPr>
        <a:xfrm>
          <a:off x="2548675" y="596350"/>
          <a:ext cx="91440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1C218694-FB3B-4827-A9EF-C2DFC405CCA7}" type="sibTrans" cxnId="{CC821B3B-099B-412A-9538-C0AE0C387A83}">
      <dgm:prSet/>
      <dgm:spPr/>
      <dgm:t>
        <a:bodyPr/>
        <a:lstStyle/>
        <a:p>
          <a:endParaRPr lang="uk-UA"/>
        </a:p>
      </dgm:t>
    </dgm:pt>
    <dgm:pt modelId="{2D611B44-23DA-4860-ADB0-E28E7923C7C5}">
      <dgm:prSet phldrT="[Текст]"/>
      <dgm:spPr>
        <a:xfrm>
          <a:off x="3439606" y="846342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Начальник відділу кадрів</a:t>
          </a:r>
        </a:p>
      </dgm:t>
    </dgm:pt>
    <dgm:pt modelId="{C023C2F4-9543-4293-940F-54F813C262A4}" type="parTrans" cxnId="{7608685C-CF6E-4510-9919-498B2ABCDD55}">
      <dgm:prSet/>
      <dgm:spPr>
        <a:xfrm>
          <a:off x="2594395" y="596350"/>
          <a:ext cx="1440431" cy="2499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6D0C72B-5AAD-42A2-8B96-2F2A64B5085C}" type="sibTrans" cxnId="{7608685C-CF6E-4510-9919-498B2ABCDD55}">
      <dgm:prSet/>
      <dgm:spPr/>
      <dgm:t>
        <a:bodyPr/>
        <a:lstStyle/>
        <a:p>
          <a:endParaRPr lang="uk-UA"/>
        </a:p>
      </dgm:t>
    </dgm:pt>
    <dgm:pt modelId="{C4F6FF3F-B9A6-4943-8AAC-BF55BBE91284}">
      <dgm:prSet/>
      <dgm:spPr>
        <a:xfrm>
          <a:off x="856354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Соціальний працівник</a:t>
          </a:r>
          <a:endParaRPr lang="uk-UA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C9AF38F-EFFB-4D73-B589-7EA96CF6E7AD}" type="parTrans" cxnId="{04EB7FAC-0B37-482D-B63F-CE52D968431D}">
      <dgm:prSet/>
      <dgm:spPr>
        <a:xfrm>
          <a:off x="677788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01B2DF9-72A8-4611-AF3F-B659E9EB8DED}" type="sibTrans" cxnId="{04EB7FAC-0B37-482D-B63F-CE52D968431D}">
      <dgm:prSet/>
      <dgm:spPr/>
      <dgm:t>
        <a:bodyPr/>
        <a:lstStyle/>
        <a:p>
          <a:endParaRPr lang="uk-UA"/>
        </a:p>
      </dgm:t>
    </dgm:pt>
    <dgm:pt modelId="{97F718B3-4020-477B-A116-C6B56C39557D}">
      <dgm:prSet/>
      <dgm:spPr>
        <a:xfrm>
          <a:off x="2296785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Бухгалтер</a:t>
          </a:r>
        </a:p>
      </dgm:t>
    </dgm:pt>
    <dgm:pt modelId="{DA7750C5-5943-4A9A-877A-0B6DEA73DBEB}" type="parTrans" cxnId="{B71C606C-06E2-4DF5-85DB-EFEC450365B8}">
      <dgm:prSet/>
      <dgm:spPr>
        <a:xfrm>
          <a:off x="2118219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C97B21A-C508-42DB-91D5-E97333D624B1}" type="sibTrans" cxnId="{B71C606C-06E2-4DF5-85DB-EFEC450365B8}">
      <dgm:prSet/>
      <dgm:spPr/>
      <dgm:t>
        <a:bodyPr/>
        <a:lstStyle/>
        <a:p>
          <a:endParaRPr lang="uk-UA"/>
        </a:p>
      </dgm:t>
    </dgm:pt>
    <dgm:pt modelId="{01CF80FE-8682-4E74-91C2-FD078018C0B1}">
      <dgm:prSet/>
      <dgm:spPr>
        <a:xfrm>
          <a:off x="3737216" y="1691554"/>
          <a:ext cx="1190438" cy="595219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Інспектор</a:t>
          </a:r>
        </a:p>
      </dgm:t>
    </dgm:pt>
    <dgm:pt modelId="{A58389CB-5337-4E12-889F-26A6652CB4C1}" type="parTrans" cxnId="{141C00FD-F4E1-4BA8-8E50-633F20B0DD6B}">
      <dgm:prSet/>
      <dgm:spPr>
        <a:xfrm>
          <a:off x="3558650" y="1441562"/>
          <a:ext cx="178565" cy="5476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AF9DD473-E835-4AB9-BDAF-0E7E657952E1}" type="sibTrans" cxnId="{141C00FD-F4E1-4BA8-8E50-633F20B0DD6B}">
      <dgm:prSet/>
      <dgm:spPr/>
      <dgm:t>
        <a:bodyPr/>
        <a:lstStyle/>
        <a:p>
          <a:endParaRPr lang="uk-UA"/>
        </a:p>
      </dgm:t>
    </dgm:pt>
    <dgm:pt modelId="{C9CFAD4E-6DF8-4039-B1C0-2EA53A937A59}" type="pres">
      <dgm:prSet presAssocID="{BB814BFB-9DEB-437F-A18D-AC6BE75F11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D85C723-C5BB-4723-964C-A37E4AE568C4}" type="pres">
      <dgm:prSet presAssocID="{9D778883-39CC-46CD-9309-C722545662C3}" presName="hierRoot1" presStyleCnt="0">
        <dgm:presLayoutVars>
          <dgm:hierBranch val="init"/>
        </dgm:presLayoutVars>
      </dgm:prSet>
      <dgm:spPr/>
    </dgm:pt>
    <dgm:pt modelId="{9A9D313E-2C92-4959-8EAC-48AF798964FA}" type="pres">
      <dgm:prSet presAssocID="{9D778883-39CC-46CD-9309-C722545662C3}" presName="rootComposite1" presStyleCnt="0"/>
      <dgm:spPr/>
    </dgm:pt>
    <dgm:pt modelId="{272850B8-5755-446D-951A-2BA7B0D06E12}" type="pres">
      <dgm:prSet presAssocID="{9D778883-39CC-46CD-9309-C722545662C3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8088240-929C-46DA-B675-779191B5D0B0}" type="pres">
      <dgm:prSet presAssocID="{9D778883-39CC-46CD-9309-C722545662C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DCBA206-A595-482E-BEB7-46337214EB92}" type="pres">
      <dgm:prSet presAssocID="{9D778883-39CC-46CD-9309-C722545662C3}" presName="hierChild2" presStyleCnt="0"/>
      <dgm:spPr/>
    </dgm:pt>
    <dgm:pt modelId="{FE7E68B9-E327-4339-850C-1E0F3383821A}" type="pres">
      <dgm:prSet presAssocID="{B1D5E8A0-FB4C-4BEF-B1EE-95FFAC59DC96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440431" y="0"/>
              </a:moveTo>
              <a:lnTo>
                <a:pt x="1440431" y="124996"/>
              </a:lnTo>
              <a:lnTo>
                <a:pt x="0" y="124996"/>
              </a:lnTo>
              <a:lnTo>
                <a:pt x="0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C514191-32AE-4CBB-AB54-43B82C75FE60}" type="pres">
      <dgm:prSet presAssocID="{B9DF700B-55CC-4F3C-A6DC-28428C32DE86}" presName="hierRoot2" presStyleCnt="0">
        <dgm:presLayoutVars>
          <dgm:hierBranch val="init"/>
        </dgm:presLayoutVars>
      </dgm:prSet>
      <dgm:spPr/>
    </dgm:pt>
    <dgm:pt modelId="{140959BE-0A03-4AB4-8D64-8B9F5E0D29EE}" type="pres">
      <dgm:prSet presAssocID="{B9DF700B-55CC-4F3C-A6DC-28428C32DE86}" presName="rootComposite" presStyleCnt="0"/>
      <dgm:spPr/>
    </dgm:pt>
    <dgm:pt modelId="{3E1F6F96-2CB0-4E06-A139-FB33F6EDAC5C}" type="pres">
      <dgm:prSet presAssocID="{B9DF700B-55CC-4F3C-A6DC-28428C32DE86}" presName="rootText" presStyleLbl="node2" presStyleIdx="0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05D353-A3A1-40FC-B7B4-C67926207027}" type="pres">
      <dgm:prSet presAssocID="{B9DF700B-55CC-4F3C-A6DC-28428C32DE86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15D8C9-3B3C-4044-A8DC-7D93610BB19A}" type="pres">
      <dgm:prSet presAssocID="{B9DF700B-55CC-4F3C-A6DC-28428C32DE86}" presName="hierChild4" presStyleCnt="0"/>
      <dgm:spPr/>
    </dgm:pt>
    <dgm:pt modelId="{851DCAFB-9B21-4256-9665-C2321FCA53F3}" type="pres">
      <dgm:prSet presAssocID="{4C9AF38F-EFFB-4D73-B589-7EA96CF6E7AD}" presName="Name37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9AF1816-6F45-47A6-BEC5-DB9CF147E59F}" type="pres">
      <dgm:prSet presAssocID="{C4F6FF3F-B9A6-4943-8AAC-BF55BBE91284}" presName="hierRoot2" presStyleCnt="0">
        <dgm:presLayoutVars>
          <dgm:hierBranch val="init"/>
        </dgm:presLayoutVars>
      </dgm:prSet>
      <dgm:spPr/>
    </dgm:pt>
    <dgm:pt modelId="{D3F1C844-7286-430B-80AE-7CE91C5CDD40}" type="pres">
      <dgm:prSet presAssocID="{C4F6FF3F-B9A6-4943-8AAC-BF55BBE91284}" presName="rootComposite" presStyleCnt="0"/>
      <dgm:spPr/>
    </dgm:pt>
    <dgm:pt modelId="{40C26181-C336-45CF-BDEC-5B70B7BD8946}" type="pres">
      <dgm:prSet presAssocID="{C4F6FF3F-B9A6-4943-8AAC-BF55BBE91284}" presName="rootText" presStyleLbl="node3" presStyleIdx="0" presStyleCnt="3" custLinFactNeighborX="-1909" custLinFactNeighborY="-190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BBED59A-F734-412A-B811-AF90011DA4C6}" type="pres">
      <dgm:prSet presAssocID="{C4F6FF3F-B9A6-4943-8AAC-BF55BBE91284}" presName="rootConnector" presStyleLbl="node3" presStyleIdx="0" presStyleCnt="3"/>
      <dgm:spPr/>
      <dgm:t>
        <a:bodyPr/>
        <a:lstStyle/>
        <a:p>
          <a:endParaRPr lang="uk-UA"/>
        </a:p>
      </dgm:t>
    </dgm:pt>
    <dgm:pt modelId="{4A4E3997-19E3-4A82-BAEC-CA25CF38E6A9}" type="pres">
      <dgm:prSet presAssocID="{C4F6FF3F-B9A6-4943-8AAC-BF55BBE91284}" presName="hierChild4" presStyleCnt="0"/>
      <dgm:spPr/>
    </dgm:pt>
    <dgm:pt modelId="{BB0018AF-88C6-4613-BCA4-3D2D51B1A9E6}" type="pres">
      <dgm:prSet presAssocID="{C4F6FF3F-B9A6-4943-8AAC-BF55BBE91284}" presName="hierChild5" presStyleCnt="0"/>
      <dgm:spPr/>
    </dgm:pt>
    <dgm:pt modelId="{45EBDA61-88D0-4ECB-9503-A8C3D4233EF2}" type="pres">
      <dgm:prSet presAssocID="{B9DF700B-55CC-4F3C-A6DC-28428C32DE86}" presName="hierChild5" presStyleCnt="0"/>
      <dgm:spPr/>
    </dgm:pt>
    <dgm:pt modelId="{637D3DA7-2083-4582-87E5-C44D9C514077}" type="pres">
      <dgm:prSet presAssocID="{CBE043BE-2924-4B98-B899-A649C708ED38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78D4114-7B8C-475D-B98E-7FC62B5713C8}" type="pres">
      <dgm:prSet presAssocID="{EF31FEF2-30CD-40BA-9718-D63F04D98280}" presName="hierRoot2" presStyleCnt="0">
        <dgm:presLayoutVars>
          <dgm:hierBranch val="init"/>
        </dgm:presLayoutVars>
      </dgm:prSet>
      <dgm:spPr/>
    </dgm:pt>
    <dgm:pt modelId="{3FE3DAF3-E46A-4814-9AF9-F8978C2FCD32}" type="pres">
      <dgm:prSet presAssocID="{EF31FEF2-30CD-40BA-9718-D63F04D98280}" presName="rootComposite" presStyleCnt="0"/>
      <dgm:spPr/>
    </dgm:pt>
    <dgm:pt modelId="{97E6208D-6B53-4CEC-9CFF-3FB70A2C44DE}" type="pres">
      <dgm:prSet presAssocID="{EF31FEF2-30CD-40BA-9718-D63F04D98280}" presName="rootText" presStyleLbl="node2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9C3C227-0C31-4587-B9FA-A1F7CF6215B1}" type="pres">
      <dgm:prSet presAssocID="{EF31FEF2-30CD-40BA-9718-D63F04D98280}" presName="rootConnector" presStyleLbl="node2" presStyleIdx="1" presStyleCnt="3"/>
      <dgm:spPr/>
      <dgm:t>
        <a:bodyPr/>
        <a:lstStyle/>
        <a:p>
          <a:endParaRPr lang="uk-UA"/>
        </a:p>
      </dgm:t>
    </dgm:pt>
    <dgm:pt modelId="{7BE93E88-1D23-47D4-A32D-3122A8B46A32}" type="pres">
      <dgm:prSet presAssocID="{EF31FEF2-30CD-40BA-9718-D63F04D98280}" presName="hierChild4" presStyleCnt="0"/>
      <dgm:spPr/>
    </dgm:pt>
    <dgm:pt modelId="{E29ECBDB-F43C-4F37-8A34-83A498112BDC}" type="pres">
      <dgm:prSet presAssocID="{DA7750C5-5943-4A9A-877A-0B6DEA73DBEB}" presName="Name37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FC9A8161-6ED1-4389-AE5D-D58F94616B64}" type="pres">
      <dgm:prSet presAssocID="{97F718B3-4020-477B-A116-C6B56C39557D}" presName="hierRoot2" presStyleCnt="0">
        <dgm:presLayoutVars>
          <dgm:hierBranch val="init"/>
        </dgm:presLayoutVars>
      </dgm:prSet>
      <dgm:spPr/>
    </dgm:pt>
    <dgm:pt modelId="{A61A5134-AEE5-4F88-890A-860F7B9CDABC}" type="pres">
      <dgm:prSet presAssocID="{97F718B3-4020-477B-A116-C6B56C39557D}" presName="rootComposite" presStyleCnt="0"/>
      <dgm:spPr/>
    </dgm:pt>
    <dgm:pt modelId="{C2C058E3-9B00-4950-9E22-B7FF5B16F3A5}" type="pres">
      <dgm:prSet presAssocID="{97F718B3-4020-477B-A116-C6B56C39557D}" presName="rootText" presStyleLbl="node3" presStyleIdx="1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3DE6823-F098-4433-9277-65DB843C13E6}" type="pres">
      <dgm:prSet presAssocID="{97F718B3-4020-477B-A116-C6B56C39557D}" presName="rootConnector" presStyleLbl="node3" presStyleIdx="1" presStyleCnt="3"/>
      <dgm:spPr/>
      <dgm:t>
        <a:bodyPr/>
        <a:lstStyle/>
        <a:p>
          <a:endParaRPr lang="uk-UA"/>
        </a:p>
      </dgm:t>
    </dgm:pt>
    <dgm:pt modelId="{ABEB7E7C-81F9-48BA-8B81-30C157142BBA}" type="pres">
      <dgm:prSet presAssocID="{97F718B3-4020-477B-A116-C6B56C39557D}" presName="hierChild4" presStyleCnt="0"/>
      <dgm:spPr/>
    </dgm:pt>
    <dgm:pt modelId="{87A8183F-3084-41C3-9837-BA4BB7CB58AC}" type="pres">
      <dgm:prSet presAssocID="{97F718B3-4020-477B-A116-C6B56C39557D}" presName="hierChild5" presStyleCnt="0"/>
      <dgm:spPr/>
    </dgm:pt>
    <dgm:pt modelId="{4E3F3477-14A4-4A26-BA98-0055B840F766}" type="pres">
      <dgm:prSet presAssocID="{EF31FEF2-30CD-40BA-9718-D63F04D98280}" presName="hierChild5" presStyleCnt="0"/>
      <dgm:spPr/>
    </dgm:pt>
    <dgm:pt modelId="{0D4D57E9-2436-413F-ADAB-7F008E12AA07}" type="pres">
      <dgm:prSet presAssocID="{C023C2F4-9543-4293-940F-54F813C262A4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96"/>
              </a:lnTo>
              <a:lnTo>
                <a:pt x="1440431" y="124996"/>
              </a:lnTo>
              <a:lnTo>
                <a:pt x="1440431" y="2499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3A6CBA0-B40D-4B80-9259-0028AB6362DE}" type="pres">
      <dgm:prSet presAssocID="{2D611B44-23DA-4860-ADB0-E28E7923C7C5}" presName="hierRoot2" presStyleCnt="0">
        <dgm:presLayoutVars>
          <dgm:hierBranch val="init"/>
        </dgm:presLayoutVars>
      </dgm:prSet>
      <dgm:spPr/>
    </dgm:pt>
    <dgm:pt modelId="{845F91BC-7680-4143-BA6E-9CEB931E4B0F}" type="pres">
      <dgm:prSet presAssocID="{2D611B44-23DA-4860-ADB0-E28E7923C7C5}" presName="rootComposite" presStyleCnt="0"/>
      <dgm:spPr/>
    </dgm:pt>
    <dgm:pt modelId="{014366F8-96EE-440A-9843-73D86F8C1D7D}" type="pres">
      <dgm:prSet presAssocID="{2D611B44-23DA-4860-ADB0-E28E7923C7C5}" presName="rootText" presStyleLbl="node2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7FE11121-E515-4310-9A80-92FF2FCD54CE}" type="pres">
      <dgm:prSet presAssocID="{2D611B44-23DA-4860-ADB0-E28E7923C7C5}" presName="rootConnector" presStyleLbl="node2" presStyleIdx="2" presStyleCnt="3"/>
      <dgm:spPr/>
      <dgm:t>
        <a:bodyPr/>
        <a:lstStyle/>
        <a:p>
          <a:endParaRPr lang="uk-UA"/>
        </a:p>
      </dgm:t>
    </dgm:pt>
    <dgm:pt modelId="{F3941968-66B9-4A32-A8A8-36C48D9254F6}" type="pres">
      <dgm:prSet presAssocID="{2D611B44-23DA-4860-ADB0-E28E7923C7C5}" presName="hierChild4" presStyleCnt="0"/>
      <dgm:spPr/>
    </dgm:pt>
    <dgm:pt modelId="{96077786-8B62-469F-8E8A-A1E8ABBDFA78}" type="pres">
      <dgm:prSet presAssocID="{A58389CB-5337-4E12-889F-26A6652CB4C1}" presName="Name37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601"/>
              </a:lnTo>
              <a:lnTo>
                <a:pt x="178565" y="5476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0EFCEA52-B377-489A-AB39-D237812B9BE3}" type="pres">
      <dgm:prSet presAssocID="{01CF80FE-8682-4E74-91C2-FD078018C0B1}" presName="hierRoot2" presStyleCnt="0">
        <dgm:presLayoutVars>
          <dgm:hierBranch val="init"/>
        </dgm:presLayoutVars>
      </dgm:prSet>
      <dgm:spPr/>
    </dgm:pt>
    <dgm:pt modelId="{B9C1E53C-C5C6-453C-9968-89385037121B}" type="pres">
      <dgm:prSet presAssocID="{01CF80FE-8682-4E74-91C2-FD078018C0B1}" presName="rootComposite" presStyleCnt="0"/>
      <dgm:spPr/>
    </dgm:pt>
    <dgm:pt modelId="{F4CA0FF1-DFC3-4EA4-A8D3-E26081DB0FFD}" type="pres">
      <dgm:prSet presAssocID="{01CF80FE-8682-4E74-91C2-FD078018C0B1}" presName="rootText" presStyleLbl="node3" presStyleIdx="2" presStyleCnt="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AD2076DA-20A3-4DE9-9AFB-5E4761047A83}" type="pres">
      <dgm:prSet presAssocID="{01CF80FE-8682-4E74-91C2-FD078018C0B1}" presName="rootConnector" presStyleLbl="node3" presStyleIdx="2" presStyleCnt="3"/>
      <dgm:spPr/>
      <dgm:t>
        <a:bodyPr/>
        <a:lstStyle/>
        <a:p>
          <a:endParaRPr lang="uk-UA"/>
        </a:p>
      </dgm:t>
    </dgm:pt>
    <dgm:pt modelId="{B87EBEBA-C5E7-4B40-8C56-EB18BB546453}" type="pres">
      <dgm:prSet presAssocID="{01CF80FE-8682-4E74-91C2-FD078018C0B1}" presName="hierChild4" presStyleCnt="0"/>
      <dgm:spPr/>
    </dgm:pt>
    <dgm:pt modelId="{BA6DEC4E-4A9A-4CCB-8E9D-714446F83479}" type="pres">
      <dgm:prSet presAssocID="{01CF80FE-8682-4E74-91C2-FD078018C0B1}" presName="hierChild5" presStyleCnt="0"/>
      <dgm:spPr/>
    </dgm:pt>
    <dgm:pt modelId="{6A1A5139-ABFD-4E8E-87A0-C7D064C6F467}" type="pres">
      <dgm:prSet presAssocID="{2D611B44-23DA-4860-ADB0-E28E7923C7C5}" presName="hierChild5" presStyleCnt="0"/>
      <dgm:spPr/>
    </dgm:pt>
    <dgm:pt modelId="{1B890CB1-FE2D-46B3-A301-385CF462A8F3}" type="pres">
      <dgm:prSet presAssocID="{9D778883-39CC-46CD-9309-C722545662C3}" presName="hierChild3" presStyleCnt="0"/>
      <dgm:spPr/>
    </dgm:pt>
  </dgm:ptLst>
  <dgm:cxnLst>
    <dgm:cxn modelId="{8C3690B6-8FDD-401F-956C-E7677A36404E}" type="presOf" srcId="{CBE043BE-2924-4B98-B899-A649C708ED38}" destId="{637D3DA7-2083-4582-87E5-C44D9C514077}" srcOrd="0" destOrd="0" presId="urn:microsoft.com/office/officeart/2005/8/layout/orgChart1"/>
    <dgm:cxn modelId="{3CD6C1AD-F6C2-4888-ADFD-A304395A10A0}" type="presOf" srcId="{4C9AF38F-EFFB-4D73-B589-7EA96CF6E7AD}" destId="{851DCAFB-9B21-4256-9665-C2321FCA53F3}" srcOrd="0" destOrd="0" presId="urn:microsoft.com/office/officeart/2005/8/layout/orgChart1"/>
    <dgm:cxn modelId="{0CA1D80A-20EE-439E-87FC-209317479B8C}" type="presOf" srcId="{BB814BFB-9DEB-437F-A18D-AC6BE75F119A}" destId="{C9CFAD4E-6DF8-4039-B1C0-2EA53A937A59}" srcOrd="0" destOrd="0" presId="urn:microsoft.com/office/officeart/2005/8/layout/orgChart1"/>
    <dgm:cxn modelId="{5F1AC000-EA5E-43FD-9B15-9C290F9274F0}" type="presOf" srcId="{C4F6FF3F-B9A6-4943-8AAC-BF55BBE91284}" destId="{5BBED59A-F734-412A-B811-AF90011DA4C6}" srcOrd="1" destOrd="0" presId="urn:microsoft.com/office/officeart/2005/8/layout/orgChart1"/>
    <dgm:cxn modelId="{7608685C-CF6E-4510-9919-498B2ABCDD55}" srcId="{9D778883-39CC-46CD-9309-C722545662C3}" destId="{2D611B44-23DA-4860-ADB0-E28E7923C7C5}" srcOrd="2" destOrd="0" parTransId="{C023C2F4-9543-4293-940F-54F813C262A4}" sibTransId="{26D0C72B-5AAD-42A2-8B96-2F2A64B5085C}"/>
    <dgm:cxn modelId="{E4E2880E-3246-40F2-8AF5-3DD78DFD45F3}" type="presOf" srcId="{01CF80FE-8682-4E74-91C2-FD078018C0B1}" destId="{AD2076DA-20A3-4DE9-9AFB-5E4761047A83}" srcOrd="1" destOrd="0" presId="urn:microsoft.com/office/officeart/2005/8/layout/orgChart1"/>
    <dgm:cxn modelId="{16D6898D-D5BF-43CA-B957-5B51E334ED3D}" type="presOf" srcId="{97F718B3-4020-477B-A116-C6B56C39557D}" destId="{E3DE6823-F098-4433-9277-65DB843C13E6}" srcOrd="1" destOrd="0" presId="urn:microsoft.com/office/officeart/2005/8/layout/orgChart1"/>
    <dgm:cxn modelId="{6F096106-4CE4-4AD6-9DE7-4D6E7E2CF579}" type="presOf" srcId="{EF31FEF2-30CD-40BA-9718-D63F04D98280}" destId="{97E6208D-6B53-4CEC-9CFF-3FB70A2C44DE}" srcOrd="0" destOrd="0" presId="urn:microsoft.com/office/officeart/2005/8/layout/orgChart1"/>
    <dgm:cxn modelId="{141C00FD-F4E1-4BA8-8E50-633F20B0DD6B}" srcId="{2D611B44-23DA-4860-ADB0-E28E7923C7C5}" destId="{01CF80FE-8682-4E74-91C2-FD078018C0B1}" srcOrd="0" destOrd="0" parTransId="{A58389CB-5337-4E12-889F-26A6652CB4C1}" sibTransId="{AF9DD473-E835-4AB9-BDAF-0E7E657952E1}"/>
    <dgm:cxn modelId="{CC821B3B-099B-412A-9538-C0AE0C387A83}" srcId="{9D778883-39CC-46CD-9309-C722545662C3}" destId="{EF31FEF2-30CD-40BA-9718-D63F04D98280}" srcOrd="1" destOrd="0" parTransId="{CBE043BE-2924-4B98-B899-A649C708ED38}" sibTransId="{1C218694-FB3B-4827-A9EF-C2DFC405CCA7}"/>
    <dgm:cxn modelId="{269AEE25-EEA8-4156-8A6E-B7E902C7CD2C}" type="presOf" srcId="{B1D5E8A0-FB4C-4BEF-B1EE-95FFAC59DC96}" destId="{FE7E68B9-E327-4339-850C-1E0F3383821A}" srcOrd="0" destOrd="0" presId="urn:microsoft.com/office/officeart/2005/8/layout/orgChart1"/>
    <dgm:cxn modelId="{A87EDB01-B90B-4402-82DF-3E9DCB72C793}" srcId="{9D778883-39CC-46CD-9309-C722545662C3}" destId="{B9DF700B-55CC-4F3C-A6DC-28428C32DE86}" srcOrd="0" destOrd="0" parTransId="{B1D5E8A0-FB4C-4BEF-B1EE-95FFAC59DC96}" sibTransId="{D728A777-0732-494F-B50D-E8BB1CB24588}"/>
    <dgm:cxn modelId="{04EB7FAC-0B37-482D-B63F-CE52D968431D}" srcId="{B9DF700B-55CC-4F3C-A6DC-28428C32DE86}" destId="{C4F6FF3F-B9A6-4943-8AAC-BF55BBE91284}" srcOrd="0" destOrd="0" parTransId="{4C9AF38F-EFFB-4D73-B589-7EA96CF6E7AD}" sibTransId="{E01B2DF9-72A8-4611-AF3F-B659E9EB8DED}"/>
    <dgm:cxn modelId="{77F5317F-931D-46FF-939C-C0B28B5D33DA}" type="presOf" srcId="{B9DF700B-55CC-4F3C-A6DC-28428C32DE86}" destId="{3E1F6F96-2CB0-4E06-A139-FB33F6EDAC5C}" srcOrd="0" destOrd="0" presId="urn:microsoft.com/office/officeart/2005/8/layout/orgChart1"/>
    <dgm:cxn modelId="{F1888F13-A170-426D-B4F5-69FC4BF43763}" type="presOf" srcId="{A58389CB-5337-4E12-889F-26A6652CB4C1}" destId="{96077786-8B62-469F-8E8A-A1E8ABBDFA78}" srcOrd="0" destOrd="0" presId="urn:microsoft.com/office/officeart/2005/8/layout/orgChart1"/>
    <dgm:cxn modelId="{B71C606C-06E2-4DF5-85DB-EFEC450365B8}" srcId="{EF31FEF2-30CD-40BA-9718-D63F04D98280}" destId="{97F718B3-4020-477B-A116-C6B56C39557D}" srcOrd="0" destOrd="0" parTransId="{DA7750C5-5943-4A9A-877A-0B6DEA73DBEB}" sibTransId="{EC97B21A-C508-42DB-91D5-E97333D624B1}"/>
    <dgm:cxn modelId="{E2722EF1-786B-48A7-9B8D-761962C8458B}" type="presOf" srcId="{DA7750C5-5943-4A9A-877A-0B6DEA73DBEB}" destId="{E29ECBDB-F43C-4F37-8A34-83A498112BDC}" srcOrd="0" destOrd="0" presId="urn:microsoft.com/office/officeart/2005/8/layout/orgChart1"/>
    <dgm:cxn modelId="{0726436F-B902-4E86-811C-64E08CBE57FE}" type="presOf" srcId="{2D611B44-23DA-4860-ADB0-E28E7923C7C5}" destId="{7FE11121-E515-4310-9A80-92FF2FCD54CE}" srcOrd="1" destOrd="0" presId="urn:microsoft.com/office/officeart/2005/8/layout/orgChart1"/>
    <dgm:cxn modelId="{1B5AE351-C9A6-4FEB-A23C-D231B9B30763}" type="presOf" srcId="{B9DF700B-55CC-4F3C-A6DC-28428C32DE86}" destId="{E205D353-A3A1-40FC-B7B4-C67926207027}" srcOrd="1" destOrd="0" presId="urn:microsoft.com/office/officeart/2005/8/layout/orgChart1"/>
    <dgm:cxn modelId="{C7FA39D7-3E13-4FF7-9CCD-92A41E1206E7}" type="presOf" srcId="{9D778883-39CC-46CD-9309-C722545662C3}" destId="{48088240-929C-46DA-B675-779191B5D0B0}" srcOrd="1" destOrd="0" presId="urn:microsoft.com/office/officeart/2005/8/layout/orgChart1"/>
    <dgm:cxn modelId="{EDA446DF-EACE-4CFB-B55C-BD958D1C7B26}" type="presOf" srcId="{C023C2F4-9543-4293-940F-54F813C262A4}" destId="{0D4D57E9-2436-413F-ADAB-7F008E12AA07}" srcOrd="0" destOrd="0" presId="urn:microsoft.com/office/officeart/2005/8/layout/orgChart1"/>
    <dgm:cxn modelId="{E496BAE2-901C-4654-A872-80E8E42D6998}" type="presOf" srcId="{C4F6FF3F-B9A6-4943-8AAC-BF55BBE91284}" destId="{40C26181-C336-45CF-BDEC-5B70B7BD8946}" srcOrd="0" destOrd="0" presId="urn:microsoft.com/office/officeart/2005/8/layout/orgChart1"/>
    <dgm:cxn modelId="{350BF5A0-5CFB-4E8A-9F8B-E12AB1B35C2D}" srcId="{BB814BFB-9DEB-437F-A18D-AC6BE75F119A}" destId="{9D778883-39CC-46CD-9309-C722545662C3}" srcOrd="0" destOrd="0" parTransId="{B15DA428-126E-4D57-8544-80277C007755}" sibTransId="{CD2BEB71-5DB2-42D8-916A-A63A352C2B29}"/>
    <dgm:cxn modelId="{30801620-80A9-421C-8F94-02DE4BF41876}" type="presOf" srcId="{2D611B44-23DA-4860-ADB0-E28E7923C7C5}" destId="{014366F8-96EE-440A-9843-73D86F8C1D7D}" srcOrd="0" destOrd="0" presId="urn:microsoft.com/office/officeart/2005/8/layout/orgChart1"/>
    <dgm:cxn modelId="{A19193A2-F04F-41EA-B5B6-1F1D9883DFD4}" type="presOf" srcId="{01CF80FE-8682-4E74-91C2-FD078018C0B1}" destId="{F4CA0FF1-DFC3-4EA4-A8D3-E26081DB0FFD}" srcOrd="0" destOrd="0" presId="urn:microsoft.com/office/officeart/2005/8/layout/orgChart1"/>
    <dgm:cxn modelId="{58BB784E-0D35-4B82-B319-89923721053B}" type="presOf" srcId="{EF31FEF2-30CD-40BA-9718-D63F04D98280}" destId="{49C3C227-0C31-4587-B9FA-A1F7CF6215B1}" srcOrd="1" destOrd="0" presId="urn:microsoft.com/office/officeart/2005/8/layout/orgChart1"/>
    <dgm:cxn modelId="{674D7295-C631-4742-A7AC-13392EC80500}" type="presOf" srcId="{97F718B3-4020-477B-A116-C6B56C39557D}" destId="{C2C058E3-9B00-4950-9E22-B7FF5B16F3A5}" srcOrd="0" destOrd="0" presId="urn:microsoft.com/office/officeart/2005/8/layout/orgChart1"/>
    <dgm:cxn modelId="{F7D3005D-4F85-4FBD-ABCD-254C622B9325}" type="presOf" srcId="{9D778883-39CC-46CD-9309-C722545662C3}" destId="{272850B8-5755-446D-951A-2BA7B0D06E12}" srcOrd="0" destOrd="0" presId="urn:microsoft.com/office/officeart/2005/8/layout/orgChart1"/>
    <dgm:cxn modelId="{DFDCD614-45F2-47C3-86BD-DE04AD007CC1}" type="presParOf" srcId="{C9CFAD4E-6DF8-4039-B1C0-2EA53A937A59}" destId="{CD85C723-C5BB-4723-964C-A37E4AE568C4}" srcOrd="0" destOrd="0" presId="urn:microsoft.com/office/officeart/2005/8/layout/orgChart1"/>
    <dgm:cxn modelId="{9E17A6BB-0BF4-45FC-BC22-8B5325E1B322}" type="presParOf" srcId="{CD85C723-C5BB-4723-964C-A37E4AE568C4}" destId="{9A9D313E-2C92-4959-8EAC-48AF798964FA}" srcOrd="0" destOrd="0" presId="urn:microsoft.com/office/officeart/2005/8/layout/orgChart1"/>
    <dgm:cxn modelId="{FB43C8A4-E997-4FC3-A85D-A63BDCA3D98E}" type="presParOf" srcId="{9A9D313E-2C92-4959-8EAC-48AF798964FA}" destId="{272850B8-5755-446D-951A-2BA7B0D06E12}" srcOrd="0" destOrd="0" presId="urn:microsoft.com/office/officeart/2005/8/layout/orgChart1"/>
    <dgm:cxn modelId="{D07274EE-DBA5-41CF-8F6A-546EC280ACA8}" type="presParOf" srcId="{9A9D313E-2C92-4959-8EAC-48AF798964FA}" destId="{48088240-929C-46DA-B675-779191B5D0B0}" srcOrd="1" destOrd="0" presId="urn:microsoft.com/office/officeart/2005/8/layout/orgChart1"/>
    <dgm:cxn modelId="{2A07F5CA-C003-49C0-8249-A9B77E7F2080}" type="presParOf" srcId="{CD85C723-C5BB-4723-964C-A37E4AE568C4}" destId="{DDCBA206-A595-482E-BEB7-46337214EB92}" srcOrd="1" destOrd="0" presId="urn:microsoft.com/office/officeart/2005/8/layout/orgChart1"/>
    <dgm:cxn modelId="{B21E03F5-1A8F-4EA4-A871-7440C09C0A42}" type="presParOf" srcId="{DDCBA206-A595-482E-BEB7-46337214EB92}" destId="{FE7E68B9-E327-4339-850C-1E0F3383821A}" srcOrd="0" destOrd="0" presId="urn:microsoft.com/office/officeart/2005/8/layout/orgChart1"/>
    <dgm:cxn modelId="{FE61756D-63D6-4EC7-BA68-F3205E0A34CE}" type="presParOf" srcId="{DDCBA206-A595-482E-BEB7-46337214EB92}" destId="{5C514191-32AE-4CBB-AB54-43B82C75FE60}" srcOrd="1" destOrd="0" presId="urn:microsoft.com/office/officeart/2005/8/layout/orgChart1"/>
    <dgm:cxn modelId="{9FF94115-7599-446E-98C3-D05B00E0C948}" type="presParOf" srcId="{5C514191-32AE-4CBB-AB54-43B82C75FE60}" destId="{140959BE-0A03-4AB4-8D64-8B9F5E0D29EE}" srcOrd="0" destOrd="0" presId="urn:microsoft.com/office/officeart/2005/8/layout/orgChart1"/>
    <dgm:cxn modelId="{223C1A36-4382-4602-AEB9-CB013423060C}" type="presParOf" srcId="{140959BE-0A03-4AB4-8D64-8B9F5E0D29EE}" destId="{3E1F6F96-2CB0-4E06-A139-FB33F6EDAC5C}" srcOrd="0" destOrd="0" presId="urn:microsoft.com/office/officeart/2005/8/layout/orgChart1"/>
    <dgm:cxn modelId="{57A5A98D-C782-4741-AB51-FEC85F705400}" type="presParOf" srcId="{140959BE-0A03-4AB4-8D64-8B9F5E0D29EE}" destId="{E205D353-A3A1-40FC-B7B4-C67926207027}" srcOrd="1" destOrd="0" presId="urn:microsoft.com/office/officeart/2005/8/layout/orgChart1"/>
    <dgm:cxn modelId="{B258F109-F5F7-4CAD-9BC7-D80590AA1B16}" type="presParOf" srcId="{5C514191-32AE-4CBB-AB54-43B82C75FE60}" destId="{B515D8C9-3B3C-4044-A8DC-7D93610BB19A}" srcOrd="1" destOrd="0" presId="urn:microsoft.com/office/officeart/2005/8/layout/orgChart1"/>
    <dgm:cxn modelId="{E1890F1A-F0E6-4DFF-9852-948C84D43997}" type="presParOf" srcId="{B515D8C9-3B3C-4044-A8DC-7D93610BB19A}" destId="{851DCAFB-9B21-4256-9665-C2321FCA53F3}" srcOrd="0" destOrd="0" presId="urn:microsoft.com/office/officeart/2005/8/layout/orgChart1"/>
    <dgm:cxn modelId="{277B53D9-2F9A-4855-9549-92D5E8D48089}" type="presParOf" srcId="{B515D8C9-3B3C-4044-A8DC-7D93610BB19A}" destId="{E9AF1816-6F45-47A6-BEC5-DB9CF147E59F}" srcOrd="1" destOrd="0" presId="urn:microsoft.com/office/officeart/2005/8/layout/orgChart1"/>
    <dgm:cxn modelId="{106C7111-6561-4527-B82F-E37B35B2B1C1}" type="presParOf" srcId="{E9AF1816-6F45-47A6-BEC5-DB9CF147E59F}" destId="{D3F1C844-7286-430B-80AE-7CE91C5CDD40}" srcOrd="0" destOrd="0" presId="urn:microsoft.com/office/officeart/2005/8/layout/orgChart1"/>
    <dgm:cxn modelId="{D7C7CCA8-7150-4A07-A0F7-AD23D4C83E69}" type="presParOf" srcId="{D3F1C844-7286-430B-80AE-7CE91C5CDD40}" destId="{40C26181-C336-45CF-BDEC-5B70B7BD8946}" srcOrd="0" destOrd="0" presId="urn:microsoft.com/office/officeart/2005/8/layout/orgChart1"/>
    <dgm:cxn modelId="{61EBEA56-9BDA-4EE4-A069-6A6569012022}" type="presParOf" srcId="{D3F1C844-7286-430B-80AE-7CE91C5CDD40}" destId="{5BBED59A-F734-412A-B811-AF90011DA4C6}" srcOrd="1" destOrd="0" presId="urn:microsoft.com/office/officeart/2005/8/layout/orgChart1"/>
    <dgm:cxn modelId="{E3E6BBDC-A608-4950-9D2E-92E0DBF63512}" type="presParOf" srcId="{E9AF1816-6F45-47A6-BEC5-DB9CF147E59F}" destId="{4A4E3997-19E3-4A82-BAEC-CA25CF38E6A9}" srcOrd="1" destOrd="0" presId="urn:microsoft.com/office/officeart/2005/8/layout/orgChart1"/>
    <dgm:cxn modelId="{38EEF7D9-17F7-46B0-93E4-E22C5D7FA400}" type="presParOf" srcId="{E9AF1816-6F45-47A6-BEC5-DB9CF147E59F}" destId="{BB0018AF-88C6-4613-BCA4-3D2D51B1A9E6}" srcOrd="2" destOrd="0" presId="urn:microsoft.com/office/officeart/2005/8/layout/orgChart1"/>
    <dgm:cxn modelId="{2DC6A6AD-2441-46BB-B768-19E0FAF03824}" type="presParOf" srcId="{5C514191-32AE-4CBB-AB54-43B82C75FE60}" destId="{45EBDA61-88D0-4ECB-9503-A8C3D4233EF2}" srcOrd="2" destOrd="0" presId="urn:microsoft.com/office/officeart/2005/8/layout/orgChart1"/>
    <dgm:cxn modelId="{5110F413-9761-4308-A199-E6287F586177}" type="presParOf" srcId="{DDCBA206-A595-482E-BEB7-46337214EB92}" destId="{637D3DA7-2083-4582-87E5-C44D9C514077}" srcOrd="2" destOrd="0" presId="urn:microsoft.com/office/officeart/2005/8/layout/orgChart1"/>
    <dgm:cxn modelId="{6CA74BA7-DF46-46CC-842A-B4E3C86A2758}" type="presParOf" srcId="{DDCBA206-A595-482E-BEB7-46337214EB92}" destId="{478D4114-7B8C-475D-B98E-7FC62B5713C8}" srcOrd="3" destOrd="0" presId="urn:microsoft.com/office/officeart/2005/8/layout/orgChart1"/>
    <dgm:cxn modelId="{BFDD4762-3FA5-46D2-AC93-FFF4A78F9615}" type="presParOf" srcId="{478D4114-7B8C-475D-B98E-7FC62B5713C8}" destId="{3FE3DAF3-E46A-4814-9AF9-F8978C2FCD32}" srcOrd="0" destOrd="0" presId="urn:microsoft.com/office/officeart/2005/8/layout/orgChart1"/>
    <dgm:cxn modelId="{2E94C3DB-2431-4BD1-95D3-C49A9B253BA1}" type="presParOf" srcId="{3FE3DAF3-E46A-4814-9AF9-F8978C2FCD32}" destId="{97E6208D-6B53-4CEC-9CFF-3FB70A2C44DE}" srcOrd="0" destOrd="0" presId="urn:microsoft.com/office/officeart/2005/8/layout/orgChart1"/>
    <dgm:cxn modelId="{9FC13196-E8FA-4D4A-BC4A-CA5FE33B9F35}" type="presParOf" srcId="{3FE3DAF3-E46A-4814-9AF9-F8978C2FCD32}" destId="{49C3C227-0C31-4587-B9FA-A1F7CF6215B1}" srcOrd="1" destOrd="0" presId="urn:microsoft.com/office/officeart/2005/8/layout/orgChart1"/>
    <dgm:cxn modelId="{F381CF93-AA75-4A77-9A92-DAC0BDCC9A1C}" type="presParOf" srcId="{478D4114-7B8C-475D-B98E-7FC62B5713C8}" destId="{7BE93E88-1D23-47D4-A32D-3122A8B46A32}" srcOrd="1" destOrd="0" presId="urn:microsoft.com/office/officeart/2005/8/layout/orgChart1"/>
    <dgm:cxn modelId="{4A899A91-9F60-4A03-A7B4-12C85746AEE5}" type="presParOf" srcId="{7BE93E88-1D23-47D4-A32D-3122A8B46A32}" destId="{E29ECBDB-F43C-4F37-8A34-83A498112BDC}" srcOrd="0" destOrd="0" presId="urn:microsoft.com/office/officeart/2005/8/layout/orgChart1"/>
    <dgm:cxn modelId="{94A2B8C0-ECC5-465B-B1B7-27655D86C63B}" type="presParOf" srcId="{7BE93E88-1D23-47D4-A32D-3122A8B46A32}" destId="{FC9A8161-6ED1-4389-AE5D-D58F94616B64}" srcOrd="1" destOrd="0" presId="urn:microsoft.com/office/officeart/2005/8/layout/orgChart1"/>
    <dgm:cxn modelId="{DDCD51A9-DE23-41EC-B46E-01A48D3EDB76}" type="presParOf" srcId="{FC9A8161-6ED1-4389-AE5D-D58F94616B64}" destId="{A61A5134-AEE5-4F88-890A-860F7B9CDABC}" srcOrd="0" destOrd="0" presId="urn:microsoft.com/office/officeart/2005/8/layout/orgChart1"/>
    <dgm:cxn modelId="{ACCB1323-24BA-4421-8A7C-8E8A0A4050D0}" type="presParOf" srcId="{A61A5134-AEE5-4F88-890A-860F7B9CDABC}" destId="{C2C058E3-9B00-4950-9E22-B7FF5B16F3A5}" srcOrd="0" destOrd="0" presId="urn:microsoft.com/office/officeart/2005/8/layout/orgChart1"/>
    <dgm:cxn modelId="{11E028FA-2C9A-46FB-BA57-27C0A8B06EC3}" type="presParOf" srcId="{A61A5134-AEE5-4F88-890A-860F7B9CDABC}" destId="{E3DE6823-F098-4433-9277-65DB843C13E6}" srcOrd="1" destOrd="0" presId="urn:microsoft.com/office/officeart/2005/8/layout/orgChart1"/>
    <dgm:cxn modelId="{4C588967-D1C9-458F-AEEA-778C584375CD}" type="presParOf" srcId="{FC9A8161-6ED1-4389-AE5D-D58F94616B64}" destId="{ABEB7E7C-81F9-48BA-8B81-30C157142BBA}" srcOrd="1" destOrd="0" presId="urn:microsoft.com/office/officeart/2005/8/layout/orgChart1"/>
    <dgm:cxn modelId="{CD46651F-3C08-473E-9FD2-EB638BF6A145}" type="presParOf" srcId="{FC9A8161-6ED1-4389-AE5D-D58F94616B64}" destId="{87A8183F-3084-41C3-9837-BA4BB7CB58AC}" srcOrd="2" destOrd="0" presId="urn:microsoft.com/office/officeart/2005/8/layout/orgChart1"/>
    <dgm:cxn modelId="{01B16052-158A-4FD5-B501-09F2A01F0813}" type="presParOf" srcId="{478D4114-7B8C-475D-B98E-7FC62B5713C8}" destId="{4E3F3477-14A4-4A26-BA98-0055B840F766}" srcOrd="2" destOrd="0" presId="urn:microsoft.com/office/officeart/2005/8/layout/orgChart1"/>
    <dgm:cxn modelId="{63568776-FEB1-4A8E-A96C-A0B11F032DC3}" type="presParOf" srcId="{DDCBA206-A595-482E-BEB7-46337214EB92}" destId="{0D4D57E9-2436-413F-ADAB-7F008E12AA07}" srcOrd="4" destOrd="0" presId="urn:microsoft.com/office/officeart/2005/8/layout/orgChart1"/>
    <dgm:cxn modelId="{AA99DABE-E817-4BEC-962B-1D8F7EE5BA18}" type="presParOf" srcId="{DDCBA206-A595-482E-BEB7-46337214EB92}" destId="{A3A6CBA0-B40D-4B80-9259-0028AB6362DE}" srcOrd="5" destOrd="0" presId="urn:microsoft.com/office/officeart/2005/8/layout/orgChart1"/>
    <dgm:cxn modelId="{ACFCCF7C-0E74-435F-8530-A75E1AC5DA34}" type="presParOf" srcId="{A3A6CBA0-B40D-4B80-9259-0028AB6362DE}" destId="{845F91BC-7680-4143-BA6E-9CEB931E4B0F}" srcOrd="0" destOrd="0" presId="urn:microsoft.com/office/officeart/2005/8/layout/orgChart1"/>
    <dgm:cxn modelId="{AA6E308D-32B2-4B2A-9E15-75FC71AF717D}" type="presParOf" srcId="{845F91BC-7680-4143-BA6E-9CEB931E4B0F}" destId="{014366F8-96EE-440A-9843-73D86F8C1D7D}" srcOrd="0" destOrd="0" presId="urn:microsoft.com/office/officeart/2005/8/layout/orgChart1"/>
    <dgm:cxn modelId="{66BD2264-7E5B-4AB4-9A4F-4401ACE79016}" type="presParOf" srcId="{845F91BC-7680-4143-BA6E-9CEB931E4B0F}" destId="{7FE11121-E515-4310-9A80-92FF2FCD54CE}" srcOrd="1" destOrd="0" presId="urn:microsoft.com/office/officeart/2005/8/layout/orgChart1"/>
    <dgm:cxn modelId="{8EE07F31-1E3D-4BB3-8050-D865649949E8}" type="presParOf" srcId="{A3A6CBA0-B40D-4B80-9259-0028AB6362DE}" destId="{F3941968-66B9-4A32-A8A8-36C48D9254F6}" srcOrd="1" destOrd="0" presId="urn:microsoft.com/office/officeart/2005/8/layout/orgChart1"/>
    <dgm:cxn modelId="{AD5E21B2-780E-4399-9B73-25FECFE9AD42}" type="presParOf" srcId="{F3941968-66B9-4A32-A8A8-36C48D9254F6}" destId="{96077786-8B62-469F-8E8A-A1E8ABBDFA78}" srcOrd="0" destOrd="0" presId="urn:microsoft.com/office/officeart/2005/8/layout/orgChart1"/>
    <dgm:cxn modelId="{C8987DB0-F8D2-4CCF-8772-CD0F98A7F81E}" type="presParOf" srcId="{F3941968-66B9-4A32-A8A8-36C48D9254F6}" destId="{0EFCEA52-B377-489A-AB39-D237812B9BE3}" srcOrd="1" destOrd="0" presId="urn:microsoft.com/office/officeart/2005/8/layout/orgChart1"/>
    <dgm:cxn modelId="{6D87BDEE-A6C3-42DD-96C3-D733AFC13ED5}" type="presParOf" srcId="{0EFCEA52-B377-489A-AB39-D237812B9BE3}" destId="{B9C1E53C-C5C6-453C-9968-89385037121B}" srcOrd="0" destOrd="0" presId="urn:microsoft.com/office/officeart/2005/8/layout/orgChart1"/>
    <dgm:cxn modelId="{B285D933-378F-45A5-BAEE-B44342B98644}" type="presParOf" srcId="{B9C1E53C-C5C6-453C-9968-89385037121B}" destId="{F4CA0FF1-DFC3-4EA4-A8D3-E26081DB0FFD}" srcOrd="0" destOrd="0" presId="urn:microsoft.com/office/officeart/2005/8/layout/orgChart1"/>
    <dgm:cxn modelId="{B5689B61-2C1F-4112-AA13-B17E5527A6A2}" type="presParOf" srcId="{B9C1E53C-C5C6-453C-9968-89385037121B}" destId="{AD2076DA-20A3-4DE9-9AFB-5E4761047A83}" srcOrd="1" destOrd="0" presId="urn:microsoft.com/office/officeart/2005/8/layout/orgChart1"/>
    <dgm:cxn modelId="{272CC0BF-7C3F-4E87-BE65-C705A4E4C1EC}" type="presParOf" srcId="{0EFCEA52-B377-489A-AB39-D237812B9BE3}" destId="{B87EBEBA-C5E7-4B40-8C56-EB18BB546453}" srcOrd="1" destOrd="0" presId="urn:microsoft.com/office/officeart/2005/8/layout/orgChart1"/>
    <dgm:cxn modelId="{D01270FE-6DB9-4F01-8C31-409AC84BA81F}" type="presParOf" srcId="{0EFCEA52-B377-489A-AB39-D237812B9BE3}" destId="{BA6DEC4E-4A9A-4CCB-8E9D-714446F83479}" srcOrd="2" destOrd="0" presId="urn:microsoft.com/office/officeart/2005/8/layout/orgChart1"/>
    <dgm:cxn modelId="{36FC8B8D-6D30-414C-95CA-DC934655E3E4}" type="presParOf" srcId="{A3A6CBA0-B40D-4B80-9259-0028AB6362DE}" destId="{6A1A5139-ABFD-4E8E-87A0-C7D064C6F467}" srcOrd="2" destOrd="0" presId="urn:microsoft.com/office/officeart/2005/8/layout/orgChart1"/>
    <dgm:cxn modelId="{BC633CEB-A31A-4764-B80F-974C80A3B932}" type="presParOf" srcId="{CD85C723-C5BB-4723-964C-A37E4AE568C4}" destId="{1B890CB1-FE2D-46B3-A301-385CF462A8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814BFB-9DEB-437F-A18D-AC6BE75F119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778883-39CC-46CD-9309-C722545662C3}">
      <dgm:prSet phldrT="[Текст]" custT="1"/>
      <dgm:spPr>
        <a:xfrm>
          <a:off x="2094882" y="0"/>
          <a:ext cx="972777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Керівник</a:t>
          </a:r>
        </a:p>
      </dgm:t>
    </dgm:pt>
    <dgm:pt modelId="{B15DA428-126E-4D57-8544-80277C007755}" type="parTrans" cxnId="{350BF5A0-5CFB-4E8A-9F8B-E12AB1B35C2D}">
      <dgm:prSet/>
      <dgm:spPr/>
      <dgm:t>
        <a:bodyPr/>
        <a:lstStyle/>
        <a:p>
          <a:endParaRPr lang="uk-UA"/>
        </a:p>
      </dgm:t>
    </dgm:pt>
    <dgm:pt modelId="{CD2BEB71-5DB2-42D8-916A-A63A352C2B29}" type="sibTrans" cxnId="{350BF5A0-5CFB-4E8A-9F8B-E12AB1B35C2D}">
      <dgm:prSet/>
      <dgm:spPr/>
      <dgm:t>
        <a:bodyPr/>
        <a:lstStyle/>
        <a:p>
          <a:endParaRPr lang="uk-UA"/>
        </a:p>
      </dgm:t>
    </dgm:pt>
    <dgm:pt modelId="{B9DF700B-55CC-4F3C-A6DC-28428C32DE86}">
      <dgm:prSet phldrT="[Текст]" custT="1"/>
      <dgm:spPr>
        <a:xfrm>
          <a:off x="163368" y="683058"/>
          <a:ext cx="1360634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Відділ осблуговування</a:t>
          </a:r>
        </a:p>
      </dgm:t>
    </dgm:pt>
    <dgm:pt modelId="{B1D5E8A0-FB4C-4BEF-B1EE-95FFAC59DC96}" type="parTrans" cxnId="{A87EDB01-B90B-4402-82DF-3E9DCB72C793}">
      <dgm:prSet/>
      <dgm:spPr>
        <a:xfrm>
          <a:off x="843685" y="486388"/>
          <a:ext cx="1737585" cy="1966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D728A777-0732-494F-B50D-E8BB1CB24588}" type="sibTrans" cxnId="{A87EDB01-B90B-4402-82DF-3E9DCB72C793}">
      <dgm:prSet/>
      <dgm:spPr/>
      <dgm:t>
        <a:bodyPr/>
        <a:lstStyle/>
        <a:p>
          <a:endParaRPr lang="uk-UA"/>
        </a:p>
      </dgm:t>
    </dgm:pt>
    <dgm:pt modelId="{EF31FEF2-30CD-40BA-9718-D63F04D98280}">
      <dgm:prSet phldrT="[Текст]" custT="1"/>
      <dgm:spPr>
        <a:xfrm>
          <a:off x="1975906" y="683058"/>
          <a:ext cx="1209483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Економічний відділ </a:t>
          </a:r>
        </a:p>
      </dgm:t>
    </dgm:pt>
    <dgm:pt modelId="{CBE043BE-2924-4B98-B899-A649C708ED38}" type="parTrans" cxnId="{CC821B3B-099B-412A-9538-C0AE0C387A83}">
      <dgm:prSet/>
      <dgm:spPr>
        <a:xfrm>
          <a:off x="2534928" y="486388"/>
          <a:ext cx="91440" cy="1966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1C218694-FB3B-4827-A9EF-C2DFC405CCA7}" type="sibTrans" cxnId="{CC821B3B-099B-412A-9538-C0AE0C387A83}">
      <dgm:prSet/>
      <dgm:spPr/>
      <dgm:t>
        <a:bodyPr/>
        <a:lstStyle/>
        <a:p>
          <a:endParaRPr lang="uk-UA"/>
        </a:p>
      </dgm:t>
    </dgm:pt>
    <dgm:pt modelId="{2D611B44-23DA-4860-ADB0-E28E7923C7C5}">
      <dgm:prSet phldrT="[Текст]" custT="1"/>
      <dgm:spPr>
        <a:xfrm>
          <a:off x="3599249" y="692581"/>
          <a:ext cx="1266585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Відділ кадрів</a:t>
          </a:r>
        </a:p>
      </dgm:t>
    </dgm:pt>
    <dgm:pt modelId="{C023C2F4-9543-4293-940F-54F813C262A4}" type="parTrans" cxnId="{7608685C-CF6E-4510-9919-498B2ABCDD55}">
      <dgm:prSet/>
      <dgm:spPr>
        <a:xfrm>
          <a:off x="2581271" y="486388"/>
          <a:ext cx="1651270" cy="206192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6D0C72B-5AAD-42A2-8B96-2F2A64B5085C}" type="sibTrans" cxnId="{7608685C-CF6E-4510-9919-498B2ABCDD55}">
      <dgm:prSet/>
      <dgm:spPr/>
      <dgm:t>
        <a:bodyPr/>
        <a:lstStyle/>
        <a:p>
          <a:endParaRPr lang="uk-UA"/>
        </a:p>
      </dgm:t>
    </dgm:pt>
    <dgm:pt modelId="{C4F6FF3F-B9A6-4943-8AAC-BF55BBE91284}">
      <dgm:prSet custT="1"/>
      <dgm:spPr>
        <a:xfrm>
          <a:off x="960723" y="1383254"/>
          <a:ext cx="1258521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 dirty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Регіональне відділення №1</a:t>
          </a:r>
        </a:p>
      </dgm:t>
    </dgm:pt>
    <dgm:pt modelId="{4C9AF38F-EFFB-4D73-B589-7EA96CF6E7AD}" type="parTrans" cxnId="{04EB7FAC-0B37-482D-B63F-CE52D968431D}">
      <dgm:prSet/>
      <dgm:spPr>
        <a:xfrm>
          <a:off x="299432" y="1169447"/>
          <a:ext cx="661290" cy="457001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E01B2DF9-72A8-4611-AF3F-B659E9EB8DED}" type="sibTrans" cxnId="{04EB7FAC-0B37-482D-B63F-CE52D968431D}">
      <dgm:prSet/>
      <dgm:spPr/>
      <dgm:t>
        <a:bodyPr/>
        <a:lstStyle/>
        <a:p>
          <a:endParaRPr lang="uk-UA"/>
        </a:p>
      </dgm:t>
    </dgm:pt>
    <dgm:pt modelId="{EE2F8831-EAA8-4271-BE84-4AF59903EE8B}">
      <dgm:prSet custT="1"/>
      <dgm:spPr>
        <a:xfrm>
          <a:off x="960723" y="2073926"/>
          <a:ext cx="1220427" cy="48638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sz="140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Регіональне відділення № 2</a:t>
          </a:r>
        </a:p>
      </dgm:t>
    </dgm:pt>
    <dgm:pt modelId="{CD7AA9C2-CAAC-425F-801F-3603834AC815}" type="parTrans" cxnId="{4AA262C7-E61C-41A4-B64E-B0494D3BF086}">
      <dgm:prSet/>
      <dgm:spPr>
        <a:xfrm>
          <a:off x="299432" y="1169447"/>
          <a:ext cx="661290" cy="114767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5E626B59-49CD-44F7-9B29-6AC5E17424DA}" type="sibTrans" cxnId="{4AA262C7-E61C-41A4-B64E-B0494D3BF086}">
      <dgm:prSet/>
      <dgm:spPr/>
      <dgm:t>
        <a:bodyPr/>
        <a:lstStyle/>
        <a:p>
          <a:endParaRPr lang="uk-UA"/>
        </a:p>
      </dgm:t>
    </dgm:pt>
    <dgm:pt modelId="{C9CFAD4E-6DF8-4039-B1C0-2EA53A937A59}" type="pres">
      <dgm:prSet presAssocID="{BB814BFB-9DEB-437F-A18D-AC6BE75F11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D85C723-C5BB-4723-964C-A37E4AE568C4}" type="pres">
      <dgm:prSet presAssocID="{9D778883-39CC-46CD-9309-C722545662C3}" presName="hierRoot1" presStyleCnt="0">
        <dgm:presLayoutVars>
          <dgm:hierBranch val="init"/>
        </dgm:presLayoutVars>
      </dgm:prSet>
      <dgm:spPr/>
    </dgm:pt>
    <dgm:pt modelId="{9A9D313E-2C92-4959-8EAC-48AF798964FA}" type="pres">
      <dgm:prSet presAssocID="{9D778883-39CC-46CD-9309-C722545662C3}" presName="rootComposite1" presStyleCnt="0"/>
      <dgm:spPr/>
    </dgm:pt>
    <dgm:pt modelId="{272850B8-5755-446D-951A-2BA7B0D06E12}" type="pres">
      <dgm:prSet presAssocID="{9D778883-39CC-46CD-9309-C722545662C3}" presName="rootText1" presStyleLbl="node0" presStyleIdx="0" presStyleCnt="1" custLinFactNeighborX="-16646" custLinFactNeighborY="-393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8088240-929C-46DA-B675-779191B5D0B0}" type="pres">
      <dgm:prSet presAssocID="{9D778883-39CC-46CD-9309-C722545662C3}" presName="rootConnector1" presStyleLbl="node1" presStyleIdx="0" presStyleCnt="0"/>
      <dgm:spPr/>
      <dgm:t>
        <a:bodyPr/>
        <a:lstStyle/>
        <a:p>
          <a:endParaRPr lang="uk-UA"/>
        </a:p>
      </dgm:t>
    </dgm:pt>
    <dgm:pt modelId="{DDCBA206-A595-482E-BEB7-46337214EB92}" type="pres">
      <dgm:prSet presAssocID="{9D778883-39CC-46CD-9309-C722545662C3}" presName="hierChild2" presStyleCnt="0"/>
      <dgm:spPr/>
    </dgm:pt>
    <dgm:pt modelId="{FE7E68B9-E327-4339-850C-1E0F3383821A}" type="pres">
      <dgm:prSet presAssocID="{B1D5E8A0-FB4C-4BEF-B1EE-95FFAC59DC96}" presName="Name37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737585" y="0"/>
              </a:moveTo>
              <a:lnTo>
                <a:pt x="1737585" y="94527"/>
              </a:lnTo>
              <a:lnTo>
                <a:pt x="0" y="94527"/>
              </a:lnTo>
              <a:lnTo>
                <a:pt x="0" y="196669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5C514191-32AE-4CBB-AB54-43B82C75FE60}" type="pres">
      <dgm:prSet presAssocID="{B9DF700B-55CC-4F3C-A6DC-28428C32DE86}" presName="hierRoot2" presStyleCnt="0">
        <dgm:presLayoutVars>
          <dgm:hierBranch val="init"/>
        </dgm:presLayoutVars>
      </dgm:prSet>
      <dgm:spPr/>
    </dgm:pt>
    <dgm:pt modelId="{140959BE-0A03-4AB4-8D64-8B9F5E0D29EE}" type="pres">
      <dgm:prSet presAssocID="{B9DF700B-55CC-4F3C-A6DC-28428C32DE86}" presName="rootComposite" presStyleCnt="0"/>
      <dgm:spPr/>
    </dgm:pt>
    <dgm:pt modelId="{3E1F6F96-2CB0-4E06-A139-FB33F6EDAC5C}" type="pres">
      <dgm:prSet presAssocID="{B9DF700B-55CC-4F3C-A6DC-28428C32DE86}" presName="rootText" presStyleLbl="node2" presStyleIdx="0" presStyleCnt="3" custScaleX="139871" custLinFactNeighborX="-46999" custLinFactNeighborY="-195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05D353-A3A1-40FC-B7B4-C67926207027}" type="pres">
      <dgm:prSet presAssocID="{B9DF700B-55CC-4F3C-A6DC-28428C32DE86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15D8C9-3B3C-4044-A8DC-7D93610BB19A}" type="pres">
      <dgm:prSet presAssocID="{B9DF700B-55CC-4F3C-A6DC-28428C32DE86}" presName="hierChild4" presStyleCnt="0"/>
      <dgm:spPr/>
    </dgm:pt>
    <dgm:pt modelId="{851DCAFB-9B21-4256-9665-C2321FCA53F3}" type="pres">
      <dgm:prSet presAssocID="{4C9AF38F-EFFB-4D73-B589-7EA96CF6E7AD}" presName="Name37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7001"/>
              </a:lnTo>
              <a:lnTo>
                <a:pt x="661290" y="457001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9AF1816-6F45-47A6-BEC5-DB9CF147E59F}" type="pres">
      <dgm:prSet presAssocID="{C4F6FF3F-B9A6-4943-8AAC-BF55BBE91284}" presName="hierRoot2" presStyleCnt="0">
        <dgm:presLayoutVars>
          <dgm:hierBranch val="init"/>
        </dgm:presLayoutVars>
      </dgm:prSet>
      <dgm:spPr/>
    </dgm:pt>
    <dgm:pt modelId="{D3F1C844-7286-430B-80AE-7CE91C5CDD40}" type="pres">
      <dgm:prSet presAssocID="{C4F6FF3F-B9A6-4943-8AAC-BF55BBE91284}" presName="rootComposite" presStyleCnt="0"/>
      <dgm:spPr/>
    </dgm:pt>
    <dgm:pt modelId="{40C26181-C336-45CF-BDEC-5B70B7BD8946}" type="pres">
      <dgm:prSet presAssocID="{C4F6FF3F-B9A6-4943-8AAC-BF55BBE91284}" presName="rootText" presStyleLbl="node3" presStyleIdx="0" presStyleCnt="2" custScaleX="129374" custLinFactNeighborX="-16980" custLinFactNeighborY="-714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BBED59A-F734-412A-B811-AF90011DA4C6}" type="pres">
      <dgm:prSet presAssocID="{C4F6FF3F-B9A6-4943-8AAC-BF55BBE91284}" presName="rootConnector" presStyleLbl="node3" presStyleIdx="0" presStyleCnt="2"/>
      <dgm:spPr/>
      <dgm:t>
        <a:bodyPr/>
        <a:lstStyle/>
        <a:p>
          <a:endParaRPr lang="uk-UA"/>
        </a:p>
      </dgm:t>
    </dgm:pt>
    <dgm:pt modelId="{4A4E3997-19E3-4A82-BAEC-CA25CF38E6A9}" type="pres">
      <dgm:prSet presAssocID="{C4F6FF3F-B9A6-4943-8AAC-BF55BBE91284}" presName="hierChild4" presStyleCnt="0"/>
      <dgm:spPr/>
    </dgm:pt>
    <dgm:pt modelId="{BB0018AF-88C6-4613-BCA4-3D2D51B1A9E6}" type="pres">
      <dgm:prSet presAssocID="{C4F6FF3F-B9A6-4943-8AAC-BF55BBE91284}" presName="hierChild5" presStyleCnt="0"/>
      <dgm:spPr/>
    </dgm:pt>
    <dgm:pt modelId="{04F6AD32-A679-48E2-87A2-1530740D3DBE}" type="pres">
      <dgm:prSet presAssocID="{CD7AA9C2-CAAC-425F-801F-3603834AC815}" presName="Name37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7673"/>
              </a:lnTo>
              <a:lnTo>
                <a:pt x="661290" y="1147673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E6851FFF-E35A-4F7D-8140-6CE598E7C1DF}" type="pres">
      <dgm:prSet presAssocID="{EE2F8831-EAA8-4271-BE84-4AF59903EE8B}" presName="hierRoot2" presStyleCnt="0">
        <dgm:presLayoutVars>
          <dgm:hierBranch val="init"/>
        </dgm:presLayoutVars>
      </dgm:prSet>
      <dgm:spPr/>
    </dgm:pt>
    <dgm:pt modelId="{D20FB2AF-EFC7-4408-B570-2F6BCB543CDD}" type="pres">
      <dgm:prSet presAssocID="{EE2F8831-EAA8-4271-BE84-4AF59903EE8B}" presName="rootComposite" presStyleCnt="0"/>
      <dgm:spPr/>
    </dgm:pt>
    <dgm:pt modelId="{A5F2E069-5D9D-4D5D-A727-945B57CDCB8F}" type="pres">
      <dgm:prSet presAssocID="{EE2F8831-EAA8-4271-BE84-4AF59903EE8B}" presName="rootText" presStyleLbl="node3" presStyleIdx="1" presStyleCnt="2" custScaleX="125458" custLinFactNeighborX="-16327" custLinFactNeighborY="-3265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2CD9C79-A57D-4120-BE76-8DDFCF032B01}" type="pres">
      <dgm:prSet presAssocID="{EE2F8831-EAA8-4271-BE84-4AF59903EE8B}" presName="rootConnector" presStyleLbl="node3" presStyleIdx="1" presStyleCnt="2"/>
      <dgm:spPr/>
      <dgm:t>
        <a:bodyPr/>
        <a:lstStyle/>
        <a:p>
          <a:endParaRPr lang="uk-UA"/>
        </a:p>
      </dgm:t>
    </dgm:pt>
    <dgm:pt modelId="{CCB03175-423A-4EB3-AF3C-F41F1D4D9728}" type="pres">
      <dgm:prSet presAssocID="{EE2F8831-EAA8-4271-BE84-4AF59903EE8B}" presName="hierChild4" presStyleCnt="0"/>
      <dgm:spPr/>
    </dgm:pt>
    <dgm:pt modelId="{83E44C46-1C7B-4A50-8758-AA22E4EF99AB}" type="pres">
      <dgm:prSet presAssocID="{EE2F8831-EAA8-4271-BE84-4AF59903EE8B}" presName="hierChild5" presStyleCnt="0"/>
      <dgm:spPr/>
    </dgm:pt>
    <dgm:pt modelId="{45EBDA61-88D0-4ECB-9503-A8C3D4233EF2}" type="pres">
      <dgm:prSet presAssocID="{B9DF700B-55CC-4F3C-A6DC-28428C32DE86}" presName="hierChild5" presStyleCnt="0"/>
      <dgm:spPr/>
    </dgm:pt>
    <dgm:pt modelId="{637D3DA7-2083-4582-87E5-C44D9C514077}" type="pres">
      <dgm:prSet presAssocID="{CBE043BE-2924-4B98-B899-A649C708ED38}" presName="Name37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46342" y="0"/>
              </a:moveTo>
              <a:lnTo>
                <a:pt x="46342" y="94527"/>
              </a:lnTo>
              <a:lnTo>
                <a:pt x="45720" y="94527"/>
              </a:lnTo>
              <a:lnTo>
                <a:pt x="45720" y="196669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78D4114-7B8C-475D-B98E-7FC62B5713C8}" type="pres">
      <dgm:prSet presAssocID="{EF31FEF2-30CD-40BA-9718-D63F04D98280}" presName="hierRoot2" presStyleCnt="0">
        <dgm:presLayoutVars>
          <dgm:hierBranch val="init"/>
        </dgm:presLayoutVars>
      </dgm:prSet>
      <dgm:spPr/>
    </dgm:pt>
    <dgm:pt modelId="{3FE3DAF3-E46A-4814-9AF9-F8978C2FCD32}" type="pres">
      <dgm:prSet presAssocID="{EF31FEF2-30CD-40BA-9718-D63F04D98280}" presName="rootComposite" presStyleCnt="0"/>
      <dgm:spPr/>
    </dgm:pt>
    <dgm:pt modelId="{97E6208D-6B53-4CEC-9CFF-3FB70A2C44DE}" type="pres">
      <dgm:prSet presAssocID="{EF31FEF2-30CD-40BA-9718-D63F04D98280}" presName="rootText" presStyleLbl="node2" presStyleIdx="1" presStyleCnt="3" custScaleX="124333" custLinFactNeighborX="-21544" custLinFactNeighborY="-195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49C3C227-0C31-4587-B9FA-A1F7CF6215B1}" type="pres">
      <dgm:prSet presAssocID="{EF31FEF2-30CD-40BA-9718-D63F04D98280}" presName="rootConnector" presStyleLbl="node2" presStyleIdx="1" presStyleCnt="3"/>
      <dgm:spPr/>
      <dgm:t>
        <a:bodyPr/>
        <a:lstStyle/>
        <a:p>
          <a:endParaRPr lang="uk-UA"/>
        </a:p>
      </dgm:t>
    </dgm:pt>
    <dgm:pt modelId="{7BE93E88-1D23-47D4-A32D-3122A8B46A32}" type="pres">
      <dgm:prSet presAssocID="{EF31FEF2-30CD-40BA-9718-D63F04D98280}" presName="hierChild4" presStyleCnt="0"/>
      <dgm:spPr/>
    </dgm:pt>
    <dgm:pt modelId="{4E3F3477-14A4-4A26-BA98-0055B840F766}" type="pres">
      <dgm:prSet presAssocID="{EF31FEF2-30CD-40BA-9718-D63F04D98280}" presName="hierChild5" presStyleCnt="0"/>
      <dgm:spPr/>
    </dgm:pt>
    <dgm:pt modelId="{0D4D57E9-2436-413F-ADAB-7F008E12AA07}" type="pres">
      <dgm:prSet presAssocID="{C023C2F4-9543-4293-940F-54F813C262A4}" presName="Name37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51"/>
              </a:lnTo>
              <a:lnTo>
                <a:pt x="1651270" y="104051"/>
              </a:lnTo>
              <a:lnTo>
                <a:pt x="1651270" y="20619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A3A6CBA0-B40D-4B80-9259-0028AB6362DE}" type="pres">
      <dgm:prSet presAssocID="{2D611B44-23DA-4860-ADB0-E28E7923C7C5}" presName="hierRoot2" presStyleCnt="0">
        <dgm:presLayoutVars>
          <dgm:hierBranch val="init"/>
        </dgm:presLayoutVars>
      </dgm:prSet>
      <dgm:spPr/>
    </dgm:pt>
    <dgm:pt modelId="{845F91BC-7680-4143-BA6E-9CEB931E4B0F}" type="pres">
      <dgm:prSet presAssocID="{2D611B44-23DA-4860-ADB0-E28E7923C7C5}" presName="rootComposite" presStyleCnt="0"/>
      <dgm:spPr/>
    </dgm:pt>
    <dgm:pt modelId="{014366F8-96EE-440A-9843-73D86F8C1D7D}" type="pres">
      <dgm:prSet presAssocID="{2D611B44-23DA-4860-ADB0-E28E7923C7C5}" presName="rootText" presStyleLbl="node2" presStyleIdx="2" presStyleCnt="3" custScaleX="130203" custLinFactNeighborX="-19221" custLinFactNeighborY="-1143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7FE11121-E515-4310-9A80-92FF2FCD54CE}" type="pres">
      <dgm:prSet presAssocID="{2D611B44-23DA-4860-ADB0-E28E7923C7C5}" presName="rootConnector" presStyleLbl="node2" presStyleIdx="2" presStyleCnt="3"/>
      <dgm:spPr/>
      <dgm:t>
        <a:bodyPr/>
        <a:lstStyle/>
        <a:p>
          <a:endParaRPr lang="uk-UA"/>
        </a:p>
      </dgm:t>
    </dgm:pt>
    <dgm:pt modelId="{F3941968-66B9-4A32-A8A8-36C48D9254F6}" type="pres">
      <dgm:prSet presAssocID="{2D611B44-23DA-4860-ADB0-E28E7923C7C5}" presName="hierChild4" presStyleCnt="0"/>
      <dgm:spPr/>
    </dgm:pt>
    <dgm:pt modelId="{6A1A5139-ABFD-4E8E-87A0-C7D064C6F467}" type="pres">
      <dgm:prSet presAssocID="{2D611B44-23DA-4860-ADB0-E28E7923C7C5}" presName="hierChild5" presStyleCnt="0"/>
      <dgm:spPr/>
    </dgm:pt>
    <dgm:pt modelId="{1B890CB1-FE2D-46B3-A301-385CF462A8F3}" type="pres">
      <dgm:prSet presAssocID="{9D778883-39CC-46CD-9309-C722545662C3}" presName="hierChild3" presStyleCnt="0"/>
      <dgm:spPr/>
    </dgm:pt>
  </dgm:ptLst>
  <dgm:cxnLst>
    <dgm:cxn modelId="{7608685C-CF6E-4510-9919-498B2ABCDD55}" srcId="{9D778883-39CC-46CD-9309-C722545662C3}" destId="{2D611B44-23DA-4860-ADB0-E28E7923C7C5}" srcOrd="2" destOrd="0" parTransId="{C023C2F4-9543-4293-940F-54F813C262A4}" sibTransId="{26D0C72B-5AAD-42A2-8B96-2F2A64B5085C}"/>
    <dgm:cxn modelId="{0C881D40-B698-45C6-A939-1B5FD701C31D}" type="presOf" srcId="{EF31FEF2-30CD-40BA-9718-D63F04D98280}" destId="{97E6208D-6B53-4CEC-9CFF-3FB70A2C44DE}" srcOrd="0" destOrd="0" presId="urn:microsoft.com/office/officeart/2005/8/layout/orgChart1"/>
    <dgm:cxn modelId="{36D70F82-1B90-4719-B2A8-D1FDA2BEC947}" type="presOf" srcId="{2D611B44-23DA-4860-ADB0-E28E7923C7C5}" destId="{014366F8-96EE-440A-9843-73D86F8C1D7D}" srcOrd="0" destOrd="0" presId="urn:microsoft.com/office/officeart/2005/8/layout/orgChart1"/>
    <dgm:cxn modelId="{BEE46BB3-9799-4C4A-9C33-A7B5FC95061B}" type="presOf" srcId="{C4F6FF3F-B9A6-4943-8AAC-BF55BBE91284}" destId="{40C26181-C336-45CF-BDEC-5B70B7BD8946}" srcOrd="0" destOrd="0" presId="urn:microsoft.com/office/officeart/2005/8/layout/orgChart1"/>
    <dgm:cxn modelId="{A87EDB01-B90B-4402-82DF-3E9DCB72C793}" srcId="{9D778883-39CC-46CD-9309-C722545662C3}" destId="{B9DF700B-55CC-4F3C-A6DC-28428C32DE86}" srcOrd="0" destOrd="0" parTransId="{B1D5E8A0-FB4C-4BEF-B1EE-95FFAC59DC96}" sibTransId="{D728A777-0732-494F-B50D-E8BB1CB24588}"/>
    <dgm:cxn modelId="{05741526-0C77-48F7-9B23-586F96EB9148}" type="presOf" srcId="{BB814BFB-9DEB-437F-A18D-AC6BE75F119A}" destId="{C9CFAD4E-6DF8-4039-B1C0-2EA53A937A59}" srcOrd="0" destOrd="0" presId="urn:microsoft.com/office/officeart/2005/8/layout/orgChart1"/>
    <dgm:cxn modelId="{5C734C58-55BB-4C46-BA5F-923C6DD48D5B}" type="presOf" srcId="{4C9AF38F-EFFB-4D73-B589-7EA96CF6E7AD}" destId="{851DCAFB-9B21-4256-9665-C2321FCA53F3}" srcOrd="0" destOrd="0" presId="urn:microsoft.com/office/officeart/2005/8/layout/orgChart1"/>
    <dgm:cxn modelId="{CC821B3B-099B-412A-9538-C0AE0C387A83}" srcId="{9D778883-39CC-46CD-9309-C722545662C3}" destId="{EF31FEF2-30CD-40BA-9718-D63F04D98280}" srcOrd="1" destOrd="0" parTransId="{CBE043BE-2924-4B98-B899-A649C708ED38}" sibTransId="{1C218694-FB3B-4827-A9EF-C2DFC405CCA7}"/>
    <dgm:cxn modelId="{AEEC0D18-8EA1-4F59-AA9B-DF3824AE1761}" type="presOf" srcId="{B9DF700B-55CC-4F3C-A6DC-28428C32DE86}" destId="{3E1F6F96-2CB0-4E06-A139-FB33F6EDAC5C}" srcOrd="0" destOrd="0" presId="urn:microsoft.com/office/officeart/2005/8/layout/orgChart1"/>
    <dgm:cxn modelId="{C1C04AC6-C477-47DA-AB58-519C5390954F}" type="presOf" srcId="{B9DF700B-55CC-4F3C-A6DC-28428C32DE86}" destId="{E205D353-A3A1-40FC-B7B4-C67926207027}" srcOrd="1" destOrd="0" presId="urn:microsoft.com/office/officeart/2005/8/layout/orgChart1"/>
    <dgm:cxn modelId="{350BF5A0-5CFB-4E8A-9F8B-E12AB1B35C2D}" srcId="{BB814BFB-9DEB-437F-A18D-AC6BE75F119A}" destId="{9D778883-39CC-46CD-9309-C722545662C3}" srcOrd="0" destOrd="0" parTransId="{B15DA428-126E-4D57-8544-80277C007755}" sibTransId="{CD2BEB71-5DB2-42D8-916A-A63A352C2B29}"/>
    <dgm:cxn modelId="{28D15A66-871D-4261-8B76-7CAA89E8DDDB}" type="presOf" srcId="{9D778883-39CC-46CD-9309-C722545662C3}" destId="{272850B8-5755-446D-951A-2BA7B0D06E12}" srcOrd="0" destOrd="0" presId="urn:microsoft.com/office/officeart/2005/8/layout/orgChart1"/>
    <dgm:cxn modelId="{4AA262C7-E61C-41A4-B64E-B0494D3BF086}" srcId="{B9DF700B-55CC-4F3C-A6DC-28428C32DE86}" destId="{EE2F8831-EAA8-4271-BE84-4AF59903EE8B}" srcOrd="1" destOrd="0" parTransId="{CD7AA9C2-CAAC-425F-801F-3603834AC815}" sibTransId="{5E626B59-49CD-44F7-9B29-6AC5E17424DA}"/>
    <dgm:cxn modelId="{6076BE46-21EC-4C6A-8329-52A01C8FDA68}" type="presOf" srcId="{EE2F8831-EAA8-4271-BE84-4AF59903EE8B}" destId="{42CD9C79-A57D-4120-BE76-8DDFCF032B01}" srcOrd="1" destOrd="0" presId="urn:microsoft.com/office/officeart/2005/8/layout/orgChart1"/>
    <dgm:cxn modelId="{04EB7FAC-0B37-482D-B63F-CE52D968431D}" srcId="{B9DF700B-55CC-4F3C-A6DC-28428C32DE86}" destId="{C4F6FF3F-B9A6-4943-8AAC-BF55BBE91284}" srcOrd="0" destOrd="0" parTransId="{4C9AF38F-EFFB-4D73-B589-7EA96CF6E7AD}" sibTransId="{E01B2DF9-72A8-4611-AF3F-B659E9EB8DED}"/>
    <dgm:cxn modelId="{12329E91-360B-474A-A77D-2410C1A43BD6}" type="presOf" srcId="{CBE043BE-2924-4B98-B899-A649C708ED38}" destId="{637D3DA7-2083-4582-87E5-C44D9C514077}" srcOrd="0" destOrd="0" presId="urn:microsoft.com/office/officeart/2005/8/layout/orgChart1"/>
    <dgm:cxn modelId="{A2121CB2-7B10-4543-82B3-A3476327C91F}" type="presOf" srcId="{2D611B44-23DA-4860-ADB0-E28E7923C7C5}" destId="{7FE11121-E515-4310-9A80-92FF2FCD54CE}" srcOrd="1" destOrd="0" presId="urn:microsoft.com/office/officeart/2005/8/layout/orgChart1"/>
    <dgm:cxn modelId="{A33EABE6-960E-448C-98D4-D03EC0A9BB07}" type="presOf" srcId="{C023C2F4-9543-4293-940F-54F813C262A4}" destId="{0D4D57E9-2436-413F-ADAB-7F008E12AA07}" srcOrd="0" destOrd="0" presId="urn:microsoft.com/office/officeart/2005/8/layout/orgChart1"/>
    <dgm:cxn modelId="{95E62C2A-A926-4DD5-9991-B214B039CD16}" type="presOf" srcId="{C4F6FF3F-B9A6-4943-8AAC-BF55BBE91284}" destId="{5BBED59A-F734-412A-B811-AF90011DA4C6}" srcOrd="1" destOrd="0" presId="urn:microsoft.com/office/officeart/2005/8/layout/orgChart1"/>
    <dgm:cxn modelId="{2ED57868-DBDB-43A2-A277-02B59316C2EA}" type="presOf" srcId="{CD7AA9C2-CAAC-425F-801F-3603834AC815}" destId="{04F6AD32-A679-48E2-87A2-1530740D3DBE}" srcOrd="0" destOrd="0" presId="urn:microsoft.com/office/officeart/2005/8/layout/orgChart1"/>
    <dgm:cxn modelId="{54DAD9B0-0B30-4539-BC34-36C75C6BFEEB}" type="presOf" srcId="{B1D5E8A0-FB4C-4BEF-B1EE-95FFAC59DC96}" destId="{FE7E68B9-E327-4339-850C-1E0F3383821A}" srcOrd="0" destOrd="0" presId="urn:microsoft.com/office/officeart/2005/8/layout/orgChart1"/>
    <dgm:cxn modelId="{B5E102A5-14DE-4951-A075-698065079C09}" type="presOf" srcId="{9D778883-39CC-46CD-9309-C722545662C3}" destId="{48088240-929C-46DA-B675-779191B5D0B0}" srcOrd="1" destOrd="0" presId="urn:microsoft.com/office/officeart/2005/8/layout/orgChart1"/>
    <dgm:cxn modelId="{24685B48-D3A9-46BA-8C8B-4BC40A1E3069}" type="presOf" srcId="{EE2F8831-EAA8-4271-BE84-4AF59903EE8B}" destId="{A5F2E069-5D9D-4D5D-A727-945B57CDCB8F}" srcOrd="0" destOrd="0" presId="urn:microsoft.com/office/officeart/2005/8/layout/orgChart1"/>
    <dgm:cxn modelId="{E149D8E8-7A6D-4373-A395-FDF00D1E38A4}" type="presOf" srcId="{EF31FEF2-30CD-40BA-9718-D63F04D98280}" destId="{49C3C227-0C31-4587-B9FA-A1F7CF6215B1}" srcOrd="1" destOrd="0" presId="urn:microsoft.com/office/officeart/2005/8/layout/orgChart1"/>
    <dgm:cxn modelId="{FDD44AE4-0FB0-4874-B54E-10C61BE0AB7E}" type="presParOf" srcId="{C9CFAD4E-6DF8-4039-B1C0-2EA53A937A59}" destId="{CD85C723-C5BB-4723-964C-A37E4AE568C4}" srcOrd="0" destOrd="0" presId="urn:microsoft.com/office/officeart/2005/8/layout/orgChart1"/>
    <dgm:cxn modelId="{8FAE2168-55DF-451F-909D-A0E756ACBFEF}" type="presParOf" srcId="{CD85C723-C5BB-4723-964C-A37E4AE568C4}" destId="{9A9D313E-2C92-4959-8EAC-48AF798964FA}" srcOrd="0" destOrd="0" presId="urn:microsoft.com/office/officeart/2005/8/layout/orgChart1"/>
    <dgm:cxn modelId="{69EBD780-EF89-4AEF-9227-A90201159DF7}" type="presParOf" srcId="{9A9D313E-2C92-4959-8EAC-48AF798964FA}" destId="{272850B8-5755-446D-951A-2BA7B0D06E12}" srcOrd="0" destOrd="0" presId="urn:microsoft.com/office/officeart/2005/8/layout/orgChart1"/>
    <dgm:cxn modelId="{21B24DBC-AC15-477C-8FF0-940A77922316}" type="presParOf" srcId="{9A9D313E-2C92-4959-8EAC-48AF798964FA}" destId="{48088240-929C-46DA-B675-779191B5D0B0}" srcOrd="1" destOrd="0" presId="urn:microsoft.com/office/officeart/2005/8/layout/orgChart1"/>
    <dgm:cxn modelId="{C7B70B9C-2DB5-4FB9-945F-DC0609504CCD}" type="presParOf" srcId="{CD85C723-C5BB-4723-964C-A37E4AE568C4}" destId="{DDCBA206-A595-482E-BEB7-46337214EB92}" srcOrd="1" destOrd="0" presId="urn:microsoft.com/office/officeart/2005/8/layout/orgChart1"/>
    <dgm:cxn modelId="{E28B8EB0-35C6-4129-BD5F-12699150BA9B}" type="presParOf" srcId="{DDCBA206-A595-482E-BEB7-46337214EB92}" destId="{FE7E68B9-E327-4339-850C-1E0F3383821A}" srcOrd="0" destOrd="0" presId="urn:microsoft.com/office/officeart/2005/8/layout/orgChart1"/>
    <dgm:cxn modelId="{8DC0E8B8-F3D7-4881-A124-F23E483566EA}" type="presParOf" srcId="{DDCBA206-A595-482E-BEB7-46337214EB92}" destId="{5C514191-32AE-4CBB-AB54-43B82C75FE60}" srcOrd="1" destOrd="0" presId="urn:microsoft.com/office/officeart/2005/8/layout/orgChart1"/>
    <dgm:cxn modelId="{7F31688B-6995-458E-8B60-48CE9C126AF8}" type="presParOf" srcId="{5C514191-32AE-4CBB-AB54-43B82C75FE60}" destId="{140959BE-0A03-4AB4-8D64-8B9F5E0D29EE}" srcOrd="0" destOrd="0" presId="urn:microsoft.com/office/officeart/2005/8/layout/orgChart1"/>
    <dgm:cxn modelId="{E2E32701-3F28-4241-8500-F6C4D3FBD05E}" type="presParOf" srcId="{140959BE-0A03-4AB4-8D64-8B9F5E0D29EE}" destId="{3E1F6F96-2CB0-4E06-A139-FB33F6EDAC5C}" srcOrd="0" destOrd="0" presId="urn:microsoft.com/office/officeart/2005/8/layout/orgChart1"/>
    <dgm:cxn modelId="{A97D6578-0186-4E40-9EB9-8AF2A883ED6A}" type="presParOf" srcId="{140959BE-0A03-4AB4-8D64-8B9F5E0D29EE}" destId="{E205D353-A3A1-40FC-B7B4-C67926207027}" srcOrd="1" destOrd="0" presId="urn:microsoft.com/office/officeart/2005/8/layout/orgChart1"/>
    <dgm:cxn modelId="{8167D4E9-430B-4A36-B8A5-D80B16E52DB1}" type="presParOf" srcId="{5C514191-32AE-4CBB-AB54-43B82C75FE60}" destId="{B515D8C9-3B3C-4044-A8DC-7D93610BB19A}" srcOrd="1" destOrd="0" presId="urn:microsoft.com/office/officeart/2005/8/layout/orgChart1"/>
    <dgm:cxn modelId="{66CC79B4-D640-4756-BFBB-8D60CE61E2ED}" type="presParOf" srcId="{B515D8C9-3B3C-4044-A8DC-7D93610BB19A}" destId="{851DCAFB-9B21-4256-9665-C2321FCA53F3}" srcOrd="0" destOrd="0" presId="urn:microsoft.com/office/officeart/2005/8/layout/orgChart1"/>
    <dgm:cxn modelId="{512D300F-D17A-4287-AFD5-57D36203D913}" type="presParOf" srcId="{B515D8C9-3B3C-4044-A8DC-7D93610BB19A}" destId="{E9AF1816-6F45-47A6-BEC5-DB9CF147E59F}" srcOrd="1" destOrd="0" presId="urn:microsoft.com/office/officeart/2005/8/layout/orgChart1"/>
    <dgm:cxn modelId="{40718551-B34E-4152-BC02-2CE30F8B6B85}" type="presParOf" srcId="{E9AF1816-6F45-47A6-BEC5-DB9CF147E59F}" destId="{D3F1C844-7286-430B-80AE-7CE91C5CDD40}" srcOrd="0" destOrd="0" presId="urn:microsoft.com/office/officeart/2005/8/layout/orgChart1"/>
    <dgm:cxn modelId="{6706A747-3C36-4D39-BEBD-4D3C4B685290}" type="presParOf" srcId="{D3F1C844-7286-430B-80AE-7CE91C5CDD40}" destId="{40C26181-C336-45CF-BDEC-5B70B7BD8946}" srcOrd="0" destOrd="0" presId="urn:microsoft.com/office/officeart/2005/8/layout/orgChart1"/>
    <dgm:cxn modelId="{B1230950-5341-4DF6-A1E2-EDEA5575BC2A}" type="presParOf" srcId="{D3F1C844-7286-430B-80AE-7CE91C5CDD40}" destId="{5BBED59A-F734-412A-B811-AF90011DA4C6}" srcOrd="1" destOrd="0" presId="urn:microsoft.com/office/officeart/2005/8/layout/orgChart1"/>
    <dgm:cxn modelId="{087AF13E-37FE-4F98-9ADB-2A2BB55496EE}" type="presParOf" srcId="{E9AF1816-6F45-47A6-BEC5-DB9CF147E59F}" destId="{4A4E3997-19E3-4A82-BAEC-CA25CF38E6A9}" srcOrd="1" destOrd="0" presId="urn:microsoft.com/office/officeart/2005/8/layout/orgChart1"/>
    <dgm:cxn modelId="{DFB225D7-590F-448A-8D9E-3BF17C1D8267}" type="presParOf" srcId="{E9AF1816-6F45-47A6-BEC5-DB9CF147E59F}" destId="{BB0018AF-88C6-4613-BCA4-3D2D51B1A9E6}" srcOrd="2" destOrd="0" presId="urn:microsoft.com/office/officeart/2005/8/layout/orgChart1"/>
    <dgm:cxn modelId="{634E0BC7-25FB-4AE2-936F-F89F6E2A47E5}" type="presParOf" srcId="{B515D8C9-3B3C-4044-A8DC-7D93610BB19A}" destId="{04F6AD32-A679-48E2-87A2-1530740D3DBE}" srcOrd="2" destOrd="0" presId="urn:microsoft.com/office/officeart/2005/8/layout/orgChart1"/>
    <dgm:cxn modelId="{84B32B7C-E597-4918-8B13-5E2001EFB5BA}" type="presParOf" srcId="{B515D8C9-3B3C-4044-A8DC-7D93610BB19A}" destId="{E6851FFF-E35A-4F7D-8140-6CE598E7C1DF}" srcOrd="3" destOrd="0" presId="urn:microsoft.com/office/officeart/2005/8/layout/orgChart1"/>
    <dgm:cxn modelId="{28926038-913A-4936-8EBE-24627E00344D}" type="presParOf" srcId="{E6851FFF-E35A-4F7D-8140-6CE598E7C1DF}" destId="{D20FB2AF-EFC7-4408-B570-2F6BCB543CDD}" srcOrd="0" destOrd="0" presId="urn:microsoft.com/office/officeart/2005/8/layout/orgChart1"/>
    <dgm:cxn modelId="{2BBC58EA-CCBE-481B-87D7-DDF0C51468E1}" type="presParOf" srcId="{D20FB2AF-EFC7-4408-B570-2F6BCB543CDD}" destId="{A5F2E069-5D9D-4D5D-A727-945B57CDCB8F}" srcOrd="0" destOrd="0" presId="urn:microsoft.com/office/officeart/2005/8/layout/orgChart1"/>
    <dgm:cxn modelId="{07734F4D-89D3-48B1-AC9F-E96E25079384}" type="presParOf" srcId="{D20FB2AF-EFC7-4408-B570-2F6BCB543CDD}" destId="{42CD9C79-A57D-4120-BE76-8DDFCF032B01}" srcOrd="1" destOrd="0" presId="urn:microsoft.com/office/officeart/2005/8/layout/orgChart1"/>
    <dgm:cxn modelId="{35F06654-8E1A-4C28-8904-45932A797052}" type="presParOf" srcId="{E6851FFF-E35A-4F7D-8140-6CE598E7C1DF}" destId="{CCB03175-423A-4EB3-AF3C-F41F1D4D9728}" srcOrd="1" destOrd="0" presId="urn:microsoft.com/office/officeart/2005/8/layout/orgChart1"/>
    <dgm:cxn modelId="{3E414B0D-62B5-491F-883F-30549AF42157}" type="presParOf" srcId="{E6851FFF-E35A-4F7D-8140-6CE598E7C1DF}" destId="{83E44C46-1C7B-4A50-8758-AA22E4EF99AB}" srcOrd="2" destOrd="0" presId="urn:microsoft.com/office/officeart/2005/8/layout/orgChart1"/>
    <dgm:cxn modelId="{75093E79-E07C-44DD-9AD5-D828C268F52E}" type="presParOf" srcId="{5C514191-32AE-4CBB-AB54-43B82C75FE60}" destId="{45EBDA61-88D0-4ECB-9503-A8C3D4233EF2}" srcOrd="2" destOrd="0" presId="urn:microsoft.com/office/officeart/2005/8/layout/orgChart1"/>
    <dgm:cxn modelId="{07527AF1-CB05-4518-9A34-5C9E287FB55D}" type="presParOf" srcId="{DDCBA206-A595-482E-BEB7-46337214EB92}" destId="{637D3DA7-2083-4582-87E5-C44D9C514077}" srcOrd="2" destOrd="0" presId="urn:microsoft.com/office/officeart/2005/8/layout/orgChart1"/>
    <dgm:cxn modelId="{42D8747D-050A-4396-890C-FFAAF626025F}" type="presParOf" srcId="{DDCBA206-A595-482E-BEB7-46337214EB92}" destId="{478D4114-7B8C-475D-B98E-7FC62B5713C8}" srcOrd="3" destOrd="0" presId="urn:microsoft.com/office/officeart/2005/8/layout/orgChart1"/>
    <dgm:cxn modelId="{253E6A01-2B39-4975-8C03-4C6B12E01E30}" type="presParOf" srcId="{478D4114-7B8C-475D-B98E-7FC62B5713C8}" destId="{3FE3DAF3-E46A-4814-9AF9-F8978C2FCD32}" srcOrd="0" destOrd="0" presId="urn:microsoft.com/office/officeart/2005/8/layout/orgChart1"/>
    <dgm:cxn modelId="{E5DFD3E6-C9AE-42EA-AF1C-D35F9BB6A71F}" type="presParOf" srcId="{3FE3DAF3-E46A-4814-9AF9-F8978C2FCD32}" destId="{97E6208D-6B53-4CEC-9CFF-3FB70A2C44DE}" srcOrd="0" destOrd="0" presId="urn:microsoft.com/office/officeart/2005/8/layout/orgChart1"/>
    <dgm:cxn modelId="{33301A6E-78CA-46A3-BD59-351AE9522D40}" type="presParOf" srcId="{3FE3DAF3-E46A-4814-9AF9-F8978C2FCD32}" destId="{49C3C227-0C31-4587-B9FA-A1F7CF6215B1}" srcOrd="1" destOrd="0" presId="urn:microsoft.com/office/officeart/2005/8/layout/orgChart1"/>
    <dgm:cxn modelId="{53DE66CA-152F-4D27-9ECB-F122399C50DF}" type="presParOf" srcId="{478D4114-7B8C-475D-B98E-7FC62B5713C8}" destId="{7BE93E88-1D23-47D4-A32D-3122A8B46A32}" srcOrd="1" destOrd="0" presId="urn:microsoft.com/office/officeart/2005/8/layout/orgChart1"/>
    <dgm:cxn modelId="{7757F772-CF43-46C0-A9B2-5B1E0BA52E91}" type="presParOf" srcId="{478D4114-7B8C-475D-B98E-7FC62B5713C8}" destId="{4E3F3477-14A4-4A26-BA98-0055B840F766}" srcOrd="2" destOrd="0" presId="urn:microsoft.com/office/officeart/2005/8/layout/orgChart1"/>
    <dgm:cxn modelId="{1138DD0B-B61D-452A-8F7B-C8E451DFFA4F}" type="presParOf" srcId="{DDCBA206-A595-482E-BEB7-46337214EB92}" destId="{0D4D57E9-2436-413F-ADAB-7F008E12AA07}" srcOrd="4" destOrd="0" presId="urn:microsoft.com/office/officeart/2005/8/layout/orgChart1"/>
    <dgm:cxn modelId="{ABE3EBAF-9C50-4BDA-A277-2CCD5B52269A}" type="presParOf" srcId="{DDCBA206-A595-482E-BEB7-46337214EB92}" destId="{A3A6CBA0-B40D-4B80-9259-0028AB6362DE}" srcOrd="5" destOrd="0" presId="urn:microsoft.com/office/officeart/2005/8/layout/orgChart1"/>
    <dgm:cxn modelId="{EEEEEFEC-77A8-4E17-9100-2FBAAA199213}" type="presParOf" srcId="{A3A6CBA0-B40D-4B80-9259-0028AB6362DE}" destId="{845F91BC-7680-4143-BA6E-9CEB931E4B0F}" srcOrd="0" destOrd="0" presId="urn:microsoft.com/office/officeart/2005/8/layout/orgChart1"/>
    <dgm:cxn modelId="{E1159645-A8B2-46AA-B565-5E64DF0BFFAE}" type="presParOf" srcId="{845F91BC-7680-4143-BA6E-9CEB931E4B0F}" destId="{014366F8-96EE-440A-9843-73D86F8C1D7D}" srcOrd="0" destOrd="0" presId="urn:microsoft.com/office/officeart/2005/8/layout/orgChart1"/>
    <dgm:cxn modelId="{2E98594F-08B1-48A2-BFA8-875003C82FB3}" type="presParOf" srcId="{845F91BC-7680-4143-BA6E-9CEB931E4B0F}" destId="{7FE11121-E515-4310-9A80-92FF2FCD54CE}" srcOrd="1" destOrd="0" presId="urn:microsoft.com/office/officeart/2005/8/layout/orgChart1"/>
    <dgm:cxn modelId="{D30E9E7C-CC39-498D-A290-4E9EE4587BBF}" type="presParOf" srcId="{A3A6CBA0-B40D-4B80-9259-0028AB6362DE}" destId="{F3941968-66B9-4A32-A8A8-36C48D9254F6}" srcOrd="1" destOrd="0" presId="urn:microsoft.com/office/officeart/2005/8/layout/orgChart1"/>
    <dgm:cxn modelId="{C7B89517-FB2E-4D1A-91D6-6B685F8A2A25}" type="presParOf" srcId="{A3A6CBA0-B40D-4B80-9259-0028AB6362DE}" destId="{6A1A5139-ABFD-4E8E-87A0-C7D064C6F467}" srcOrd="2" destOrd="0" presId="urn:microsoft.com/office/officeart/2005/8/layout/orgChart1"/>
    <dgm:cxn modelId="{7EB159F2-F75F-4B27-8570-0E98683B33E7}" type="presParOf" srcId="{CD85C723-C5BB-4723-964C-A37E4AE568C4}" destId="{1B890CB1-FE2D-46B3-A301-385CF462A8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58DAFE-DDB8-4FE5-B207-54AF1C15004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E08DC74-6139-4801-85EB-81AB8EB778DF}">
      <dgm:prSet phldrT="[Текст]"/>
      <dgm:spPr>
        <a:xfrm>
          <a:off x="2460346" y="497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</a:t>
          </a:r>
        </a:p>
      </dgm:t>
    </dgm:pt>
    <dgm:pt modelId="{DCCFF3C3-4A97-4C42-8786-C5F83B6F81A8}" type="parTrans" cxnId="{6D95EBB1-A3C6-4A24-8C88-3475C518FF8C}">
      <dgm:prSet/>
      <dgm:spPr/>
      <dgm:t>
        <a:bodyPr/>
        <a:lstStyle/>
        <a:p>
          <a:endParaRPr lang="uk-UA"/>
        </a:p>
      </dgm:t>
    </dgm:pt>
    <dgm:pt modelId="{01D00BB4-9CDE-44CE-8091-AB00A3D7CC06}" type="sibTrans" cxnId="{6D95EBB1-A3C6-4A24-8C88-3475C518FF8C}">
      <dgm:prSet/>
      <dgm:spPr/>
      <dgm:t>
        <a:bodyPr/>
        <a:lstStyle/>
        <a:p>
          <a:endParaRPr lang="uk-UA"/>
        </a:p>
      </dgm:t>
    </dgm:pt>
    <dgm:pt modelId="{FC6363BA-0465-4BD3-86A7-8839778E91B8}" type="asst">
      <dgm:prSet phldrT="[Текст]"/>
      <dgm:spPr>
        <a:xfrm>
          <a:off x="144603" y="532730"/>
          <a:ext cx="1014693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Координатор  проектів</a:t>
          </a:r>
        </a:p>
      </dgm:t>
    </dgm:pt>
    <dgm:pt modelId="{875302A6-8FBE-49C9-87F0-3AF4A14CCE52}" type="parTrans" cxnId="{F78EC77A-1F6D-43BC-BF45-87D7D8A4F70E}">
      <dgm:prSet/>
      <dgm:spPr>
        <a:xfrm>
          <a:off x="1159297" y="609111"/>
          <a:ext cx="1909663" cy="227925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73B8BDF0-1A5C-4AFD-81E7-2DEB1AF8CAA6}" type="sibTrans" cxnId="{F78EC77A-1F6D-43BC-BF45-87D7D8A4F70E}">
      <dgm:prSet/>
      <dgm:spPr/>
      <dgm:t>
        <a:bodyPr/>
        <a:lstStyle/>
        <a:p>
          <a:endParaRPr lang="uk-UA"/>
        </a:p>
      </dgm:t>
    </dgm:pt>
    <dgm:pt modelId="{21A11A92-5BB3-454B-9EB8-24B5CF016BDB}">
      <dgm:prSet phldrT="[Текст]"/>
      <dgm:spPr>
        <a:xfrm>
          <a:off x="1481792" y="953069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Економічний відділ</a:t>
          </a:r>
        </a:p>
      </dgm:t>
    </dgm:pt>
    <dgm:pt modelId="{500140FD-8CA9-425A-87A7-A515030737F5}" type="parTrans" cxnId="{C9877DF1-668D-4EEE-AADA-143F27637840}">
      <dgm:prSet/>
      <dgm:spPr>
        <a:xfrm>
          <a:off x="2090406" y="609111"/>
          <a:ext cx="978553" cy="343958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C735B764-E0A3-4FE3-A69A-5FB9A1C32CBB}" type="sibTrans" cxnId="{C9877DF1-668D-4EEE-AADA-143F27637840}">
      <dgm:prSet/>
      <dgm:spPr/>
      <dgm:t>
        <a:bodyPr/>
        <a:lstStyle/>
        <a:p>
          <a:endParaRPr lang="uk-UA"/>
        </a:p>
      </dgm:t>
    </dgm:pt>
    <dgm:pt modelId="{0430DBA7-C840-4F06-B0DE-6A34515DBBD1}">
      <dgm:prSet phldrT="[Текст]"/>
      <dgm:spPr>
        <a:xfrm>
          <a:off x="2833500" y="967281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Відділ обслуговування</a:t>
          </a:r>
        </a:p>
      </dgm:t>
    </dgm:pt>
    <dgm:pt modelId="{C3B530BE-670E-4CBF-B779-CD4CA9253EC2}" type="parTrans" cxnId="{E962F1A6-89EA-46E7-B471-3246561A6044}">
      <dgm:prSet/>
      <dgm:spPr>
        <a:xfrm>
          <a:off x="3068960" y="609111"/>
          <a:ext cx="373153" cy="358169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8A42B16-85B7-48AF-BFC6-067254F260CA}" type="sibTrans" cxnId="{E962F1A6-89EA-46E7-B471-3246561A6044}">
      <dgm:prSet/>
      <dgm:spPr/>
      <dgm:t>
        <a:bodyPr/>
        <a:lstStyle/>
        <a:p>
          <a:endParaRPr lang="uk-UA"/>
        </a:p>
      </dgm:t>
    </dgm:pt>
    <dgm:pt modelId="{CC04707E-ACE5-4A9D-8EC3-6D96DB42E697}">
      <dgm:prSet phldrT="[Текст]"/>
      <dgm:spPr>
        <a:xfrm>
          <a:off x="4182809" y="962825"/>
          <a:ext cx="1217228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Відділ кадрів</a:t>
          </a:r>
        </a:p>
      </dgm:t>
    </dgm:pt>
    <dgm:pt modelId="{C5948662-D970-4973-827B-2D467E375F8B}" type="parTrans" cxnId="{3F1B2BE4-67A8-458E-95E7-B4E214360856}">
      <dgm:prSet/>
      <dgm:spPr>
        <a:xfrm>
          <a:off x="3068960" y="609111"/>
          <a:ext cx="1722462" cy="353714"/>
        </a:xfr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F4F6FB90-B46B-4706-80EF-C1415AE2AB07}" type="sibTrans" cxnId="{3F1B2BE4-67A8-458E-95E7-B4E214360856}">
      <dgm:prSet/>
      <dgm:spPr/>
      <dgm:t>
        <a:bodyPr/>
        <a:lstStyle/>
        <a:p>
          <a:endParaRPr lang="uk-UA"/>
        </a:p>
      </dgm:t>
    </dgm:pt>
    <dgm:pt modelId="{3BC82974-676E-48C6-ACCA-905CD6CE8CFD}" type="asst">
      <dgm:prSet/>
      <dgm:spPr>
        <a:xfrm>
          <a:off x="876459" y="2593690"/>
          <a:ext cx="1131352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 проекту № 2</a:t>
          </a:r>
        </a:p>
      </dgm:t>
    </dgm:pt>
    <dgm:pt modelId="{3907BD9D-0B29-48C6-88AD-3809E8AABF51}" type="parTrans" cxnId="{526E8F76-2EC1-40EE-B68F-C1727BC04C06}">
      <dgm:prSet/>
      <dgm:spPr>
        <a:xfrm>
          <a:off x="651950" y="1141344"/>
          <a:ext cx="224508" cy="1756653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9AB152AC-ABC8-4C98-B6DD-117B9E0EB959}" type="sibTrans" cxnId="{526E8F76-2EC1-40EE-B68F-C1727BC04C06}">
      <dgm:prSet/>
      <dgm:spPr/>
      <dgm:t>
        <a:bodyPr/>
        <a:lstStyle/>
        <a:p>
          <a:endParaRPr lang="uk-UA"/>
        </a:p>
      </dgm:t>
    </dgm:pt>
    <dgm:pt modelId="{DFEB77AA-4E71-47E2-A5CE-06F3216C8B5B}" type="asst">
      <dgm:prSet/>
      <dgm:spPr>
        <a:xfrm>
          <a:off x="886434" y="1738498"/>
          <a:ext cx="1133300" cy="608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Керівник проекту № 1</a:t>
          </a:r>
        </a:p>
      </dgm:t>
    </dgm:pt>
    <dgm:pt modelId="{1B6478D6-02EA-4757-A4FD-51735CE37041}" type="parTrans" cxnId="{B82DA64D-9CAD-48AE-947D-CA829E33607C}">
      <dgm:prSet/>
      <dgm:spPr>
        <a:xfrm>
          <a:off x="651950" y="1141344"/>
          <a:ext cx="234483" cy="901460"/>
        </a:xfrm>
        <a:noFill/>
        <a:ln w="25400" cap="flat" cmpd="sng" algn="ctr">
          <a:solidFill>
            <a:srgbClr val="4F81B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uk-UA"/>
        </a:p>
      </dgm:t>
    </dgm:pt>
    <dgm:pt modelId="{28BD4101-B064-4A24-BA8C-A0377045189A}" type="sibTrans" cxnId="{B82DA64D-9CAD-48AE-947D-CA829E33607C}">
      <dgm:prSet/>
      <dgm:spPr/>
      <dgm:t>
        <a:bodyPr/>
        <a:lstStyle/>
        <a:p>
          <a:endParaRPr lang="uk-UA"/>
        </a:p>
      </dgm:t>
    </dgm:pt>
    <dgm:pt modelId="{F68A57D8-8503-42FD-84B7-6F96E15339A8}" type="pres">
      <dgm:prSet presAssocID="{5058DAFE-DDB8-4FE5-B207-54AF1C15004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704363A5-FD5C-494E-9E2C-D26AEC0C4CD3}" type="pres">
      <dgm:prSet presAssocID="{1E08DC74-6139-4801-85EB-81AB8EB778DF}" presName="hierRoot1" presStyleCnt="0">
        <dgm:presLayoutVars>
          <dgm:hierBranch val="init"/>
        </dgm:presLayoutVars>
      </dgm:prSet>
      <dgm:spPr/>
    </dgm:pt>
    <dgm:pt modelId="{42E58A32-B674-4CE8-B8F5-6EB36B355B8F}" type="pres">
      <dgm:prSet presAssocID="{1E08DC74-6139-4801-85EB-81AB8EB778DF}" presName="rootComposite1" presStyleCnt="0"/>
      <dgm:spPr/>
    </dgm:pt>
    <dgm:pt modelId="{E195ED24-68EA-44F6-8524-E1CEC50283F4}" type="pres">
      <dgm:prSet presAssocID="{1E08DC74-6139-4801-85EB-81AB8EB778DF}" presName="rootText1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FEDEE9E-685B-44B3-8980-1F33115B1EEB}" type="pres">
      <dgm:prSet presAssocID="{1E08DC74-6139-4801-85EB-81AB8EB778DF}" presName="rootConnector1" presStyleLbl="node1" presStyleIdx="0" presStyleCnt="0"/>
      <dgm:spPr/>
      <dgm:t>
        <a:bodyPr/>
        <a:lstStyle/>
        <a:p>
          <a:endParaRPr lang="uk-UA"/>
        </a:p>
      </dgm:t>
    </dgm:pt>
    <dgm:pt modelId="{F4904843-64A9-4EFE-98EE-C34326650D34}" type="pres">
      <dgm:prSet presAssocID="{1E08DC74-6139-4801-85EB-81AB8EB778DF}" presName="hierChild2" presStyleCnt="0"/>
      <dgm:spPr/>
    </dgm:pt>
    <dgm:pt modelId="{3C2211C6-4482-401B-8043-C0ED2CFA4D85}" type="pres">
      <dgm:prSet presAssocID="{500140FD-8CA9-425A-87A7-A515030737F5}" presName="Name37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977207" y="0"/>
              </a:moveTo>
              <a:lnTo>
                <a:pt x="977207" y="215851"/>
              </a:lnTo>
              <a:lnTo>
                <a:pt x="0" y="215851"/>
              </a:lnTo>
              <a:lnTo>
                <a:pt x="0" y="343485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CEA55603-3CA8-492B-9D7D-C8F08BEB6D59}" type="pres">
      <dgm:prSet presAssocID="{21A11A92-5BB3-454B-9EB8-24B5CF016BDB}" presName="hierRoot2" presStyleCnt="0">
        <dgm:presLayoutVars>
          <dgm:hierBranch val="init"/>
        </dgm:presLayoutVars>
      </dgm:prSet>
      <dgm:spPr/>
    </dgm:pt>
    <dgm:pt modelId="{18842733-6B4B-4E5E-AE04-F10D4136379B}" type="pres">
      <dgm:prSet presAssocID="{21A11A92-5BB3-454B-9EB8-24B5CF016BDB}" presName="rootComposite" presStyleCnt="0"/>
      <dgm:spPr/>
    </dgm:pt>
    <dgm:pt modelId="{4792AD31-69E0-4DA0-B751-D2BEC626FD09}" type="pres">
      <dgm:prSet presAssocID="{21A11A92-5BB3-454B-9EB8-24B5CF016BDB}" presName="rootText" presStyleLbl="node2" presStyleIdx="0" presStyleCnt="3" custLinFactY="-100000" custLinFactNeighborX="40608" custLinFactNeighborY="-169485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918A1232-546F-481B-88C1-2F1D816E1466}" type="pres">
      <dgm:prSet presAssocID="{21A11A92-5BB3-454B-9EB8-24B5CF016BDB}" presName="rootConnector" presStyleLbl="node2" presStyleIdx="0" presStyleCnt="3"/>
      <dgm:spPr/>
      <dgm:t>
        <a:bodyPr/>
        <a:lstStyle/>
        <a:p>
          <a:endParaRPr lang="uk-UA"/>
        </a:p>
      </dgm:t>
    </dgm:pt>
    <dgm:pt modelId="{F1D1A17A-F589-4514-9627-F92876EEEBAB}" type="pres">
      <dgm:prSet presAssocID="{21A11A92-5BB3-454B-9EB8-24B5CF016BDB}" presName="hierChild4" presStyleCnt="0"/>
      <dgm:spPr/>
    </dgm:pt>
    <dgm:pt modelId="{64303FED-946E-4999-8D90-B4976D7937EC}" type="pres">
      <dgm:prSet presAssocID="{21A11A92-5BB3-454B-9EB8-24B5CF016BDB}" presName="hierChild5" presStyleCnt="0"/>
      <dgm:spPr/>
    </dgm:pt>
    <dgm:pt modelId="{910A1E4D-1B29-499C-B6A1-CEB0CCB63F1B}" type="pres">
      <dgm:prSet presAssocID="{C3B530BE-670E-4CBF-B779-CD4CA9253EC2}" presName="Name37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43"/>
              </a:lnTo>
              <a:lnTo>
                <a:pt x="372640" y="230043"/>
              </a:lnTo>
              <a:lnTo>
                <a:pt x="372640" y="357676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40A90AD5-E9AC-438D-B46E-28BCA766B12E}" type="pres">
      <dgm:prSet presAssocID="{0430DBA7-C840-4F06-B0DE-6A34515DBBD1}" presName="hierRoot2" presStyleCnt="0">
        <dgm:presLayoutVars>
          <dgm:hierBranch val="init"/>
        </dgm:presLayoutVars>
      </dgm:prSet>
      <dgm:spPr/>
    </dgm:pt>
    <dgm:pt modelId="{9692EE5F-11AB-462E-AF03-9A8CE2FD4F87}" type="pres">
      <dgm:prSet presAssocID="{0430DBA7-C840-4F06-B0DE-6A34515DBBD1}" presName="rootComposite" presStyleCnt="0"/>
      <dgm:spPr/>
    </dgm:pt>
    <dgm:pt modelId="{F79728A4-44BF-46EF-8D8F-B538496FF244}" type="pres">
      <dgm:prSet presAssocID="{0430DBA7-C840-4F06-B0DE-6A34515DBBD1}" presName="rootText" presStyleLbl="node2" presStyleIdx="1" presStyleCnt="3" custLinFactY="-100000" custLinFactNeighborX="30656" custLinFactNeighborY="-1671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22AE86EC-FB78-42E9-9DF7-37530A385F9F}" type="pres">
      <dgm:prSet presAssocID="{0430DBA7-C840-4F06-B0DE-6A34515DBBD1}" presName="rootConnector" presStyleLbl="node2" presStyleIdx="1" presStyleCnt="3"/>
      <dgm:spPr/>
      <dgm:t>
        <a:bodyPr/>
        <a:lstStyle/>
        <a:p>
          <a:endParaRPr lang="uk-UA"/>
        </a:p>
      </dgm:t>
    </dgm:pt>
    <dgm:pt modelId="{E852ED1F-A9FE-439E-B6A2-0DB4EDAF6FFF}" type="pres">
      <dgm:prSet presAssocID="{0430DBA7-C840-4F06-B0DE-6A34515DBBD1}" presName="hierChild4" presStyleCnt="0"/>
      <dgm:spPr/>
    </dgm:pt>
    <dgm:pt modelId="{43848609-C998-4438-99F1-35FD1EF0D88D}" type="pres">
      <dgm:prSet presAssocID="{0430DBA7-C840-4F06-B0DE-6A34515DBBD1}" presName="hierChild5" presStyleCnt="0"/>
      <dgm:spPr/>
    </dgm:pt>
    <dgm:pt modelId="{EDF78D75-335D-4372-91AE-CC55F86F5742}" type="pres">
      <dgm:prSet presAssocID="{C5948662-D970-4973-827B-2D467E375F8B}" presName="Name37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94"/>
              </a:lnTo>
              <a:lnTo>
                <a:pt x="1720093" y="225594"/>
              </a:lnTo>
              <a:lnTo>
                <a:pt x="1720093" y="353227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989B45B2-702F-46B3-B54B-82F01C43371A}" type="pres">
      <dgm:prSet presAssocID="{CC04707E-ACE5-4A9D-8EC3-6D96DB42E697}" presName="hierRoot2" presStyleCnt="0">
        <dgm:presLayoutVars>
          <dgm:hierBranch val="init"/>
        </dgm:presLayoutVars>
      </dgm:prSet>
      <dgm:spPr/>
    </dgm:pt>
    <dgm:pt modelId="{73220619-92D3-4F12-BEBA-44C06C78531F}" type="pres">
      <dgm:prSet presAssocID="{CC04707E-ACE5-4A9D-8EC3-6D96DB42E697}" presName="rootComposite" presStyleCnt="0"/>
      <dgm:spPr/>
    </dgm:pt>
    <dgm:pt modelId="{56387F79-C9B2-4C0D-80A9-37FC8C70FB37}" type="pres">
      <dgm:prSet presAssocID="{CC04707E-ACE5-4A9D-8EC3-6D96DB42E697}" presName="rootText" presStyleLbl="node2" presStyleIdx="2" presStyleCnt="3" custLinFactY="-100000" custLinFactNeighborX="20507" custLinFactNeighborY="-167882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4A824DD-B82B-4E79-B27F-707D4DC6446E}" type="pres">
      <dgm:prSet presAssocID="{CC04707E-ACE5-4A9D-8EC3-6D96DB42E697}" presName="rootConnector" presStyleLbl="node2" presStyleIdx="2" presStyleCnt="3"/>
      <dgm:spPr/>
      <dgm:t>
        <a:bodyPr/>
        <a:lstStyle/>
        <a:p>
          <a:endParaRPr lang="uk-UA"/>
        </a:p>
      </dgm:t>
    </dgm:pt>
    <dgm:pt modelId="{93F8625D-29C5-4C51-A844-DD1B1A33EFC1}" type="pres">
      <dgm:prSet presAssocID="{CC04707E-ACE5-4A9D-8EC3-6D96DB42E697}" presName="hierChild4" presStyleCnt="0"/>
      <dgm:spPr/>
    </dgm:pt>
    <dgm:pt modelId="{385B7D73-7854-4CC0-B84F-F06CE0E47558}" type="pres">
      <dgm:prSet presAssocID="{CC04707E-ACE5-4A9D-8EC3-6D96DB42E697}" presName="hierChild5" presStyleCnt="0"/>
      <dgm:spPr/>
    </dgm:pt>
    <dgm:pt modelId="{5D109343-1D49-4D0D-9B84-809F482C5C4E}" type="pres">
      <dgm:prSet presAssocID="{1E08DC74-6139-4801-85EB-81AB8EB778DF}" presName="hierChild3" presStyleCnt="0"/>
      <dgm:spPr/>
    </dgm:pt>
    <dgm:pt modelId="{12C9F1C8-9BDB-4938-A4C8-BE5E194894E9}" type="pres">
      <dgm:prSet presAssocID="{875302A6-8FBE-49C9-87F0-3AF4A14CCE52}" presName="Name11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907036" y="0"/>
              </a:moveTo>
              <a:lnTo>
                <a:pt x="1907036" y="227612"/>
              </a:lnTo>
              <a:lnTo>
                <a:pt x="0" y="227612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1CF425D5-E823-4D46-96B0-38FFDB14F419}" type="pres">
      <dgm:prSet presAssocID="{FC6363BA-0465-4BD3-86A7-8839778E91B8}" presName="hierRoot3" presStyleCnt="0">
        <dgm:presLayoutVars>
          <dgm:hierBranch val="init"/>
        </dgm:presLayoutVars>
      </dgm:prSet>
      <dgm:spPr/>
    </dgm:pt>
    <dgm:pt modelId="{92E12B7C-35F5-494A-85A8-13BFC41E528D}" type="pres">
      <dgm:prSet presAssocID="{FC6363BA-0465-4BD3-86A7-8839778E91B8}" presName="rootComposite3" presStyleCnt="0"/>
      <dgm:spPr/>
    </dgm:pt>
    <dgm:pt modelId="{3955487D-0F11-46ED-AAD2-FF174EB5AD66}" type="pres">
      <dgm:prSet presAssocID="{FC6363BA-0465-4BD3-86A7-8839778E91B8}" presName="rootText3" presStyleLbl="asst1" presStyleIdx="0" presStyleCnt="3" custScaleX="83361" custLinFactNeighborX="-85174" custLinFactNeighborY="-5455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E2B8B2A0-FC3A-4CA0-B1ED-F811809B7E55}" type="pres">
      <dgm:prSet presAssocID="{FC6363BA-0465-4BD3-86A7-8839778E91B8}" presName="rootConnector3" presStyleLbl="asst1" presStyleIdx="0" presStyleCnt="3"/>
      <dgm:spPr/>
      <dgm:t>
        <a:bodyPr/>
        <a:lstStyle/>
        <a:p>
          <a:endParaRPr lang="uk-UA"/>
        </a:p>
      </dgm:t>
    </dgm:pt>
    <dgm:pt modelId="{58CB1D26-D5A6-48DB-A2C0-91DB52815B90}" type="pres">
      <dgm:prSet presAssocID="{FC6363BA-0465-4BD3-86A7-8839778E91B8}" presName="hierChild6" presStyleCnt="0"/>
      <dgm:spPr/>
    </dgm:pt>
    <dgm:pt modelId="{B4083AB6-EEE3-4E68-AB70-2FF381633984}" type="pres">
      <dgm:prSet presAssocID="{FC6363BA-0465-4BD3-86A7-8839778E91B8}" presName="hierChild7" presStyleCnt="0"/>
      <dgm:spPr/>
    </dgm:pt>
    <dgm:pt modelId="{DEF05B1A-8A01-4CD7-9976-24C33CD14DB2}" type="pres">
      <dgm:prSet presAssocID="{3907BD9D-0B29-48C6-88AD-3809E8AABF51}" presName="Name111" presStyleLbl="parChTrans1D3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486"/>
              </a:lnTo>
              <a:lnTo>
                <a:pt x="224199" y="1755486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FC8A7E17-3194-4D1E-9DF0-1A19A2FC1AEE}" type="pres">
      <dgm:prSet presAssocID="{3BC82974-676E-48C6-ACCA-905CD6CE8CFD}" presName="hierRoot3" presStyleCnt="0">
        <dgm:presLayoutVars>
          <dgm:hierBranch val="r"/>
        </dgm:presLayoutVars>
      </dgm:prSet>
      <dgm:spPr/>
    </dgm:pt>
    <dgm:pt modelId="{837E9F4F-5819-436D-9A80-EF41C6F97349}" type="pres">
      <dgm:prSet presAssocID="{3BC82974-676E-48C6-ACCA-905CD6CE8CFD}" presName="rootComposite3" presStyleCnt="0"/>
      <dgm:spPr/>
    </dgm:pt>
    <dgm:pt modelId="{CBA3BB9D-9FC8-444F-AA99-9B7DFFC3DB36}" type="pres">
      <dgm:prSet presAssocID="{3BC82974-676E-48C6-ACCA-905CD6CE8CFD}" presName="rootText3" presStyleLbl="asst1" presStyleIdx="1" presStyleCnt="3" custScaleX="92945" custLinFactY="42288" custLinFactNeighborX="40875" custLinFactNeighborY="10000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BA8BC7A0-4CE2-46D8-A770-ADBEC8A81843}" type="pres">
      <dgm:prSet presAssocID="{3BC82974-676E-48C6-ACCA-905CD6CE8CFD}" presName="rootConnector3" presStyleLbl="asst1" presStyleIdx="1" presStyleCnt="3"/>
      <dgm:spPr/>
      <dgm:t>
        <a:bodyPr/>
        <a:lstStyle/>
        <a:p>
          <a:endParaRPr lang="uk-UA"/>
        </a:p>
      </dgm:t>
    </dgm:pt>
    <dgm:pt modelId="{AFB32040-A9E0-4FF9-A741-15A874A40A4B}" type="pres">
      <dgm:prSet presAssocID="{3BC82974-676E-48C6-ACCA-905CD6CE8CFD}" presName="hierChild6" presStyleCnt="0"/>
      <dgm:spPr/>
    </dgm:pt>
    <dgm:pt modelId="{C8C0649C-38DD-4867-9CCA-A672ED60B0FD}" type="pres">
      <dgm:prSet presAssocID="{3BC82974-676E-48C6-ACCA-905CD6CE8CFD}" presName="hierChild7" presStyleCnt="0"/>
      <dgm:spPr/>
    </dgm:pt>
    <dgm:pt modelId="{301FC4F1-54F3-4129-B4F9-DCD021DFF477}" type="pres">
      <dgm:prSet presAssocID="{1B6478D6-02EA-4757-A4FD-51735CE37041}" presName="Name111" presStyleLbl="parChTrans1D3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220"/>
              </a:lnTo>
              <a:lnTo>
                <a:pt x="234161" y="900220"/>
              </a:lnTo>
            </a:path>
          </a:pathLst>
        </a:custGeom>
      </dgm:spPr>
      <dgm:t>
        <a:bodyPr/>
        <a:lstStyle/>
        <a:p>
          <a:endParaRPr lang="uk-UA"/>
        </a:p>
      </dgm:t>
    </dgm:pt>
    <dgm:pt modelId="{B4A55BD0-A31D-4F1B-9E96-FF1D07BC79AE}" type="pres">
      <dgm:prSet presAssocID="{DFEB77AA-4E71-47E2-A5CE-06F3216C8B5B}" presName="hierRoot3" presStyleCnt="0">
        <dgm:presLayoutVars>
          <dgm:hierBranch val="init"/>
        </dgm:presLayoutVars>
      </dgm:prSet>
      <dgm:spPr/>
    </dgm:pt>
    <dgm:pt modelId="{BD98F643-D656-4F1F-8DB7-7256E70DDD39}" type="pres">
      <dgm:prSet presAssocID="{DFEB77AA-4E71-47E2-A5CE-06F3216C8B5B}" presName="rootComposite3" presStyleCnt="0"/>
      <dgm:spPr/>
    </dgm:pt>
    <dgm:pt modelId="{79DC2364-47CE-4DD5-A3D4-D5A162E44DF6}" type="pres">
      <dgm:prSet presAssocID="{DFEB77AA-4E71-47E2-A5CE-06F3216C8B5B}" presName="rootText3" presStyleLbl="asst1" presStyleIdx="2" presStyleCnt="3" custScaleX="93105" custLinFactNeighborX="-75698" custLinFactNeighborY="1567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uk-UA"/>
        </a:p>
      </dgm:t>
    </dgm:pt>
    <dgm:pt modelId="{551EEF64-34F3-4E77-92D8-97EC0F6D3C0F}" type="pres">
      <dgm:prSet presAssocID="{DFEB77AA-4E71-47E2-A5CE-06F3216C8B5B}" presName="rootConnector3" presStyleLbl="asst1" presStyleIdx="2" presStyleCnt="3"/>
      <dgm:spPr/>
      <dgm:t>
        <a:bodyPr/>
        <a:lstStyle/>
        <a:p>
          <a:endParaRPr lang="uk-UA"/>
        </a:p>
      </dgm:t>
    </dgm:pt>
    <dgm:pt modelId="{81964E1A-0616-41EF-A70C-DD845F761F4A}" type="pres">
      <dgm:prSet presAssocID="{DFEB77AA-4E71-47E2-A5CE-06F3216C8B5B}" presName="hierChild6" presStyleCnt="0"/>
      <dgm:spPr/>
    </dgm:pt>
    <dgm:pt modelId="{7573BAF3-EB74-4060-A15A-173115CFC1BA}" type="pres">
      <dgm:prSet presAssocID="{DFEB77AA-4E71-47E2-A5CE-06F3216C8B5B}" presName="hierChild7" presStyleCnt="0"/>
      <dgm:spPr/>
    </dgm:pt>
  </dgm:ptLst>
  <dgm:cxnLst>
    <dgm:cxn modelId="{B1D7EFCE-C522-46A2-B8BA-FB3E09FC519E}" type="presOf" srcId="{CC04707E-ACE5-4A9D-8EC3-6D96DB42E697}" destId="{E4A824DD-B82B-4E79-B27F-707D4DC6446E}" srcOrd="1" destOrd="0" presId="urn:microsoft.com/office/officeart/2005/8/layout/orgChart1"/>
    <dgm:cxn modelId="{C5629B3A-3E26-410D-A710-A922C15F8DEC}" type="presOf" srcId="{21A11A92-5BB3-454B-9EB8-24B5CF016BDB}" destId="{4792AD31-69E0-4DA0-B751-D2BEC626FD09}" srcOrd="0" destOrd="0" presId="urn:microsoft.com/office/officeart/2005/8/layout/orgChart1"/>
    <dgm:cxn modelId="{3F1B2BE4-67A8-458E-95E7-B4E214360856}" srcId="{1E08DC74-6139-4801-85EB-81AB8EB778DF}" destId="{CC04707E-ACE5-4A9D-8EC3-6D96DB42E697}" srcOrd="3" destOrd="0" parTransId="{C5948662-D970-4973-827B-2D467E375F8B}" sibTransId="{F4F6FB90-B46B-4706-80EF-C1415AE2AB07}"/>
    <dgm:cxn modelId="{DDB2D5DC-235E-4451-8B79-E608F5E65C90}" type="presOf" srcId="{FC6363BA-0465-4BD3-86A7-8839778E91B8}" destId="{E2B8B2A0-FC3A-4CA0-B1ED-F811809B7E55}" srcOrd="1" destOrd="0" presId="urn:microsoft.com/office/officeart/2005/8/layout/orgChart1"/>
    <dgm:cxn modelId="{E24E015C-61C6-4BB3-AE29-635081D759CE}" type="presOf" srcId="{0430DBA7-C840-4F06-B0DE-6A34515DBBD1}" destId="{F79728A4-44BF-46EF-8D8F-B538496FF244}" srcOrd="0" destOrd="0" presId="urn:microsoft.com/office/officeart/2005/8/layout/orgChart1"/>
    <dgm:cxn modelId="{E8A93B2C-448A-42F9-841E-36A09CB2E20F}" type="presOf" srcId="{FC6363BA-0465-4BD3-86A7-8839778E91B8}" destId="{3955487D-0F11-46ED-AAD2-FF174EB5AD66}" srcOrd="0" destOrd="0" presId="urn:microsoft.com/office/officeart/2005/8/layout/orgChart1"/>
    <dgm:cxn modelId="{F940A26D-970A-4B5B-9748-77161B516C23}" type="presOf" srcId="{3907BD9D-0B29-48C6-88AD-3809E8AABF51}" destId="{DEF05B1A-8A01-4CD7-9976-24C33CD14DB2}" srcOrd="0" destOrd="0" presId="urn:microsoft.com/office/officeart/2005/8/layout/orgChart1"/>
    <dgm:cxn modelId="{6D95EBB1-A3C6-4A24-8C88-3475C518FF8C}" srcId="{5058DAFE-DDB8-4FE5-B207-54AF1C15004A}" destId="{1E08DC74-6139-4801-85EB-81AB8EB778DF}" srcOrd="0" destOrd="0" parTransId="{DCCFF3C3-4A97-4C42-8786-C5F83B6F81A8}" sibTransId="{01D00BB4-9CDE-44CE-8091-AB00A3D7CC06}"/>
    <dgm:cxn modelId="{04E13027-371B-4AE6-924B-3CAB769318D3}" type="presOf" srcId="{5058DAFE-DDB8-4FE5-B207-54AF1C15004A}" destId="{F68A57D8-8503-42FD-84B7-6F96E15339A8}" srcOrd="0" destOrd="0" presId="urn:microsoft.com/office/officeart/2005/8/layout/orgChart1"/>
    <dgm:cxn modelId="{F51A54CB-9879-420A-93AA-E1287271E629}" type="presOf" srcId="{DFEB77AA-4E71-47E2-A5CE-06F3216C8B5B}" destId="{551EEF64-34F3-4E77-92D8-97EC0F6D3C0F}" srcOrd="1" destOrd="0" presId="urn:microsoft.com/office/officeart/2005/8/layout/orgChart1"/>
    <dgm:cxn modelId="{A6020A7A-83A2-40D5-9619-B934623AE10A}" type="presOf" srcId="{1E08DC74-6139-4801-85EB-81AB8EB778DF}" destId="{E195ED24-68EA-44F6-8524-E1CEC50283F4}" srcOrd="0" destOrd="0" presId="urn:microsoft.com/office/officeart/2005/8/layout/orgChart1"/>
    <dgm:cxn modelId="{DD11EA26-30D5-4E4C-858C-FBDC006DC388}" type="presOf" srcId="{1B6478D6-02EA-4757-A4FD-51735CE37041}" destId="{301FC4F1-54F3-4129-B4F9-DCD021DFF477}" srcOrd="0" destOrd="0" presId="urn:microsoft.com/office/officeart/2005/8/layout/orgChart1"/>
    <dgm:cxn modelId="{0E675580-4D2F-4EE0-BC49-3B50F9FD6673}" type="presOf" srcId="{500140FD-8CA9-425A-87A7-A515030737F5}" destId="{3C2211C6-4482-401B-8043-C0ED2CFA4D85}" srcOrd="0" destOrd="0" presId="urn:microsoft.com/office/officeart/2005/8/layout/orgChart1"/>
    <dgm:cxn modelId="{526E8F76-2EC1-40EE-B68F-C1727BC04C06}" srcId="{FC6363BA-0465-4BD3-86A7-8839778E91B8}" destId="{3BC82974-676E-48C6-ACCA-905CD6CE8CFD}" srcOrd="0" destOrd="0" parTransId="{3907BD9D-0B29-48C6-88AD-3809E8AABF51}" sibTransId="{9AB152AC-ABC8-4C98-B6DD-117B9E0EB959}"/>
    <dgm:cxn modelId="{B82DA64D-9CAD-48AE-947D-CA829E33607C}" srcId="{FC6363BA-0465-4BD3-86A7-8839778E91B8}" destId="{DFEB77AA-4E71-47E2-A5CE-06F3216C8B5B}" srcOrd="1" destOrd="0" parTransId="{1B6478D6-02EA-4757-A4FD-51735CE37041}" sibTransId="{28BD4101-B064-4A24-BA8C-A0377045189A}"/>
    <dgm:cxn modelId="{B45D8F73-A0F4-4970-B9A4-C3F5B1D2B3AE}" type="presOf" srcId="{CC04707E-ACE5-4A9D-8EC3-6D96DB42E697}" destId="{56387F79-C9B2-4C0D-80A9-37FC8C70FB37}" srcOrd="0" destOrd="0" presId="urn:microsoft.com/office/officeart/2005/8/layout/orgChart1"/>
    <dgm:cxn modelId="{0AD8DEEC-D50E-4E72-B255-249083E0C1C1}" type="presOf" srcId="{3BC82974-676E-48C6-ACCA-905CD6CE8CFD}" destId="{CBA3BB9D-9FC8-444F-AA99-9B7DFFC3DB36}" srcOrd="0" destOrd="0" presId="urn:microsoft.com/office/officeart/2005/8/layout/orgChart1"/>
    <dgm:cxn modelId="{4ED89F04-26BD-4AA2-A91C-CE45D3B82DE7}" type="presOf" srcId="{C5948662-D970-4973-827B-2D467E375F8B}" destId="{EDF78D75-335D-4372-91AE-CC55F86F5742}" srcOrd="0" destOrd="0" presId="urn:microsoft.com/office/officeart/2005/8/layout/orgChart1"/>
    <dgm:cxn modelId="{C9877DF1-668D-4EEE-AADA-143F27637840}" srcId="{1E08DC74-6139-4801-85EB-81AB8EB778DF}" destId="{21A11A92-5BB3-454B-9EB8-24B5CF016BDB}" srcOrd="1" destOrd="0" parTransId="{500140FD-8CA9-425A-87A7-A515030737F5}" sibTransId="{C735B764-E0A3-4FE3-A69A-5FB9A1C32CBB}"/>
    <dgm:cxn modelId="{E962F1A6-89EA-46E7-B471-3246561A6044}" srcId="{1E08DC74-6139-4801-85EB-81AB8EB778DF}" destId="{0430DBA7-C840-4F06-B0DE-6A34515DBBD1}" srcOrd="2" destOrd="0" parTransId="{C3B530BE-670E-4CBF-B779-CD4CA9253EC2}" sibTransId="{F8A42B16-85B7-48AF-BFC6-067254F260CA}"/>
    <dgm:cxn modelId="{2E73D4AD-E042-4DD8-A823-72ECC95A6B15}" type="presOf" srcId="{875302A6-8FBE-49C9-87F0-3AF4A14CCE52}" destId="{12C9F1C8-9BDB-4938-A4C8-BE5E194894E9}" srcOrd="0" destOrd="0" presId="urn:microsoft.com/office/officeart/2005/8/layout/orgChart1"/>
    <dgm:cxn modelId="{38BADFB5-3FC1-418C-8628-B0651B4BC229}" type="presOf" srcId="{0430DBA7-C840-4F06-B0DE-6A34515DBBD1}" destId="{22AE86EC-FB78-42E9-9DF7-37530A385F9F}" srcOrd="1" destOrd="0" presId="urn:microsoft.com/office/officeart/2005/8/layout/orgChart1"/>
    <dgm:cxn modelId="{2D164B03-C2EA-4F7E-B95F-C505C16BE16F}" type="presOf" srcId="{1E08DC74-6139-4801-85EB-81AB8EB778DF}" destId="{9FEDEE9E-685B-44B3-8980-1F33115B1EEB}" srcOrd="1" destOrd="0" presId="urn:microsoft.com/office/officeart/2005/8/layout/orgChart1"/>
    <dgm:cxn modelId="{07077AA2-97E7-4216-AF35-827326EF4E09}" type="presOf" srcId="{DFEB77AA-4E71-47E2-A5CE-06F3216C8B5B}" destId="{79DC2364-47CE-4DD5-A3D4-D5A162E44DF6}" srcOrd="0" destOrd="0" presId="urn:microsoft.com/office/officeart/2005/8/layout/orgChart1"/>
    <dgm:cxn modelId="{F78EC77A-1F6D-43BC-BF45-87D7D8A4F70E}" srcId="{1E08DC74-6139-4801-85EB-81AB8EB778DF}" destId="{FC6363BA-0465-4BD3-86A7-8839778E91B8}" srcOrd="0" destOrd="0" parTransId="{875302A6-8FBE-49C9-87F0-3AF4A14CCE52}" sibTransId="{73B8BDF0-1A5C-4AFD-81E7-2DEB1AF8CAA6}"/>
    <dgm:cxn modelId="{37B0CDF6-6288-4A63-992F-53F584B18A7E}" type="presOf" srcId="{3BC82974-676E-48C6-ACCA-905CD6CE8CFD}" destId="{BA8BC7A0-4CE2-46D8-A770-ADBEC8A81843}" srcOrd="1" destOrd="0" presId="urn:microsoft.com/office/officeart/2005/8/layout/orgChart1"/>
    <dgm:cxn modelId="{EE2FF35E-3D6E-4668-8B9A-8608062A94AC}" type="presOf" srcId="{21A11A92-5BB3-454B-9EB8-24B5CF016BDB}" destId="{918A1232-546F-481B-88C1-2F1D816E1466}" srcOrd="1" destOrd="0" presId="urn:microsoft.com/office/officeart/2005/8/layout/orgChart1"/>
    <dgm:cxn modelId="{12D2FD82-3C80-41B2-86EC-DA34B797D62D}" type="presOf" srcId="{C3B530BE-670E-4CBF-B779-CD4CA9253EC2}" destId="{910A1E4D-1B29-499C-B6A1-CEB0CCB63F1B}" srcOrd="0" destOrd="0" presId="urn:microsoft.com/office/officeart/2005/8/layout/orgChart1"/>
    <dgm:cxn modelId="{7A1C6E06-B08B-4B36-8C25-238B1243A05D}" type="presParOf" srcId="{F68A57D8-8503-42FD-84B7-6F96E15339A8}" destId="{704363A5-FD5C-494E-9E2C-D26AEC0C4CD3}" srcOrd="0" destOrd="0" presId="urn:microsoft.com/office/officeart/2005/8/layout/orgChart1"/>
    <dgm:cxn modelId="{66C841FC-95AD-4CA8-8AE0-AF3031F02D43}" type="presParOf" srcId="{704363A5-FD5C-494E-9E2C-D26AEC0C4CD3}" destId="{42E58A32-B674-4CE8-B8F5-6EB36B355B8F}" srcOrd="0" destOrd="0" presId="urn:microsoft.com/office/officeart/2005/8/layout/orgChart1"/>
    <dgm:cxn modelId="{4885EE9B-9C2A-42CC-BB39-B4D686B993D2}" type="presParOf" srcId="{42E58A32-B674-4CE8-B8F5-6EB36B355B8F}" destId="{E195ED24-68EA-44F6-8524-E1CEC50283F4}" srcOrd="0" destOrd="0" presId="urn:microsoft.com/office/officeart/2005/8/layout/orgChart1"/>
    <dgm:cxn modelId="{031035E5-87AE-486D-A2DC-06307B7DE4F6}" type="presParOf" srcId="{42E58A32-B674-4CE8-B8F5-6EB36B355B8F}" destId="{9FEDEE9E-685B-44B3-8980-1F33115B1EEB}" srcOrd="1" destOrd="0" presId="urn:microsoft.com/office/officeart/2005/8/layout/orgChart1"/>
    <dgm:cxn modelId="{DAB770FC-4BCD-4C3B-98B7-20D58DBCD90B}" type="presParOf" srcId="{704363A5-FD5C-494E-9E2C-D26AEC0C4CD3}" destId="{F4904843-64A9-4EFE-98EE-C34326650D34}" srcOrd="1" destOrd="0" presId="urn:microsoft.com/office/officeart/2005/8/layout/orgChart1"/>
    <dgm:cxn modelId="{36617966-CED1-4AE0-9F7B-38D3C0E2F72D}" type="presParOf" srcId="{F4904843-64A9-4EFE-98EE-C34326650D34}" destId="{3C2211C6-4482-401B-8043-C0ED2CFA4D85}" srcOrd="0" destOrd="0" presId="urn:microsoft.com/office/officeart/2005/8/layout/orgChart1"/>
    <dgm:cxn modelId="{3FBF434C-F7D6-4271-940C-F334B4968E47}" type="presParOf" srcId="{F4904843-64A9-4EFE-98EE-C34326650D34}" destId="{CEA55603-3CA8-492B-9D7D-C8F08BEB6D59}" srcOrd="1" destOrd="0" presId="urn:microsoft.com/office/officeart/2005/8/layout/orgChart1"/>
    <dgm:cxn modelId="{8EFDFC67-8BF0-4F34-93DF-C3ED8279ACF3}" type="presParOf" srcId="{CEA55603-3CA8-492B-9D7D-C8F08BEB6D59}" destId="{18842733-6B4B-4E5E-AE04-F10D4136379B}" srcOrd="0" destOrd="0" presId="urn:microsoft.com/office/officeart/2005/8/layout/orgChart1"/>
    <dgm:cxn modelId="{AA4418DE-DA2B-44E4-8B8C-9E0298B9EA43}" type="presParOf" srcId="{18842733-6B4B-4E5E-AE04-F10D4136379B}" destId="{4792AD31-69E0-4DA0-B751-D2BEC626FD09}" srcOrd="0" destOrd="0" presId="urn:microsoft.com/office/officeart/2005/8/layout/orgChart1"/>
    <dgm:cxn modelId="{D8336409-A25C-4151-8477-1EFDD53C4379}" type="presParOf" srcId="{18842733-6B4B-4E5E-AE04-F10D4136379B}" destId="{918A1232-546F-481B-88C1-2F1D816E1466}" srcOrd="1" destOrd="0" presId="urn:microsoft.com/office/officeart/2005/8/layout/orgChart1"/>
    <dgm:cxn modelId="{1CDDC545-E66A-45B8-AC66-A322B16F0700}" type="presParOf" srcId="{CEA55603-3CA8-492B-9D7D-C8F08BEB6D59}" destId="{F1D1A17A-F589-4514-9627-F92876EEEBAB}" srcOrd="1" destOrd="0" presId="urn:microsoft.com/office/officeart/2005/8/layout/orgChart1"/>
    <dgm:cxn modelId="{1A118223-D818-4735-9A7E-F411ECB35E37}" type="presParOf" srcId="{CEA55603-3CA8-492B-9D7D-C8F08BEB6D59}" destId="{64303FED-946E-4999-8D90-B4976D7937EC}" srcOrd="2" destOrd="0" presId="urn:microsoft.com/office/officeart/2005/8/layout/orgChart1"/>
    <dgm:cxn modelId="{F7FF4A41-FE1A-41F0-A2A7-3D15597B2515}" type="presParOf" srcId="{F4904843-64A9-4EFE-98EE-C34326650D34}" destId="{910A1E4D-1B29-499C-B6A1-CEB0CCB63F1B}" srcOrd="2" destOrd="0" presId="urn:microsoft.com/office/officeart/2005/8/layout/orgChart1"/>
    <dgm:cxn modelId="{861ACE02-2CA6-4B5C-86A0-61AD2E8567D8}" type="presParOf" srcId="{F4904843-64A9-4EFE-98EE-C34326650D34}" destId="{40A90AD5-E9AC-438D-B46E-28BCA766B12E}" srcOrd="3" destOrd="0" presId="urn:microsoft.com/office/officeart/2005/8/layout/orgChart1"/>
    <dgm:cxn modelId="{CE43C391-1888-4A70-A540-210C7BCEB44F}" type="presParOf" srcId="{40A90AD5-E9AC-438D-B46E-28BCA766B12E}" destId="{9692EE5F-11AB-462E-AF03-9A8CE2FD4F87}" srcOrd="0" destOrd="0" presId="urn:microsoft.com/office/officeart/2005/8/layout/orgChart1"/>
    <dgm:cxn modelId="{E16DEC86-4D44-4B94-8DFB-A8B347809AB5}" type="presParOf" srcId="{9692EE5F-11AB-462E-AF03-9A8CE2FD4F87}" destId="{F79728A4-44BF-46EF-8D8F-B538496FF244}" srcOrd="0" destOrd="0" presId="urn:microsoft.com/office/officeart/2005/8/layout/orgChart1"/>
    <dgm:cxn modelId="{2E7F5850-B7C3-4F2A-A0C9-43E58BD37FE8}" type="presParOf" srcId="{9692EE5F-11AB-462E-AF03-9A8CE2FD4F87}" destId="{22AE86EC-FB78-42E9-9DF7-37530A385F9F}" srcOrd="1" destOrd="0" presId="urn:microsoft.com/office/officeart/2005/8/layout/orgChart1"/>
    <dgm:cxn modelId="{9AB546D6-43D5-40EA-A348-BB57AB73AA8D}" type="presParOf" srcId="{40A90AD5-E9AC-438D-B46E-28BCA766B12E}" destId="{E852ED1F-A9FE-439E-B6A2-0DB4EDAF6FFF}" srcOrd="1" destOrd="0" presId="urn:microsoft.com/office/officeart/2005/8/layout/orgChart1"/>
    <dgm:cxn modelId="{D26EAE9E-6320-43CF-A3D6-D0DEC907F015}" type="presParOf" srcId="{40A90AD5-E9AC-438D-B46E-28BCA766B12E}" destId="{43848609-C998-4438-99F1-35FD1EF0D88D}" srcOrd="2" destOrd="0" presId="urn:microsoft.com/office/officeart/2005/8/layout/orgChart1"/>
    <dgm:cxn modelId="{3E1F1AB1-D328-4455-A785-5076F0EA7F82}" type="presParOf" srcId="{F4904843-64A9-4EFE-98EE-C34326650D34}" destId="{EDF78D75-335D-4372-91AE-CC55F86F5742}" srcOrd="4" destOrd="0" presId="urn:microsoft.com/office/officeart/2005/8/layout/orgChart1"/>
    <dgm:cxn modelId="{05093DA7-370F-4FDC-A730-A911EFA80420}" type="presParOf" srcId="{F4904843-64A9-4EFE-98EE-C34326650D34}" destId="{989B45B2-702F-46B3-B54B-82F01C43371A}" srcOrd="5" destOrd="0" presId="urn:microsoft.com/office/officeart/2005/8/layout/orgChart1"/>
    <dgm:cxn modelId="{3CAF87B6-0228-4461-923B-E49738F4C5CD}" type="presParOf" srcId="{989B45B2-702F-46B3-B54B-82F01C43371A}" destId="{73220619-92D3-4F12-BEBA-44C06C78531F}" srcOrd="0" destOrd="0" presId="urn:microsoft.com/office/officeart/2005/8/layout/orgChart1"/>
    <dgm:cxn modelId="{286FCFDC-3717-4F5E-9182-6A18753D5436}" type="presParOf" srcId="{73220619-92D3-4F12-BEBA-44C06C78531F}" destId="{56387F79-C9B2-4C0D-80A9-37FC8C70FB37}" srcOrd="0" destOrd="0" presId="urn:microsoft.com/office/officeart/2005/8/layout/orgChart1"/>
    <dgm:cxn modelId="{A50FA6BD-1ACB-45F8-B317-DC0924F21614}" type="presParOf" srcId="{73220619-92D3-4F12-BEBA-44C06C78531F}" destId="{E4A824DD-B82B-4E79-B27F-707D4DC6446E}" srcOrd="1" destOrd="0" presId="urn:microsoft.com/office/officeart/2005/8/layout/orgChart1"/>
    <dgm:cxn modelId="{FF633C17-9B1E-4C4F-B36C-0223FE201345}" type="presParOf" srcId="{989B45B2-702F-46B3-B54B-82F01C43371A}" destId="{93F8625D-29C5-4C51-A844-DD1B1A33EFC1}" srcOrd="1" destOrd="0" presId="urn:microsoft.com/office/officeart/2005/8/layout/orgChart1"/>
    <dgm:cxn modelId="{F9D31803-DD9A-4749-BE6E-448CA76631B4}" type="presParOf" srcId="{989B45B2-702F-46B3-B54B-82F01C43371A}" destId="{385B7D73-7854-4CC0-B84F-F06CE0E47558}" srcOrd="2" destOrd="0" presId="urn:microsoft.com/office/officeart/2005/8/layout/orgChart1"/>
    <dgm:cxn modelId="{8209956D-3189-4AE7-919B-D31444711667}" type="presParOf" srcId="{704363A5-FD5C-494E-9E2C-D26AEC0C4CD3}" destId="{5D109343-1D49-4D0D-9B84-809F482C5C4E}" srcOrd="2" destOrd="0" presId="urn:microsoft.com/office/officeart/2005/8/layout/orgChart1"/>
    <dgm:cxn modelId="{2F8BCABB-3146-4C2E-A02A-2EB531D99438}" type="presParOf" srcId="{5D109343-1D49-4D0D-9B84-809F482C5C4E}" destId="{12C9F1C8-9BDB-4938-A4C8-BE5E194894E9}" srcOrd="0" destOrd="0" presId="urn:microsoft.com/office/officeart/2005/8/layout/orgChart1"/>
    <dgm:cxn modelId="{9F7C9125-D57D-46F2-B5F5-06E95B707D67}" type="presParOf" srcId="{5D109343-1D49-4D0D-9B84-809F482C5C4E}" destId="{1CF425D5-E823-4D46-96B0-38FFDB14F419}" srcOrd="1" destOrd="0" presId="urn:microsoft.com/office/officeart/2005/8/layout/orgChart1"/>
    <dgm:cxn modelId="{A9D6D82E-3110-4A8E-B253-E788FDF8C92E}" type="presParOf" srcId="{1CF425D5-E823-4D46-96B0-38FFDB14F419}" destId="{92E12B7C-35F5-494A-85A8-13BFC41E528D}" srcOrd="0" destOrd="0" presId="urn:microsoft.com/office/officeart/2005/8/layout/orgChart1"/>
    <dgm:cxn modelId="{4F243ACE-F066-412F-BD84-254FB4EAD0C3}" type="presParOf" srcId="{92E12B7C-35F5-494A-85A8-13BFC41E528D}" destId="{3955487D-0F11-46ED-AAD2-FF174EB5AD66}" srcOrd="0" destOrd="0" presId="urn:microsoft.com/office/officeart/2005/8/layout/orgChart1"/>
    <dgm:cxn modelId="{20B1FD72-D03D-48AD-B4E5-804565CBA654}" type="presParOf" srcId="{92E12B7C-35F5-494A-85A8-13BFC41E528D}" destId="{E2B8B2A0-FC3A-4CA0-B1ED-F811809B7E55}" srcOrd="1" destOrd="0" presId="urn:microsoft.com/office/officeart/2005/8/layout/orgChart1"/>
    <dgm:cxn modelId="{AE3105A2-85BD-4F74-B0BF-1EA79E12D38C}" type="presParOf" srcId="{1CF425D5-E823-4D46-96B0-38FFDB14F419}" destId="{58CB1D26-D5A6-48DB-A2C0-91DB52815B90}" srcOrd="1" destOrd="0" presId="urn:microsoft.com/office/officeart/2005/8/layout/orgChart1"/>
    <dgm:cxn modelId="{B5C9F0CD-EB55-4363-8A99-119AE0B57A38}" type="presParOf" srcId="{1CF425D5-E823-4D46-96B0-38FFDB14F419}" destId="{B4083AB6-EEE3-4E68-AB70-2FF381633984}" srcOrd="2" destOrd="0" presId="urn:microsoft.com/office/officeart/2005/8/layout/orgChart1"/>
    <dgm:cxn modelId="{EE8B3658-A77A-46E4-B124-511F714697BB}" type="presParOf" srcId="{B4083AB6-EEE3-4E68-AB70-2FF381633984}" destId="{DEF05B1A-8A01-4CD7-9976-24C33CD14DB2}" srcOrd="0" destOrd="0" presId="urn:microsoft.com/office/officeart/2005/8/layout/orgChart1"/>
    <dgm:cxn modelId="{5F46DB90-4CD5-4CAA-8DBE-FE87EC3BCF07}" type="presParOf" srcId="{B4083AB6-EEE3-4E68-AB70-2FF381633984}" destId="{FC8A7E17-3194-4D1E-9DF0-1A19A2FC1AEE}" srcOrd="1" destOrd="0" presId="urn:microsoft.com/office/officeart/2005/8/layout/orgChart1"/>
    <dgm:cxn modelId="{5BCC3E16-5E60-4C12-9A1D-E9080913FF27}" type="presParOf" srcId="{FC8A7E17-3194-4D1E-9DF0-1A19A2FC1AEE}" destId="{837E9F4F-5819-436D-9A80-EF41C6F97349}" srcOrd="0" destOrd="0" presId="urn:microsoft.com/office/officeart/2005/8/layout/orgChart1"/>
    <dgm:cxn modelId="{D58F296B-F32C-4CC0-A781-E8420EE3896D}" type="presParOf" srcId="{837E9F4F-5819-436D-9A80-EF41C6F97349}" destId="{CBA3BB9D-9FC8-444F-AA99-9B7DFFC3DB36}" srcOrd="0" destOrd="0" presId="urn:microsoft.com/office/officeart/2005/8/layout/orgChart1"/>
    <dgm:cxn modelId="{E12188E8-B47D-4946-9751-1746A4FDE1A9}" type="presParOf" srcId="{837E9F4F-5819-436D-9A80-EF41C6F97349}" destId="{BA8BC7A0-4CE2-46D8-A770-ADBEC8A81843}" srcOrd="1" destOrd="0" presId="urn:microsoft.com/office/officeart/2005/8/layout/orgChart1"/>
    <dgm:cxn modelId="{38483702-4B94-4077-925E-F9B4BDE397EA}" type="presParOf" srcId="{FC8A7E17-3194-4D1E-9DF0-1A19A2FC1AEE}" destId="{AFB32040-A9E0-4FF9-A741-15A874A40A4B}" srcOrd="1" destOrd="0" presId="urn:microsoft.com/office/officeart/2005/8/layout/orgChart1"/>
    <dgm:cxn modelId="{F12FD3F3-4D1B-42B2-B009-6C638441FD82}" type="presParOf" srcId="{FC8A7E17-3194-4D1E-9DF0-1A19A2FC1AEE}" destId="{C8C0649C-38DD-4867-9CCA-A672ED60B0FD}" srcOrd="2" destOrd="0" presId="urn:microsoft.com/office/officeart/2005/8/layout/orgChart1"/>
    <dgm:cxn modelId="{481BCB52-E42F-47D5-BE4E-FF0BD3AAF260}" type="presParOf" srcId="{B4083AB6-EEE3-4E68-AB70-2FF381633984}" destId="{301FC4F1-54F3-4129-B4F9-DCD021DFF477}" srcOrd="2" destOrd="0" presId="urn:microsoft.com/office/officeart/2005/8/layout/orgChart1"/>
    <dgm:cxn modelId="{0E0FB979-1722-4E01-AE01-B4C4B60283FF}" type="presParOf" srcId="{B4083AB6-EEE3-4E68-AB70-2FF381633984}" destId="{B4A55BD0-A31D-4F1B-9E96-FF1D07BC79AE}" srcOrd="3" destOrd="0" presId="urn:microsoft.com/office/officeart/2005/8/layout/orgChart1"/>
    <dgm:cxn modelId="{55C9DCB5-B5E5-41EB-B773-42C9859AF068}" type="presParOf" srcId="{B4A55BD0-A31D-4F1B-9E96-FF1D07BC79AE}" destId="{BD98F643-D656-4F1F-8DB7-7256E70DDD39}" srcOrd="0" destOrd="0" presId="urn:microsoft.com/office/officeart/2005/8/layout/orgChart1"/>
    <dgm:cxn modelId="{482C20DD-CACA-40BB-B7A6-B42E2B3F7844}" type="presParOf" srcId="{BD98F643-D656-4F1F-8DB7-7256E70DDD39}" destId="{79DC2364-47CE-4DD5-A3D4-D5A162E44DF6}" srcOrd="0" destOrd="0" presId="urn:microsoft.com/office/officeart/2005/8/layout/orgChart1"/>
    <dgm:cxn modelId="{5648EFF5-A40E-4AE1-9EB4-797C48E106A9}" type="presParOf" srcId="{BD98F643-D656-4F1F-8DB7-7256E70DDD39}" destId="{551EEF64-34F3-4E77-92D8-97EC0F6D3C0F}" srcOrd="1" destOrd="0" presId="urn:microsoft.com/office/officeart/2005/8/layout/orgChart1"/>
    <dgm:cxn modelId="{4321BFA9-1A53-407E-89C1-F5EA46790A4C}" type="presParOf" srcId="{B4A55BD0-A31D-4F1B-9E96-FF1D07BC79AE}" destId="{81964E1A-0616-41EF-A70C-DD845F761F4A}" srcOrd="1" destOrd="0" presId="urn:microsoft.com/office/officeart/2005/8/layout/orgChart1"/>
    <dgm:cxn modelId="{4B2D8DEF-FBD8-411D-ACB0-AB8A705E90A2}" type="presParOf" srcId="{B4A55BD0-A31D-4F1B-9E96-FF1D07BC79AE}" destId="{7573BAF3-EB74-4060-A15A-173115CFC1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25A4-3D11-441C-BE1C-DD081F790117}">
      <dsp:nvSpPr>
        <dsp:cNvPr id="0" name=""/>
        <dsp:cNvSpPr/>
      </dsp:nvSpPr>
      <dsp:spPr>
        <a:xfrm>
          <a:off x="2470479" y="486883"/>
          <a:ext cx="102223" cy="447836"/>
        </a:xfrm>
        <a:custGeom>
          <a:avLst/>
          <a:gdLst/>
          <a:ahLst/>
          <a:cxnLst/>
          <a:rect l="0" t="0" r="0" b="0"/>
          <a:pathLst>
            <a:path>
              <a:moveTo>
                <a:pt x="102515" y="0"/>
              </a:moveTo>
              <a:lnTo>
                <a:pt x="102515" y="449114"/>
              </a:lnTo>
              <a:lnTo>
                <a:pt x="0" y="449114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F07F-2655-44E0-8731-EA65FABAD6E7}">
      <dsp:nvSpPr>
        <dsp:cNvPr id="0" name=""/>
        <dsp:cNvSpPr/>
      </dsp:nvSpPr>
      <dsp:spPr>
        <a:xfrm>
          <a:off x="2572702" y="486883"/>
          <a:ext cx="1130708" cy="895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43"/>
              </a:lnTo>
              <a:lnTo>
                <a:pt x="1133935" y="796643"/>
              </a:lnTo>
              <a:lnTo>
                <a:pt x="1133935" y="899159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DA4-CA81-4BB6-B475-D88F298B968E}">
      <dsp:nvSpPr>
        <dsp:cNvPr id="0" name=""/>
        <dsp:cNvSpPr/>
      </dsp:nvSpPr>
      <dsp:spPr>
        <a:xfrm>
          <a:off x="1368957" y="486883"/>
          <a:ext cx="1203744" cy="895777"/>
        </a:xfrm>
        <a:custGeom>
          <a:avLst/>
          <a:gdLst/>
          <a:ahLst/>
          <a:cxnLst/>
          <a:rect l="0" t="0" r="0" b="0"/>
          <a:pathLst>
            <a:path>
              <a:moveTo>
                <a:pt x="1207180" y="0"/>
              </a:moveTo>
              <a:lnTo>
                <a:pt x="1207180" y="796643"/>
              </a:lnTo>
              <a:lnTo>
                <a:pt x="0" y="796643"/>
              </a:lnTo>
              <a:lnTo>
                <a:pt x="0" y="899159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89A2-C481-41A2-83EA-709308BBF4A4}">
      <dsp:nvSpPr>
        <dsp:cNvPr id="0" name=""/>
        <dsp:cNvSpPr/>
      </dsp:nvSpPr>
      <dsp:spPr>
        <a:xfrm>
          <a:off x="2085924" y="105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Менеджер</a:t>
          </a:r>
          <a:endParaRPr lang="ru-RU" sz="1400" kern="12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2085924" y="105"/>
        <a:ext cx="973556" cy="486778"/>
      </dsp:txXfrm>
    </dsp:sp>
    <dsp:sp modelId="{523234B6-A6E4-4329-B203-D6CB032D3C18}">
      <dsp:nvSpPr>
        <dsp:cNvPr id="0" name=""/>
        <dsp:cNvSpPr/>
      </dsp:nvSpPr>
      <dsp:spPr>
        <a:xfrm>
          <a:off x="882179" y="1382661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Соціальний працівник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882179" y="1382661"/>
        <a:ext cx="973556" cy="486778"/>
      </dsp:txXfrm>
    </dsp:sp>
    <dsp:sp modelId="{D61FDA96-0C29-4D47-8C9E-7E5308343FA4}">
      <dsp:nvSpPr>
        <dsp:cNvPr id="0" name=""/>
        <dsp:cNvSpPr/>
      </dsp:nvSpPr>
      <dsp:spPr>
        <a:xfrm>
          <a:off x="3216632" y="1382661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Соціальний працівник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3216632" y="1382661"/>
        <a:ext cx="973556" cy="486778"/>
      </dsp:txXfrm>
    </dsp:sp>
    <dsp:sp modelId="{E07B0A97-585B-4831-AA47-3A3ED391BD7C}">
      <dsp:nvSpPr>
        <dsp:cNvPr id="0" name=""/>
        <dsp:cNvSpPr/>
      </dsp:nvSpPr>
      <dsp:spPr>
        <a:xfrm>
          <a:off x="1496922" y="691330"/>
          <a:ext cx="973556" cy="486778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Аналітик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sp:txBody>
      <dsp:txXfrm>
        <a:off x="1496922" y="691330"/>
        <a:ext cx="973556" cy="486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25A4-3D11-441C-BE1C-DD081F790117}">
      <dsp:nvSpPr>
        <dsp:cNvPr id="0" name=""/>
        <dsp:cNvSpPr/>
      </dsp:nvSpPr>
      <dsp:spPr>
        <a:xfrm>
          <a:off x="1845390" y="487381"/>
          <a:ext cx="801289" cy="392621"/>
        </a:xfrm>
        <a:custGeom>
          <a:avLst/>
          <a:gdLst/>
          <a:ahLst/>
          <a:cxnLst/>
          <a:rect l="0" t="0" r="0" b="0"/>
          <a:pathLst>
            <a:path>
              <a:moveTo>
                <a:pt x="804337" y="0"/>
              </a:moveTo>
              <a:lnTo>
                <a:pt x="804337" y="394115"/>
              </a:lnTo>
              <a:lnTo>
                <a:pt x="0" y="39411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F07F-2655-44E0-8731-EA65FABAD6E7}">
      <dsp:nvSpPr>
        <dsp:cNvPr id="0" name=""/>
        <dsp:cNvSpPr/>
      </dsp:nvSpPr>
      <dsp:spPr>
        <a:xfrm>
          <a:off x="2646680" y="487381"/>
          <a:ext cx="1129450" cy="89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667"/>
              </a:lnTo>
              <a:lnTo>
                <a:pt x="1133746" y="796667"/>
              </a:lnTo>
              <a:lnTo>
                <a:pt x="1133746" y="89916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DA4-CA81-4BB6-B475-D88F298B968E}">
      <dsp:nvSpPr>
        <dsp:cNvPr id="0" name=""/>
        <dsp:cNvSpPr/>
      </dsp:nvSpPr>
      <dsp:spPr>
        <a:xfrm>
          <a:off x="1548611" y="487381"/>
          <a:ext cx="1098068" cy="895429"/>
        </a:xfrm>
        <a:custGeom>
          <a:avLst/>
          <a:gdLst/>
          <a:ahLst/>
          <a:cxnLst/>
          <a:rect l="0" t="0" r="0" b="0"/>
          <a:pathLst>
            <a:path>
              <a:moveTo>
                <a:pt x="1102245" y="0"/>
              </a:moveTo>
              <a:lnTo>
                <a:pt x="1102245" y="796337"/>
              </a:lnTo>
              <a:lnTo>
                <a:pt x="0" y="796337"/>
              </a:lnTo>
              <a:lnTo>
                <a:pt x="0" y="89883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89A2-C481-41A2-83EA-709308BBF4A4}">
      <dsp:nvSpPr>
        <dsp:cNvPr id="0" name=""/>
        <dsp:cNvSpPr/>
      </dsp:nvSpPr>
      <dsp:spPr>
        <a:xfrm>
          <a:off x="2160443" y="1144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 kern="12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160443" y="1144"/>
        <a:ext cx="972473" cy="486236"/>
      </dsp:txXfrm>
    </dsp:sp>
    <dsp:sp modelId="{523234B6-A6E4-4329-B203-D6CB032D3C18}">
      <dsp:nvSpPr>
        <dsp:cNvPr id="0" name=""/>
        <dsp:cNvSpPr/>
      </dsp:nvSpPr>
      <dsp:spPr>
        <a:xfrm>
          <a:off x="1062374" y="1382811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Соціальний працівник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062374" y="1382811"/>
        <a:ext cx="972473" cy="486236"/>
      </dsp:txXfrm>
    </dsp:sp>
    <dsp:sp modelId="{D61FDA96-0C29-4D47-8C9E-7E5308343FA4}">
      <dsp:nvSpPr>
        <dsp:cNvPr id="0" name=""/>
        <dsp:cNvSpPr/>
      </dsp:nvSpPr>
      <dsp:spPr>
        <a:xfrm>
          <a:off x="3289893" y="1383203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Соціальний працівник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289893" y="1383203"/>
        <a:ext cx="972473" cy="486236"/>
      </dsp:txXfrm>
    </dsp:sp>
    <dsp:sp modelId="{E07B0A97-585B-4831-AA47-3A3ED391BD7C}">
      <dsp:nvSpPr>
        <dsp:cNvPr id="0" name=""/>
        <dsp:cNvSpPr/>
      </dsp:nvSpPr>
      <dsp:spPr>
        <a:xfrm>
          <a:off x="872916" y="636885"/>
          <a:ext cx="972473" cy="486236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72916" y="636885"/>
        <a:ext cx="972473" cy="486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25A4-3D11-441C-BE1C-DD081F790117}">
      <dsp:nvSpPr>
        <dsp:cNvPr id="0" name=""/>
        <dsp:cNvSpPr/>
      </dsp:nvSpPr>
      <dsp:spPr>
        <a:xfrm>
          <a:off x="1905817" y="525662"/>
          <a:ext cx="426855" cy="361361"/>
        </a:xfrm>
        <a:custGeom>
          <a:avLst/>
          <a:gdLst/>
          <a:ahLst/>
          <a:cxnLst/>
          <a:rect l="0" t="0" r="0" b="0"/>
          <a:pathLst>
            <a:path>
              <a:moveTo>
                <a:pt x="426157" y="0"/>
              </a:moveTo>
              <a:lnTo>
                <a:pt x="426157" y="360771"/>
              </a:lnTo>
              <a:lnTo>
                <a:pt x="0" y="360771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D0F07F-2655-44E0-8731-EA65FABAD6E7}">
      <dsp:nvSpPr>
        <dsp:cNvPr id="0" name=""/>
        <dsp:cNvSpPr/>
      </dsp:nvSpPr>
      <dsp:spPr>
        <a:xfrm>
          <a:off x="2332672" y="525662"/>
          <a:ext cx="1829376" cy="929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2855"/>
              </a:lnTo>
              <a:lnTo>
                <a:pt x="1826388" y="822855"/>
              </a:lnTo>
              <a:lnTo>
                <a:pt x="1826388" y="928375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0CDA4-CA81-4BB6-B475-D88F298B968E}">
      <dsp:nvSpPr>
        <dsp:cNvPr id="0" name=""/>
        <dsp:cNvSpPr/>
      </dsp:nvSpPr>
      <dsp:spPr>
        <a:xfrm>
          <a:off x="2332672" y="525662"/>
          <a:ext cx="593949" cy="926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810"/>
              </a:lnTo>
              <a:lnTo>
                <a:pt x="592979" y="819810"/>
              </a:lnTo>
              <a:lnTo>
                <a:pt x="592979" y="925330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17D68-3E27-425A-8876-BDB78697904F}">
      <dsp:nvSpPr>
        <dsp:cNvPr id="0" name=""/>
        <dsp:cNvSpPr/>
      </dsp:nvSpPr>
      <dsp:spPr>
        <a:xfrm>
          <a:off x="1712098" y="525662"/>
          <a:ext cx="620573" cy="948431"/>
        </a:xfrm>
        <a:custGeom>
          <a:avLst/>
          <a:gdLst/>
          <a:ahLst/>
          <a:cxnLst/>
          <a:rect l="0" t="0" r="0" b="0"/>
          <a:pathLst>
            <a:path>
              <a:moveTo>
                <a:pt x="619560" y="0"/>
              </a:moveTo>
              <a:lnTo>
                <a:pt x="619560" y="844882"/>
              </a:lnTo>
              <a:lnTo>
                <a:pt x="0" y="844882"/>
              </a:lnTo>
              <a:lnTo>
                <a:pt x="0" y="950402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96A28-B6F0-4771-9D42-0957633A906A}">
      <dsp:nvSpPr>
        <dsp:cNvPr id="0" name=""/>
        <dsp:cNvSpPr/>
      </dsp:nvSpPr>
      <dsp:spPr>
        <a:xfrm>
          <a:off x="505708" y="525662"/>
          <a:ext cx="1826963" cy="926064"/>
        </a:xfrm>
        <a:custGeom>
          <a:avLst/>
          <a:gdLst/>
          <a:ahLst/>
          <a:cxnLst/>
          <a:rect l="0" t="0" r="0" b="0"/>
          <a:pathLst>
            <a:path>
              <a:moveTo>
                <a:pt x="1823979" y="0"/>
              </a:moveTo>
              <a:lnTo>
                <a:pt x="1823979" y="819032"/>
              </a:lnTo>
              <a:lnTo>
                <a:pt x="0" y="819032"/>
              </a:lnTo>
              <a:lnTo>
                <a:pt x="0" y="924551"/>
              </a:lnTo>
            </a:path>
          </a:pathLst>
        </a:custGeom>
        <a:noFill/>
        <a:ln w="9525" cap="flat" cmpd="sng" algn="ctr">
          <a:solidFill>
            <a:srgbClr val="1F497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289A2-C481-41A2-83EA-709308BBF4A4}">
      <dsp:nvSpPr>
        <dsp:cNvPr id="0" name=""/>
        <dsp:cNvSpPr/>
      </dsp:nvSpPr>
      <dsp:spPr>
        <a:xfrm>
          <a:off x="1829376" y="22367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ln/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Менеджер</a:t>
          </a:r>
          <a:endParaRPr lang="ru-RU" sz="1400" kern="1200">
            <a:ln/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29376" y="22367"/>
        <a:ext cx="1006591" cy="503295"/>
      </dsp:txXfrm>
    </dsp:sp>
    <dsp:sp modelId="{B505D621-A472-49C7-8E61-524D72518879}">
      <dsp:nvSpPr>
        <dsp:cNvPr id="0" name=""/>
        <dsp:cNvSpPr/>
      </dsp:nvSpPr>
      <dsp:spPr>
        <a:xfrm>
          <a:off x="2413" y="1451727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Навички</a:t>
          </a:r>
        </a:p>
      </dsp:txBody>
      <dsp:txXfrm>
        <a:off x="2413" y="1451727"/>
        <a:ext cx="1006591" cy="503295"/>
      </dsp:txXfrm>
    </dsp:sp>
    <dsp:sp modelId="{C96379F3-3A13-4EDA-9730-32ECE5CB0D9A}">
      <dsp:nvSpPr>
        <dsp:cNvPr id="0" name=""/>
        <dsp:cNvSpPr/>
      </dsp:nvSpPr>
      <dsp:spPr>
        <a:xfrm>
          <a:off x="1208803" y="1474094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Робочі процеси</a:t>
          </a:r>
        </a:p>
      </dsp:txBody>
      <dsp:txXfrm>
        <a:off x="1208803" y="1474094"/>
        <a:ext cx="1006591" cy="503295"/>
      </dsp:txXfrm>
    </dsp:sp>
    <dsp:sp modelId="{523234B6-A6E4-4329-B203-D6CB032D3C18}">
      <dsp:nvSpPr>
        <dsp:cNvPr id="0" name=""/>
        <dsp:cNvSpPr/>
      </dsp:nvSpPr>
      <dsp:spPr>
        <a:xfrm>
          <a:off x="2423326" y="1452507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Адмініст. послуги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23326" y="1452507"/>
        <a:ext cx="1006591" cy="503295"/>
      </dsp:txXfrm>
    </dsp:sp>
    <dsp:sp modelId="{D61FDA96-0C29-4D47-8C9E-7E5308343FA4}">
      <dsp:nvSpPr>
        <dsp:cNvPr id="0" name=""/>
        <dsp:cNvSpPr/>
      </dsp:nvSpPr>
      <dsp:spPr>
        <a:xfrm>
          <a:off x="3658753" y="1455557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Соціальний працівник</a:t>
          </a:r>
          <a:endParaRPr lang="ru-RU" sz="1400" kern="1200" dirty="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58753" y="1455557"/>
        <a:ext cx="1006591" cy="503295"/>
      </dsp:txXfrm>
    </dsp:sp>
    <dsp:sp modelId="{E07B0A97-585B-4831-AA47-3A3ED391BD7C}">
      <dsp:nvSpPr>
        <dsp:cNvPr id="0" name=""/>
        <dsp:cNvSpPr/>
      </dsp:nvSpPr>
      <dsp:spPr>
        <a:xfrm>
          <a:off x="899225" y="635376"/>
          <a:ext cx="1006591" cy="503295"/>
        </a:xfrm>
        <a:prstGeom prst="rect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" lastClr="FFFFFF"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Times New Roman" pitchFamily="18" charset="0"/>
              <a:ea typeface="+mn-ea"/>
              <a:cs typeface="Times New Roman" pitchFamily="18" charset="0"/>
            </a:rPr>
            <a:t>Аналітик</a:t>
          </a:r>
          <a:endParaRPr lang="ru-RU" sz="1400" kern="1200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899225" y="635376"/>
        <a:ext cx="1006591" cy="503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200" dirty="0" smtClean="0"/>
              <a:t>Організаційне будівництво в сфері соціального обслуговування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Менеджмент соціальної роботи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2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2. Загальні характеристики організації надання соціальних послуг: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uk-UA" dirty="0"/>
              <a:t>Концентрований розподіл і використання трудових та інформаційних ресурсів задля вирішення організаційних завдань установи;</a:t>
            </a:r>
            <a:endParaRPr lang="ru-RU" sz="1600" dirty="0"/>
          </a:p>
          <a:p>
            <a:pPr lvl="1"/>
            <a:r>
              <a:rPr lang="uk-UA" dirty="0"/>
              <a:t>Орієнтир на конструктивну взаємодію з громадою, яка обслуговується в </a:t>
            </a:r>
            <a:r>
              <a:rPr lang="uk-UA" dirty="0" smtClean="0"/>
              <a:t>установі</a:t>
            </a:r>
            <a:r>
              <a:rPr lang="uk-UA" dirty="0"/>
              <a:t>;</a:t>
            </a:r>
            <a:endParaRPr lang="ru-RU" sz="1600" dirty="0"/>
          </a:p>
          <a:p>
            <a:pPr lvl="1"/>
            <a:r>
              <a:rPr lang="uk-UA" dirty="0"/>
              <a:t>Структуризація діяльності за основними напрямками функціонування організації;</a:t>
            </a:r>
            <a:endParaRPr lang="ru-RU" sz="1600" dirty="0"/>
          </a:p>
          <a:p>
            <a:pPr lvl="1"/>
            <a:r>
              <a:rPr lang="uk-UA" dirty="0"/>
              <a:t>Деталізація розподілу праці за етапами ділової активності установи;</a:t>
            </a:r>
            <a:endParaRPr lang="ru-RU" sz="1600" dirty="0"/>
          </a:p>
          <a:p>
            <a:pPr lvl="1"/>
            <a:r>
              <a:rPr lang="uk-UA" dirty="0"/>
              <a:t>Встановлення системи управління </a:t>
            </a:r>
            <a:r>
              <a:rPr lang="uk-UA" dirty="0" smtClean="0"/>
              <a:t>соціальним </a:t>
            </a:r>
            <a:r>
              <a:rPr lang="uk-UA" dirty="0"/>
              <a:t>обслуговуванням.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78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Розбудова організації</a:t>
            </a:r>
            <a:br>
              <a:rPr lang="uk-UA" b="1" dirty="0"/>
            </a:br>
            <a:r>
              <a:rPr lang="uk-UA" b="1" dirty="0"/>
              <a:t> відбувається у три етапи: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7547813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111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Групування організаційної діяльності: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групування за знаннями та </a:t>
            </a:r>
            <a:r>
              <a:rPr lang="uk-UA" b="1" dirty="0" smtClean="0"/>
              <a:t>вміннями;</a:t>
            </a:r>
          </a:p>
          <a:p>
            <a:r>
              <a:rPr lang="uk-UA" b="1" dirty="0"/>
              <a:t>групування за робочими </a:t>
            </a:r>
            <a:r>
              <a:rPr lang="uk-UA" b="1" dirty="0" smtClean="0"/>
              <a:t>процесами;</a:t>
            </a:r>
          </a:p>
          <a:p>
            <a:r>
              <a:rPr lang="uk-UA" b="1" dirty="0"/>
              <a:t>групування за </a:t>
            </a:r>
            <a:r>
              <a:rPr lang="uk-UA" b="1" dirty="0" smtClean="0"/>
              <a:t>часом;</a:t>
            </a:r>
          </a:p>
          <a:p>
            <a:r>
              <a:rPr lang="uk-UA" b="1" dirty="0"/>
              <a:t>групування за </a:t>
            </a:r>
            <a:r>
              <a:rPr lang="uk-UA" b="1" dirty="0" smtClean="0"/>
              <a:t>клієнтами;</a:t>
            </a:r>
          </a:p>
          <a:p>
            <a:r>
              <a:rPr lang="uk-UA" b="1" dirty="0"/>
              <a:t>групування за місцем </a:t>
            </a:r>
            <a:r>
              <a:rPr lang="uk-UA" b="1" dirty="0" smtClean="0"/>
              <a:t>діяльності.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98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Делегування повноважень: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/>
              <a:t>Повноваження розподіляються за характером та безпосередністю виконання основних цілей організації на лінійні та апаратні. </a:t>
            </a:r>
            <a:endParaRPr lang="en-US" dirty="0" smtClean="0"/>
          </a:p>
          <a:p>
            <a:pPr algn="just"/>
            <a:r>
              <a:rPr lang="uk-UA" dirty="0" smtClean="0"/>
              <a:t>Лінійні </a:t>
            </a:r>
            <a:r>
              <a:rPr lang="uk-UA" dirty="0"/>
              <a:t>повноваження безпосередньо передаються від начальника до підлеглого та далі до інших підлеглих</a:t>
            </a:r>
            <a:r>
              <a:rPr lang="uk-UA" dirty="0" smtClean="0"/>
              <a:t>.</a:t>
            </a:r>
            <a:endParaRPr lang="en-US" dirty="0"/>
          </a:p>
          <a:p>
            <a:pPr algn="just"/>
            <a:r>
              <a:rPr lang="uk-UA" dirty="0"/>
              <a:t>Делегування повноважень створює ієрархію рівнів управління. </a:t>
            </a:r>
            <a:endParaRPr lang="en-US" dirty="0" smtClean="0"/>
          </a:p>
          <a:p>
            <a:pPr algn="just"/>
            <a:r>
              <a:rPr lang="uk-UA" dirty="0" smtClean="0"/>
              <a:t>Апаратні </a:t>
            </a:r>
            <a:r>
              <a:rPr lang="uk-UA" dirty="0"/>
              <a:t>повноваження включають у себе функціональне забезпечення роботи </a:t>
            </a:r>
            <a:r>
              <a:rPr lang="uk-UA" dirty="0" smtClean="0"/>
              <a:t>соціальної </a:t>
            </a:r>
            <a:r>
              <a:rPr lang="uk-UA" dirty="0"/>
              <a:t>служби.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22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Види організаційних структур: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i="1" dirty="0"/>
              <a:t>Структуру організації можна визначити як просту сукупність засобів, за допомогою яких процес праці з початку розподіляється на окремі виробничі завдання, а після цього досягається координація дій з вирішення цих </a:t>
            </a:r>
            <a:r>
              <a:rPr lang="uk-UA" i="1" dirty="0" smtClean="0"/>
              <a:t>завдань.</a:t>
            </a:r>
          </a:p>
          <a:p>
            <a:pPr marL="0" indent="0" algn="just">
              <a:buNone/>
            </a:pPr>
            <a:r>
              <a:rPr lang="uk-UA" dirty="0" smtClean="0"/>
              <a:t>                                                                                         Генрі </a:t>
            </a:r>
            <a:r>
              <a:rPr lang="uk-UA" dirty="0" err="1" smtClean="0"/>
              <a:t>Мінцберг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6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Лінійно-функціональна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13396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666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Дивізіональна</a:t>
            </a:r>
            <a:r>
              <a:rPr lang="uk-UA" dirty="0" smtClean="0"/>
              <a:t>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747864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189838" y="4308389"/>
            <a:ext cx="332808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/>
              <a:t> 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89837" y="5034198"/>
            <a:ext cx="3328087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5577016" y="4110681"/>
            <a:ext cx="634314" cy="153311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/>
              <a:t> </a:t>
            </a:r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>
            <a:off x="7545859" y="4036542"/>
            <a:ext cx="477795" cy="1607256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14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Матрична організаційна структура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2319851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79308" y="4366054"/>
            <a:ext cx="3459892" cy="626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87546" y="5272216"/>
            <a:ext cx="3534032" cy="6031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26443" y="4193059"/>
            <a:ext cx="395416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870357" y="4193059"/>
            <a:ext cx="378940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155459" y="4193059"/>
            <a:ext cx="370703" cy="168227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81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Тези: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/>
              <a:t>Рухливість умов сучасного суспільного життя вимагає створення нових організаційних структур:</a:t>
            </a:r>
          </a:p>
          <a:p>
            <a:pPr algn="just">
              <a:buFontTx/>
              <a:buChar char="-"/>
            </a:pPr>
            <a:r>
              <a:rPr lang="uk-UA" b="1" dirty="0" err="1" smtClean="0"/>
              <a:t>Адхократія</a:t>
            </a:r>
            <a:r>
              <a:rPr lang="uk-UA" dirty="0" smtClean="0"/>
              <a:t> – різновид організаційної структури, в якій створюється неформальний проектний відділ для вирішення складних організаційних завдань;</a:t>
            </a:r>
          </a:p>
          <a:p>
            <a:pPr algn="just">
              <a:buFontTx/>
              <a:buChar char="-"/>
            </a:pPr>
            <a:r>
              <a:rPr lang="uk-UA" b="1" dirty="0" err="1" smtClean="0"/>
              <a:t>Халократія</a:t>
            </a:r>
            <a:r>
              <a:rPr lang="uk-UA" dirty="0" smtClean="0"/>
              <a:t> – різновид організаційної структури, який передбачає передання виконавцю повної відповідальності за результати його професійної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2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1. Організаційна діяльність </a:t>
            </a:r>
            <a:r>
              <a:rPr lang="uk-UA" dirty="0" smtClean="0"/>
              <a:t>та соціальна служба.</a:t>
            </a:r>
            <a:endParaRPr lang="ru-RU" dirty="0"/>
          </a:p>
          <a:p>
            <a:r>
              <a:rPr lang="uk-UA" dirty="0"/>
              <a:t>2. Групування персоналу та розподіл повноважень.</a:t>
            </a:r>
            <a:endParaRPr lang="ru-RU" dirty="0"/>
          </a:p>
          <a:p>
            <a:r>
              <a:rPr lang="uk-UA" dirty="0"/>
              <a:t>3. Організаційний дизайн у сфері </a:t>
            </a:r>
            <a:r>
              <a:rPr lang="uk-UA" dirty="0" smtClean="0"/>
              <a:t>соціального обслуговування.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71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Організація  - це розгортання </a:t>
            </a:r>
            <a:r>
              <a:rPr lang="uk-UA" dirty="0"/>
              <a:t>організаційних ресурсів для досягнення стратегічних </a:t>
            </a:r>
            <a:r>
              <a:rPr lang="uk-UA" dirty="0" smtClean="0"/>
              <a:t>цілей.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r="406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uk-UA" dirty="0" smtClean="0"/>
              <a:t>Річард </a:t>
            </a:r>
            <a:r>
              <a:rPr lang="uk-UA" dirty="0" err="1" smtClean="0"/>
              <a:t>Дафт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38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1. П'ять основних елементів організації за Генрі </a:t>
            </a:r>
            <a:r>
              <a:rPr lang="uk-UA" dirty="0" err="1" smtClean="0"/>
              <a:t>Міцбергом</a:t>
            </a:r>
            <a:r>
              <a:rPr lang="uk-UA" dirty="0"/>
              <a:t>:</a:t>
            </a:r>
            <a:endParaRPr lang="ru-RU" dirty="0"/>
          </a:p>
        </p:txBody>
      </p:sp>
      <p:grpSp>
        <p:nvGrpSpPr>
          <p:cNvPr id="4" name="Полотно 24"/>
          <p:cNvGrpSpPr/>
          <p:nvPr/>
        </p:nvGrpSpPr>
        <p:grpSpPr>
          <a:xfrm>
            <a:off x="3405059" y="2610366"/>
            <a:ext cx="5200650" cy="2971800"/>
            <a:chOff x="0" y="0"/>
            <a:chExt cx="5200650" cy="29718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200650" cy="2971800"/>
            </a:xfrm>
            <a:prstGeom prst="rect">
              <a:avLst/>
            </a:prstGeom>
            <a:noFill/>
          </p:spPr>
        </p:sp>
        <p:sp>
          <p:nvSpPr>
            <p:cNvPr id="6" name="Овал 5"/>
            <p:cNvSpPr>
              <a:spLocks noChangeArrowheads="1"/>
            </p:cNvSpPr>
            <p:nvPr/>
          </p:nvSpPr>
          <p:spPr bwMode="auto">
            <a:xfrm rot="19787406">
              <a:off x="3398041" y="549953"/>
              <a:ext cx="1009710" cy="1647800"/>
            </a:xfrm>
            <a:prstGeom prst="ellipse">
              <a:avLst/>
            </a:prstGeom>
            <a:noFill/>
            <a:ln w="25400">
              <a:solidFill>
                <a:srgbClr val="1F497D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7" name="Овал 6"/>
            <p:cNvSpPr>
              <a:spLocks noChangeArrowheads="1"/>
            </p:cNvSpPr>
            <p:nvPr/>
          </p:nvSpPr>
          <p:spPr bwMode="auto">
            <a:xfrm rot="1730542">
              <a:off x="1000110" y="666700"/>
              <a:ext cx="914409" cy="15145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prstDash val="dash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Прямоугольник 7"/>
            <p:cNvSpPr>
              <a:spLocks noChangeArrowheads="1"/>
            </p:cNvSpPr>
            <p:nvPr/>
          </p:nvSpPr>
          <p:spPr bwMode="auto">
            <a:xfrm>
              <a:off x="876308" y="2238300"/>
              <a:ext cx="3114630" cy="6573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Равнобедренный треугольник 8"/>
            <p:cNvSpPr>
              <a:spLocks noChangeArrowheads="1"/>
            </p:cNvSpPr>
            <p:nvPr/>
          </p:nvSpPr>
          <p:spPr bwMode="auto">
            <a:xfrm>
              <a:off x="1765917" y="676200"/>
              <a:ext cx="1343013" cy="15621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Поле 117"/>
            <p:cNvSpPr txBox="1">
              <a:spLocks noChangeArrowheads="1"/>
            </p:cNvSpPr>
            <p:nvPr/>
          </p:nvSpPr>
          <p:spPr bwMode="auto">
            <a:xfrm>
              <a:off x="1676316" y="147700"/>
              <a:ext cx="1494414" cy="5239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1F497D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Стратегічна верхівка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оле 118"/>
            <p:cNvSpPr txBox="1">
              <a:spLocks noChangeArrowheads="1"/>
            </p:cNvSpPr>
            <p:nvPr/>
          </p:nvSpPr>
          <p:spPr bwMode="auto">
            <a:xfrm>
              <a:off x="876308" y="2238300"/>
              <a:ext cx="3057529" cy="6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 dirty="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Виконавче ядро </a:t>
              </a:r>
              <a:r>
                <a:rPr lang="uk-UA" sz="1100" dirty="0" smtClean="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установи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оле 119"/>
            <p:cNvSpPr txBox="1">
              <a:spLocks noChangeArrowheads="1"/>
            </p:cNvSpPr>
            <p:nvPr/>
          </p:nvSpPr>
          <p:spPr bwMode="auto">
            <a:xfrm rot="19393792">
              <a:off x="3431321" y="854877"/>
              <a:ext cx="847708" cy="118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uk-UA" sz="1100" dirty="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Допоміжний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uk-UA" sz="1100" dirty="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персонал установи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оле 120"/>
            <p:cNvSpPr txBox="1">
              <a:spLocks noChangeArrowheads="1"/>
            </p:cNvSpPr>
            <p:nvPr/>
          </p:nvSpPr>
          <p:spPr bwMode="auto">
            <a:xfrm rot="18390698">
              <a:off x="880914" y="1203198"/>
              <a:ext cx="1125800" cy="4278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Аналітичний центр установи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е 121"/>
            <p:cNvSpPr txBox="1">
              <a:spLocks noChangeArrowheads="1"/>
            </p:cNvSpPr>
            <p:nvPr/>
          </p:nvSpPr>
          <p:spPr bwMode="auto">
            <a:xfrm>
              <a:off x="2085920" y="1590600"/>
              <a:ext cx="714407" cy="571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Середня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solidFill>
                    <a:srgbClr val="1F497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ланка</a:t>
              </a:r>
              <a:endParaRPr lang="ru-RU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32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Координація організаційних процесів у </a:t>
            </a:r>
            <a:r>
              <a:rPr lang="uk-UA" dirty="0" smtClean="0"/>
              <a:t>соціальній службі: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Взаємне погодження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51476"/>
              </p:ext>
            </p:extLst>
          </p:nvPr>
        </p:nvGraphicFramePr>
        <p:xfrm>
          <a:off x="3523296" y="3219209"/>
          <a:ext cx="5145405" cy="18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>
            <a:off x="5395784" y="4769708"/>
            <a:ext cx="1334530" cy="2388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4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Моделі взаємного погодження: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53030"/>
            <a:ext cx="4718050" cy="3125153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5" y="3158222"/>
            <a:ext cx="4718050" cy="211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8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767" y="1581665"/>
            <a:ext cx="9553829" cy="4294203"/>
          </a:xfrm>
        </p:spPr>
        <p:txBody>
          <a:bodyPr/>
          <a:lstStyle/>
          <a:p>
            <a:r>
              <a:rPr lang="uk-UA" b="1" dirty="0"/>
              <a:t>Прямий контроль в </a:t>
            </a:r>
            <a:r>
              <a:rPr lang="uk-UA" b="1" dirty="0" smtClean="0"/>
              <a:t>соціальній службі</a:t>
            </a:r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18441"/>
              </p:ext>
            </p:extLst>
          </p:nvPr>
        </p:nvGraphicFramePr>
        <p:xfrm>
          <a:off x="3449320" y="2494280"/>
          <a:ext cx="5293360" cy="18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Соединительная линия уступом 4"/>
          <p:cNvCxnSpPr>
            <a:cxnSpLocks noChangeShapeType="1"/>
          </p:cNvCxnSpPr>
          <p:nvPr/>
        </p:nvCxnSpPr>
        <p:spPr bwMode="auto">
          <a:xfrm rot="16200000" flipH="1">
            <a:off x="6120856" y="3179948"/>
            <a:ext cx="935992" cy="628918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rgbClr val="1F497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Соединительная линия уступом 6"/>
          <p:cNvCxnSpPr>
            <a:cxnSpLocks noChangeShapeType="1"/>
          </p:cNvCxnSpPr>
          <p:nvPr/>
        </p:nvCxnSpPr>
        <p:spPr bwMode="auto">
          <a:xfrm rot="5400000">
            <a:off x="5163768" y="3241950"/>
            <a:ext cx="935994" cy="504913"/>
          </a:xfrm>
          <a:prstGeom prst="bentConnector3">
            <a:avLst>
              <a:gd name="adj1" fmla="val 50000"/>
            </a:avLst>
          </a:prstGeom>
          <a:noFill/>
          <a:ln w="22225">
            <a:solidFill>
              <a:srgbClr val="1F497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88088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736" y="1354207"/>
            <a:ext cx="9601196" cy="4272235"/>
          </a:xfrm>
        </p:spPr>
        <p:txBody>
          <a:bodyPr/>
          <a:lstStyle/>
          <a:p>
            <a:r>
              <a:rPr lang="uk-UA" b="1" dirty="0"/>
              <a:t>стандартизація </a:t>
            </a:r>
            <a:r>
              <a:rPr lang="uk-UA" b="1" dirty="0" smtClean="0"/>
              <a:t>роботи організації </a:t>
            </a:r>
            <a:endParaRPr lang="ru-RU" dirty="0"/>
          </a:p>
        </p:txBody>
      </p:sp>
      <p:graphicFrame>
        <p:nvGraphicFramePr>
          <p:cNvPr id="4" name="Схе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830612"/>
              </p:ext>
            </p:extLst>
          </p:nvPr>
        </p:nvGraphicFramePr>
        <p:xfrm>
          <a:off x="3639759" y="2769818"/>
          <a:ext cx="4665345" cy="1977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>
            <a:spLocks noChangeArrowheads="1"/>
          </p:cNvSpPr>
          <p:nvPr/>
        </p:nvSpPr>
        <p:spPr bwMode="auto">
          <a:xfrm rot="18160804" flipH="1">
            <a:off x="4304468" y="3836855"/>
            <a:ext cx="419735" cy="427355"/>
          </a:xfrm>
          <a:prstGeom prst="rightArrow">
            <a:avLst>
              <a:gd name="adj1" fmla="val 50000"/>
              <a:gd name="adj2" fmla="val 2956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6200000" flipH="1">
            <a:off x="5006325" y="3836855"/>
            <a:ext cx="337820" cy="427355"/>
          </a:xfrm>
          <a:prstGeom prst="rightArrow">
            <a:avLst>
              <a:gd name="adj1" fmla="val 50000"/>
              <a:gd name="adj2" fmla="val 2956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Стрелка вправо 6"/>
          <p:cNvSpPr>
            <a:spLocks noChangeArrowheads="1"/>
          </p:cNvSpPr>
          <p:nvPr/>
        </p:nvSpPr>
        <p:spPr bwMode="auto">
          <a:xfrm rot="12363440" flipH="1">
            <a:off x="5595250" y="3669736"/>
            <a:ext cx="655955" cy="427355"/>
          </a:xfrm>
          <a:prstGeom prst="rightArrow">
            <a:avLst>
              <a:gd name="adj1" fmla="val 50000"/>
              <a:gd name="adj2" fmla="val 2956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Стрелка вправо 7"/>
          <p:cNvSpPr>
            <a:spLocks noChangeArrowheads="1"/>
          </p:cNvSpPr>
          <p:nvPr/>
        </p:nvSpPr>
        <p:spPr bwMode="auto">
          <a:xfrm>
            <a:off x="4601766" y="4370890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Стрелка вправо 8"/>
          <p:cNvSpPr>
            <a:spLocks noChangeArrowheads="1"/>
          </p:cNvSpPr>
          <p:nvPr/>
        </p:nvSpPr>
        <p:spPr bwMode="auto">
          <a:xfrm>
            <a:off x="5868680" y="4356509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>
            <a:off x="7086892" y="4356362"/>
            <a:ext cx="205740" cy="173990"/>
          </a:xfrm>
          <a:prstGeom prst="rightArrow">
            <a:avLst>
              <a:gd name="adj1" fmla="val 50000"/>
              <a:gd name="adj2" fmla="val 2956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5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883242"/>
            <a:ext cx="9601196" cy="2992625"/>
          </a:xfrm>
        </p:spPr>
        <p:txBody>
          <a:bodyPr/>
          <a:lstStyle/>
          <a:p>
            <a:r>
              <a:rPr lang="uk-UA" dirty="0" smtClean="0"/>
              <a:t>Форма </a:t>
            </a:r>
            <a:r>
              <a:rPr lang="uk-UA" dirty="0"/>
              <a:t>та зміст організації з надання </a:t>
            </a:r>
            <a:r>
              <a:rPr lang="uk-UA" dirty="0" smtClean="0"/>
              <a:t>соціальних </a:t>
            </a:r>
            <a:r>
              <a:rPr lang="uk-UA" dirty="0"/>
              <a:t>послуг залежить від рівня її розвитку та напрямку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427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</TotalTime>
  <Words>407</Words>
  <Application>Microsoft Office PowerPoint</Application>
  <PresentationFormat>Широкоэкранный</PresentationFormat>
  <Paragraphs>90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Натуральные материалы</vt:lpstr>
      <vt:lpstr>Організаційне будівництво в сфері соціального обслуговування</vt:lpstr>
      <vt:lpstr>План</vt:lpstr>
      <vt:lpstr>Організація  - це розгортання організаційних ресурсів для досягнення стратегічних цілей.</vt:lpstr>
      <vt:lpstr>1. П'ять основних елементів організації за Генрі Міцбергом:</vt:lpstr>
      <vt:lpstr>Координація організаційних процесів у соціальній службі: </vt:lpstr>
      <vt:lpstr>Моделі взаємного погодження:</vt:lpstr>
      <vt:lpstr>Презентация PowerPoint</vt:lpstr>
      <vt:lpstr>Презентация PowerPoint</vt:lpstr>
      <vt:lpstr>Презентация PowerPoint</vt:lpstr>
      <vt:lpstr>2. Загальні характеристики організації надання соціальних послуг: </vt:lpstr>
      <vt:lpstr>Розбудова організації  відбувається у три етапи:</vt:lpstr>
      <vt:lpstr>Групування організаційної діяльності:</vt:lpstr>
      <vt:lpstr>Делегування повноважень:</vt:lpstr>
      <vt:lpstr>3. Види організаційних структур:</vt:lpstr>
      <vt:lpstr>Лінійно-функціональна організаційна структура</vt:lpstr>
      <vt:lpstr>Дивізіональна організаційна структура</vt:lpstr>
      <vt:lpstr>Матрична організаційна структура</vt:lpstr>
      <vt:lpstr>Тези: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Організаційне будівництво</dc:title>
  <dc:creator>Oleg</dc:creator>
  <cp:lastModifiedBy>Учетная запись Майкрософт</cp:lastModifiedBy>
  <cp:revision>11</cp:revision>
  <dcterms:created xsi:type="dcterms:W3CDTF">2019-10-28T17:10:58Z</dcterms:created>
  <dcterms:modified xsi:type="dcterms:W3CDTF">2022-10-01T09:49:35Z</dcterms:modified>
</cp:coreProperties>
</file>