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F1F4-3A19-4351-9A72-19099E68117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1C1E-DF89-42DE-BD65-C3D284FC0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5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F1F4-3A19-4351-9A72-19099E68117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1C1E-DF89-42DE-BD65-C3D284FC0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1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F1F4-3A19-4351-9A72-19099E68117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1C1E-DF89-42DE-BD65-C3D284FC0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7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F1F4-3A19-4351-9A72-19099E68117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1C1E-DF89-42DE-BD65-C3D284FC0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2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F1F4-3A19-4351-9A72-19099E68117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1C1E-DF89-42DE-BD65-C3D284FC0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1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F1F4-3A19-4351-9A72-19099E68117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1C1E-DF89-42DE-BD65-C3D284FC0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2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F1F4-3A19-4351-9A72-19099E68117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1C1E-DF89-42DE-BD65-C3D284FC0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2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F1F4-3A19-4351-9A72-19099E68117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1C1E-DF89-42DE-BD65-C3D284FC0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F1F4-3A19-4351-9A72-19099E68117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1C1E-DF89-42DE-BD65-C3D284FC0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5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F1F4-3A19-4351-9A72-19099E68117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1C1E-DF89-42DE-BD65-C3D284FC0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1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F1F4-3A19-4351-9A72-19099E68117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1C1E-DF89-42DE-BD65-C3D284FC0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1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F1F4-3A19-4351-9A72-19099E68117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A1C1E-DF89-42DE-BD65-C3D284FC0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6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namicdrive.com/style/layout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layout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s.in.u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9509" y="388189"/>
            <a:ext cx="1078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Стильове</a:t>
            </a:r>
            <a:r>
              <a:rPr lang="ru-RU" sz="3200" b="1" dirty="0"/>
              <a:t> </a:t>
            </a:r>
            <a:r>
              <a:rPr lang="ru-RU" sz="3200" b="1" dirty="0" err="1"/>
              <a:t>оформлення</a:t>
            </a:r>
            <a:r>
              <a:rPr lang="ru-RU" sz="3200" b="1" dirty="0"/>
              <a:t> </a:t>
            </a:r>
            <a:r>
              <a:rPr lang="ru-RU" sz="3200" b="1" dirty="0" err="1" smtClean="0"/>
              <a:t>сторінок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119367"/>
            <a:ext cx="118967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6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9" y="183401"/>
            <a:ext cx="11820525" cy="866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71" y="1336429"/>
            <a:ext cx="11598340" cy="49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8" y="339024"/>
            <a:ext cx="11604751" cy="591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0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91" y="197149"/>
            <a:ext cx="8362950" cy="523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366" y="2262726"/>
            <a:ext cx="7202138" cy="34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1" y="193455"/>
            <a:ext cx="11253437" cy="32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86" y="350087"/>
            <a:ext cx="10084279" cy="65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6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5" y="357341"/>
            <a:ext cx="11602529" cy="58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2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" y="613734"/>
            <a:ext cx="11864520" cy="55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5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1" y="125352"/>
            <a:ext cx="6086475" cy="3258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423" y="2434626"/>
            <a:ext cx="7070463" cy="426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6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18" y="257175"/>
            <a:ext cx="6515100" cy="6600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6792" y="257175"/>
            <a:ext cx="445123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квадрату </a:t>
            </a:r>
            <a:r>
              <a:rPr lang="ru-RU" dirty="0" err="1"/>
              <a:t>червоного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70х70 </a:t>
            </a:r>
            <a:r>
              <a:rPr lang="ru-RU" dirty="0" err="1"/>
              <a:t>пікселів</a:t>
            </a:r>
            <a:r>
              <a:rPr lang="ru-RU" dirty="0"/>
              <a:t> </a:t>
            </a:r>
            <a:r>
              <a:rPr lang="ru-RU" dirty="0" err="1"/>
              <a:t>посередині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і з </a:t>
            </a:r>
            <a:r>
              <a:rPr lang="ru-RU" dirty="0" err="1"/>
              <a:t>нульовим</a:t>
            </a:r>
            <a:r>
              <a:rPr lang="ru-RU" dirty="0"/>
              <a:t> </a:t>
            </a:r>
            <a:r>
              <a:rPr lang="ru-RU" dirty="0" err="1"/>
              <a:t>відступом</a:t>
            </a:r>
            <a:r>
              <a:rPr lang="ru-RU" dirty="0"/>
              <a:t> справа.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зафіксованим</a:t>
            </a:r>
            <a:r>
              <a:rPr lang="ru-RU" dirty="0"/>
              <a:t> при </a:t>
            </a:r>
            <a:r>
              <a:rPr lang="ru-RU" dirty="0" err="1"/>
              <a:t>прокручуванні</a:t>
            </a:r>
            <a:r>
              <a:rPr lang="ru-RU" dirty="0"/>
              <a:t>, </a:t>
            </a:r>
            <a:r>
              <a:rPr lang="ru-RU" dirty="0" err="1"/>
              <a:t>розміщений</a:t>
            </a:r>
            <a:r>
              <a:rPr lang="ru-RU" dirty="0"/>
              <a:t> абсолютно </a:t>
            </a:r>
            <a:r>
              <a:rPr lang="en-US" b="1" dirty="0"/>
              <a:t>absolute 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плаваюче</a:t>
            </a:r>
            <a:r>
              <a:rPr lang="ru-RU" dirty="0"/>
              <a:t> </a:t>
            </a:r>
            <a:r>
              <a:rPr lang="en-US" b="1" dirty="0"/>
              <a:t>float</a:t>
            </a:r>
            <a:r>
              <a:rPr lang="en-US" dirty="0"/>
              <a:t>. </a:t>
            </a:r>
            <a:r>
              <a:rPr lang="ru-RU" dirty="0"/>
              <a:t>Так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додавати</a:t>
            </a:r>
            <a:r>
              <a:rPr lang="ru-RU" dirty="0"/>
              <a:t>, так </a:t>
            </a:r>
            <a:r>
              <a:rPr lang="ru-RU" dirty="0" err="1"/>
              <a:t>звані</a:t>
            </a:r>
            <a:r>
              <a:rPr lang="ru-RU" dirty="0"/>
              <a:t>, </a:t>
            </a:r>
            <a:r>
              <a:rPr lang="ru-RU" dirty="0" err="1"/>
              <a:t>врізки</a:t>
            </a:r>
            <a:r>
              <a:rPr lang="ru-RU" dirty="0"/>
              <a:t>: </a:t>
            </a:r>
            <a:r>
              <a:rPr lang="ru-RU" dirty="0" err="1"/>
              <a:t>цитати</a:t>
            </a:r>
            <a:r>
              <a:rPr lang="ru-RU" dirty="0"/>
              <a:t>, </a:t>
            </a:r>
            <a:r>
              <a:rPr lang="ru-RU" dirty="0" err="1"/>
              <a:t>відгуки</a:t>
            </a:r>
            <a:r>
              <a:rPr lang="ru-RU" dirty="0"/>
              <a:t>, </a:t>
            </a:r>
            <a:r>
              <a:rPr lang="ru-RU" dirty="0" err="1"/>
              <a:t>коментарі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позиціюванні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стандартно,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відступи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заголовками </a:t>
            </a:r>
            <a:r>
              <a:rPr lang="ru-RU" dirty="0" err="1"/>
              <a:t>чи</a:t>
            </a:r>
            <a:r>
              <a:rPr lang="ru-RU" dirty="0"/>
              <a:t> на початку </a:t>
            </a:r>
            <a:r>
              <a:rPr lang="ru-RU" dirty="0" err="1"/>
              <a:t>сторінки</a:t>
            </a:r>
            <a:r>
              <a:rPr lang="ru-RU" dirty="0"/>
              <a:t>.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скинути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задати</a:t>
            </a:r>
            <a:r>
              <a:rPr lang="ru-RU" dirty="0"/>
              <a:t> стиль,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стосуватиметься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вказувати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теги,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видаляти</a:t>
            </a:r>
            <a:r>
              <a:rPr lang="ru-RU" dirty="0"/>
              <a:t> </a:t>
            </a:r>
            <a:r>
              <a:rPr lang="ru-RU" dirty="0" err="1"/>
              <a:t>стандартні</a:t>
            </a:r>
            <a:r>
              <a:rPr lang="ru-RU" dirty="0"/>
              <a:t> </a:t>
            </a:r>
            <a:r>
              <a:rPr lang="ru-RU" dirty="0" err="1"/>
              <a:t>відступи</a:t>
            </a:r>
            <a:r>
              <a:rPr lang="ru-RU" dirty="0"/>
              <a:t> та поля):</a:t>
            </a:r>
          </a:p>
          <a:p>
            <a:r>
              <a:rPr lang="ru-RU" b="1" dirty="0"/>
              <a:t>* {</a:t>
            </a:r>
            <a:r>
              <a:rPr lang="en-US" b="1" dirty="0"/>
              <a:t>margin: 0; padding: 0; }</a:t>
            </a:r>
            <a:endParaRPr lang="en-US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r>
              <a:rPr lang="ru-RU" b="1" dirty="0" err="1"/>
              <a:t>Приклади</a:t>
            </a:r>
            <a:r>
              <a:rPr lang="ru-RU" b="1" dirty="0"/>
              <a:t> та заготовки </a:t>
            </a:r>
            <a:r>
              <a:rPr lang="en-US" b="1" dirty="0"/>
              <a:t>CSS-</a:t>
            </a:r>
            <a:r>
              <a:rPr lang="ru-RU" b="1" dirty="0" err="1"/>
              <a:t>розміток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en-US" dirty="0">
                <a:hlinkClick r:id="rId3"/>
              </a:rPr>
              <a:t>http://www.dynamicdrive.com/style/layouts/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5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3" y="173787"/>
            <a:ext cx="11925300" cy="3905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19" y="4079037"/>
            <a:ext cx="113538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7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0" y="126610"/>
            <a:ext cx="11879742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82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945"/>
            <a:ext cx="11818950" cy="44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91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76212"/>
            <a:ext cx="11882348" cy="55911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671" y="6030666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13393"/>
                </a:solidFill>
                <a:latin typeface="-apple-system"/>
                <a:hlinkClick r:id="rId3"/>
              </a:rPr>
              <a:t>https://learnlayout.com/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4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6942"/>
          <a:stretch/>
        </p:blipFill>
        <p:spPr>
          <a:xfrm>
            <a:off x="337507" y="338585"/>
            <a:ext cx="11525459" cy="37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1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90"/>
          <a:stretch/>
        </p:blipFill>
        <p:spPr>
          <a:xfrm>
            <a:off x="305519" y="310551"/>
            <a:ext cx="11767261" cy="63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9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79" y="209890"/>
            <a:ext cx="8918061" cy="60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3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2" y="335597"/>
            <a:ext cx="4905375" cy="4276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110480"/>
            <a:ext cx="692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effectLst/>
              </a:rPr>
              <a:t>Довідник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стилів</a:t>
            </a:r>
            <a:r>
              <a:rPr lang="ru-RU" dirty="0" smtClean="0">
                <a:effectLst/>
              </a:rPr>
              <a:t>: </a:t>
            </a:r>
            <a:r>
              <a:rPr lang="en-US" dirty="0">
                <a:hlinkClick r:id="rId3"/>
              </a:rPr>
              <a:t>https://css.in.ua</a:t>
            </a:r>
            <a:r>
              <a:rPr lang="en-US" dirty="0" smtClean="0">
                <a:hlinkClick r:id="rId3"/>
              </a:rPr>
              <a:t>/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424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535940"/>
            <a:ext cx="11481847" cy="42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2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" y="447040"/>
            <a:ext cx="56286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/>
              <a:t>Підключати</a:t>
            </a:r>
            <a:r>
              <a:rPr lang="ru-RU" sz="2400" dirty="0"/>
              <a:t> </a:t>
            </a:r>
            <a:r>
              <a:rPr lang="ru-RU" sz="2400" dirty="0" err="1"/>
              <a:t>аркуші</a:t>
            </a:r>
            <a:r>
              <a:rPr lang="ru-RU" sz="2400" dirty="0"/>
              <a:t> </a:t>
            </a:r>
            <a:r>
              <a:rPr lang="ru-RU" sz="2400" dirty="0" err="1"/>
              <a:t>стилів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endParaRPr lang="en-US" dirty="0"/>
          </a:p>
          <a:p>
            <a:r>
              <a:rPr lang="ru-RU" u="sng" dirty="0" smtClean="0"/>
              <a:t>в </a:t>
            </a:r>
            <a:r>
              <a:rPr lang="ru-RU" u="sng" dirty="0" err="1"/>
              <a:t>окремому</a:t>
            </a:r>
            <a:r>
              <a:rPr lang="ru-RU" u="sng" dirty="0"/>
              <a:t> </a:t>
            </a:r>
            <a:r>
              <a:rPr lang="ru-RU" u="sng" dirty="0" err="1"/>
              <a:t>файлі</a:t>
            </a:r>
            <a:r>
              <a:rPr lang="ru-RU" u="sng" dirty="0"/>
              <a:t>: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&lt;</a:t>
            </a:r>
            <a:r>
              <a:rPr lang="en-US" dirty="0"/>
              <a:t>link </a:t>
            </a:r>
            <a:r>
              <a:rPr lang="en-US" dirty="0" err="1"/>
              <a:t>rel</a:t>
            </a:r>
            <a:r>
              <a:rPr lang="en-US" dirty="0"/>
              <a:t>="stylesheet" type="text/</a:t>
            </a:r>
            <a:r>
              <a:rPr lang="en-US" dirty="0" err="1"/>
              <a:t>css</a:t>
            </a:r>
            <a:r>
              <a:rPr lang="en-US" dirty="0"/>
              <a:t>" </a:t>
            </a:r>
            <a:r>
              <a:rPr lang="en-US" dirty="0" err="1"/>
              <a:t>href</a:t>
            </a:r>
            <a:r>
              <a:rPr lang="en-US" dirty="0"/>
              <a:t>="mysite.css"&gt;</a:t>
            </a:r>
          </a:p>
          <a:p>
            <a:r>
              <a:rPr lang="ru-RU" dirty="0"/>
              <a:t>на початку веб-документа:</a:t>
            </a:r>
            <a:br>
              <a:rPr lang="ru-RU" dirty="0"/>
            </a:br>
            <a:endParaRPr lang="ru-RU" dirty="0"/>
          </a:p>
          <a:p>
            <a:r>
              <a:rPr lang="ru-RU" dirty="0"/>
              <a:t>  &lt;</a:t>
            </a:r>
            <a:r>
              <a:rPr lang="en-US" dirty="0"/>
              <a:t>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</a:p>
          <a:p>
            <a:r>
              <a:rPr lang="en-US" dirty="0"/>
              <a:t>   ...</a:t>
            </a:r>
          </a:p>
          <a:p>
            <a:r>
              <a:rPr lang="en-US" dirty="0"/>
              <a:t>  &lt;/style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75680" y="894080"/>
            <a:ext cx="576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в конкретному </a:t>
            </a:r>
            <a:r>
              <a:rPr lang="ru-RU" u="sng" dirty="0" err="1"/>
              <a:t>тезі</a:t>
            </a:r>
            <a:r>
              <a:rPr lang="ru-RU" u="sng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&lt;</a:t>
            </a:r>
            <a:r>
              <a:rPr lang="en-US" b="1" dirty="0"/>
              <a:t>h1</a:t>
            </a:r>
            <a:r>
              <a:rPr lang="en-US" dirty="0"/>
              <a:t> style="font-size: 120%; font-family: Verdana, Arial, Helvetica, sans-serif; color: #336"&gt;</a:t>
            </a:r>
            <a:r>
              <a:rPr lang="ru-RU" dirty="0"/>
              <a:t>Заголовок &lt;/</a:t>
            </a:r>
            <a:r>
              <a:rPr lang="en-US" b="1" dirty="0"/>
              <a:t>h1</a:t>
            </a:r>
            <a:r>
              <a:rPr lang="en-US" dirty="0" smtClean="0"/>
              <a:t>&gt;</a:t>
            </a:r>
          </a:p>
          <a:p>
            <a:endParaRPr lang="en-US" dirty="0"/>
          </a:p>
          <a:p>
            <a:r>
              <a:rPr lang="ru-RU" u="sng" dirty="0"/>
              <a:t>для </a:t>
            </a:r>
            <a:r>
              <a:rPr lang="ru-RU" u="sng" dirty="0" err="1"/>
              <a:t>спеціально</a:t>
            </a:r>
            <a:r>
              <a:rPr lang="ru-RU" u="sng" dirty="0"/>
              <a:t> </a:t>
            </a:r>
            <a:r>
              <a:rPr lang="ru-RU" u="sng" dirty="0" err="1"/>
              <a:t>виділених</a:t>
            </a:r>
            <a:r>
              <a:rPr lang="ru-RU" u="sng" dirty="0"/>
              <a:t> </a:t>
            </a:r>
            <a:r>
              <a:rPr lang="ru-RU" u="sng" dirty="0" err="1"/>
              <a:t>блоків</a:t>
            </a:r>
            <a:r>
              <a:rPr lang="ru-RU" u="sng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&lt;</a:t>
            </a:r>
            <a:r>
              <a:rPr lang="en-US" b="1" dirty="0"/>
              <a:t>div</a:t>
            </a:r>
            <a:r>
              <a:rPr lang="en-US" dirty="0"/>
              <a:t>  style="font-size: 120%; font-family: Verdana, Arial, Helvetica, sans-serif; color: #336"&gt;Hello World!&lt;/</a:t>
            </a:r>
            <a:r>
              <a:rPr lang="en-US" b="1" dirty="0"/>
              <a:t>div</a:t>
            </a:r>
            <a:r>
              <a:rPr lang="en-US" dirty="0"/>
              <a:t>&gt;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640" y="3756402"/>
            <a:ext cx="421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для блоку з </a:t>
            </a:r>
            <a:r>
              <a:rPr lang="ru-RU" u="sng" dirty="0" err="1"/>
              <a:t>ідентифікатором</a:t>
            </a:r>
            <a:r>
              <a:rPr lang="ru-RU" u="sng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b="1" dirty="0"/>
              <a:t>#</a:t>
            </a:r>
            <a:r>
              <a:rPr lang="en-US" dirty="0"/>
              <a:t>para1 {</a:t>
            </a:r>
          </a:p>
          <a:p>
            <a:r>
              <a:rPr lang="en-US" dirty="0"/>
              <a:t>    text-align: center;</a:t>
            </a:r>
          </a:p>
          <a:p>
            <a:r>
              <a:rPr lang="en-US" dirty="0"/>
              <a:t>    color: red;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&lt;p </a:t>
            </a:r>
            <a:r>
              <a:rPr lang="en-US" b="1" dirty="0"/>
              <a:t>id</a:t>
            </a:r>
            <a:r>
              <a:rPr lang="en-US" dirty="0"/>
              <a:t>="para1"&gt;Hello World!&lt;/p&gt;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756402"/>
            <a:ext cx="6746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для </a:t>
            </a:r>
            <a:r>
              <a:rPr lang="ru-RU" u="sng" dirty="0" err="1"/>
              <a:t>блоків</a:t>
            </a:r>
            <a:r>
              <a:rPr lang="ru-RU" u="sng" dirty="0"/>
              <a:t> з селектором </a:t>
            </a:r>
            <a:r>
              <a:rPr lang="ru-RU" u="sng" dirty="0" err="1"/>
              <a:t>класу</a:t>
            </a:r>
            <a:r>
              <a:rPr lang="ru-RU" u="sng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b="1" dirty="0"/>
              <a:t>.</a:t>
            </a:r>
            <a:r>
              <a:rPr lang="en-US" b="1" dirty="0"/>
              <a:t>center </a:t>
            </a:r>
            <a:r>
              <a:rPr lang="en-US" dirty="0"/>
              <a:t>{</a:t>
            </a:r>
          </a:p>
          <a:p>
            <a:r>
              <a:rPr lang="en-US" dirty="0"/>
              <a:t>    text-align: center;</a:t>
            </a:r>
          </a:p>
          <a:p>
            <a:r>
              <a:rPr lang="en-US" dirty="0"/>
              <a:t>    color: red;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&lt;h1 </a:t>
            </a:r>
            <a:r>
              <a:rPr lang="en-US" b="1" dirty="0"/>
              <a:t>class="center"</a:t>
            </a:r>
            <a:r>
              <a:rPr lang="en-US" dirty="0"/>
              <a:t>&gt;</a:t>
            </a:r>
            <a:r>
              <a:rPr lang="ru-RU" dirty="0"/>
              <a:t>Заголовок </a:t>
            </a:r>
            <a:r>
              <a:rPr lang="ru-RU" dirty="0" err="1"/>
              <a:t>червоного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вирівнювання</a:t>
            </a:r>
            <a:r>
              <a:rPr lang="ru-RU" dirty="0"/>
              <a:t> по центру&lt;/</a:t>
            </a:r>
            <a:r>
              <a:rPr lang="en-US" dirty="0"/>
              <a:t>h1&gt;</a:t>
            </a:r>
          </a:p>
          <a:p>
            <a:r>
              <a:rPr lang="en-US" dirty="0"/>
              <a:t>&lt;p </a:t>
            </a:r>
            <a:r>
              <a:rPr lang="en-US" b="1" dirty="0"/>
              <a:t>class="center"</a:t>
            </a:r>
            <a:r>
              <a:rPr lang="en-US" dirty="0"/>
              <a:t>&gt;</a:t>
            </a:r>
            <a:r>
              <a:rPr lang="ru-RU" dirty="0"/>
              <a:t>Текст </a:t>
            </a:r>
            <a:r>
              <a:rPr lang="ru-RU" dirty="0" err="1"/>
              <a:t>червоного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вирівнювання</a:t>
            </a:r>
            <a:r>
              <a:rPr lang="ru-RU" dirty="0"/>
              <a:t> по центру&lt;/</a:t>
            </a:r>
            <a:r>
              <a:rPr lang="en-US" dirty="0"/>
              <a:t>p&gt; </a:t>
            </a:r>
          </a:p>
        </p:txBody>
      </p:sp>
    </p:spTree>
    <p:extLst>
      <p:ext uri="{BB962C8B-B14F-4D97-AF65-F5344CB8AC3E}">
        <p14:creationId xmlns:p14="http://schemas.microsoft.com/office/powerpoint/2010/main" val="419865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579120"/>
            <a:ext cx="1083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На </a:t>
            </a:r>
            <a:r>
              <a:rPr lang="ru-RU" dirty="0" err="1" smtClean="0">
                <a:effectLst/>
              </a:rPr>
              <a:t>аркуші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стилів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можна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підключати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шрифтові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набори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Google:</a:t>
            </a:r>
          </a:p>
          <a:p>
            <a:r>
              <a:rPr lang="en-US" dirty="0" smtClean="0">
                <a:effectLst/>
              </a:rPr>
              <a:t>@import </a:t>
            </a:r>
            <a:r>
              <a:rPr lang="en-US" dirty="0" err="1" smtClean="0">
                <a:effectLst/>
              </a:rPr>
              <a:t>url</a:t>
            </a:r>
            <a:r>
              <a:rPr lang="en-US" dirty="0" smtClean="0">
                <a:effectLst/>
              </a:rPr>
              <a:t>(//fonts.googleapis.com/</a:t>
            </a:r>
            <a:r>
              <a:rPr lang="en-US" dirty="0" err="1" smtClean="0">
                <a:effectLst/>
              </a:rPr>
              <a:t>css?family</a:t>
            </a:r>
            <a:r>
              <a:rPr lang="en-US" dirty="0" smtClean="0">
                <a:effectLst/>
              </a:rPr>
              <a:t>=Rubik+Microbe:400,700,300);</a:t>
            </a:r>
          </a:p>
          <a:p>
            <a:r>
              <a:rPr lang="en-US" dirty="0" smtClean="0">
                <a:effectLst/>
              </a:rPr>
              <a:t>@import </a:t>
            </a:r>
            <a:r>
              <a:rPr lang="en-US" dirty="0" err="1" smtClean="0">
                <a:effectLst/>
              </a:rPr>
              <a:t>url</a:t>
            </a:r>
            <a:r>
              <a:rPr lang="en-US" dirty="0" smtClean="0">
                <a:effectLst/>
              </a:rPr>
              <a:t>(//fonts.googleapis.com/</a:t>
            </a:r>
            <a:r>
              <a:rPr lang="en-US" dirty="0" err="1" smtClean="0">
                <a:effectLst/>
              </a:rPr>
              <a:t>css?family</a:t>
            </a:r>
            <a:r>
              <a:rPr lang="en-US" dirty="0" smtClean="0">
                <a:effectLst/>
              </a:rPr>
              <a:t>=Lobster:400,700,300);</a:t>
            </a:r>
          </a:p>
        </p:txBody>
      </p:sp>
    </p:spTree>
    <p:extLst>
      <p:ext uri="{BB962C8B-B14F-4D97-AF65-F5344CB8AC3E}">
        <p14:creationId xmlns:p14="http://schemas.microsoft.com/office/powerpoint/2010/main" val="379590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8044" y="345859"/>
            <a:ext cx="215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D2125"/>
                </a:solidFill>
                <a:latin typeface="Montserrat Alternates"/>
              </a:rPr>
              <a:t>Верстка </a:t>
            </a:r>
            <a:r>
              <a:rPr lang="ru-RU" b="1" dirty="0" err="1">
                <a:solidFill>
                  <a:srgbClr val="1D2125"/>
                </a:solidFill>
                <a:latin typeface="Montserrat Alternates"/>
              </a:rPr>
              <a:t>сторінки</a:t>
            </a:r>
            <a:endParaRPr lang="ru-RU" b="1" i="0" dirty="0">
              <a:solidFill>
                <a:srgbClr val="1D2125"/>
              </a:solidFill>
              <a:effectLst/>
              <a:latin typeface="Montserrat Alternate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013333"/>
            <a:ext cx="116776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51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72</Words>
  <Application>Microsoft Office PowerPoint</Application>
  <PresentationFormat>Широкоэкранный</PresentationFormat>
  <Paragraphs>40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Montserrat Alternates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Jack</dc:creator>
  <cp:lastModifiedBy>Jack</cp:lastModifiedBy>
  <cp:revision>4</cp:revision>
  <dcterms:created xsi:type="dcterms:W3CDTF">2024-01-28T21:05:48Z</dcterms:created>
  <dcterms:modified xsi:type="dcterms:W3CDTF">2024-02-12T20:40:59Z</dcterms:modified>
</cp:coreProperties>
</file>