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6" r:id="rId5"/>
    <p:sldId id="259" r:id="rId6"/>
    <p:sldId id="264" r:id="rId7"/>
    <p:sldId id="269" r:id="rId8"/>
    <p:sldId id="270" r:id="rId9"/>
    <p:sldId id="271" r:id="rId10"/>
    <p:sldId id="272" r:id="rId11"/>
    <p:sldId id="260" r:id="rId12"/>
    <p:sldId id="268" r:id="rId13"/>
    <p:sldId id="273" r:id="rId14"/>
    <p:sldId id="265" r:id="rId15"/>
    <p:sldId id="279" r:id="rId16"/>
    <p:sldId id="280" r:id="rId17"/>
    <p:sldId id="275" r:id="rId18"/>
    <p:sldId id="276" r:id="rId19"/>
    <p:sldId id="277" r:id="rId20"/>
    <p:sldId id="258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dym Gorbenko" initials="VG" lastIdx="1" clrIdx="0">
    <p:extLst>
      <p:ext uri="{19B8F6BF-5375-455C-9EA6-DF929625EA0E}">
        <p15:presenceInfo xmlns:p15="http://schemas.microsoft.com/office/powerpoint/2012/main" userId="Vadym Gorben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0066"/>
    <a:srgbClr val="008080"/>
    <a:srgbClr val="8E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ynikam.info/ukr/n_hardware.html" TargetMode="External"/><Relationship Id="rId1" Type="http://schemas.openxmlformats.org/officeDocument/2006/relationships/hyperlink" Target="https://essuir.sumdu.edu.ua/bitstream/123456789/67760/3/Shpetnyi_informatyka.pdf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ynikam.info/ukr/n_hardware.html" TargetMode="External"/><Relationship Id="rId1" Type="http://schemas.openxmlformats.org/officeDocument/2006/relationships/hyperlink" Target="https://essuir.sumdu.edu.ua/bitstream/123456789/67760/3/Shpetnyi_informatyka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31C71-B517-4EB7-94D0-29C41134956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C44DB71-C661-4B9E-9EC5-3215E223196B}">
      <dgm:prSet phldrT="[Текст]" custT="1"/>
      <dgm:spPr>
        <a:solidFill>
          <a:srgbClr val="00808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8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Види</a:t>
          </a:r>
          <a:r>
            <a:rPr lang="ru-RU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системних</a:t>
          </a:r>
          <a:r>
            <a:rPr lang="ru-RU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блоків</a:t>
          </a:r>
          <a:endParaRPr lang="uk-UA" sz="1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4665FF-B19B-4F33-A573-C27A336F0B03}" type="parTrans" cxnId="{05E86FAD-044C-4F3B-B98F-53E3B4001E62}">
      <dgm:prSet/>
      <dgm:spPr/>
      <dgm:t>
        <a:bodyPr/>
        <a:lstStyle/>
        <a:p>
          <a:endParaRPr lang="uk-UA"/>
        </a:p>
      </dgm:t>
    </dgm:pt>
    <dgm:pt modelId="{AD5F7E67-F62F-4357-8672-B0B956A9A4EB}" type="sibTrans" cxnId="{05E86FAD-044C-4F3B-B98F-53E3B4001E62}">
      <dgm:prSet/>
      <dgm:spPr/>
      <dgm:t>
        <a:bodyPr/>
        <a:lstStyle/>
        <a:p>
          <a:endParaRPr lang="uk-UA"/>
        </a:p>
      </dgm:t>
    </dgm:pt>
    <dgm:pt modelId="{6CDED0BA-49A8-43EE-B2A9-4C41C4C8B25D}">
      <dgm:prSet phldrT="[Текст]" custT="1"/>
      <dgm:spPr>
        <a:solidFill>
          <a:srgbClr val="00808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Desktop</a:t>
          </a:r>
          <a:endParaRPr lang="uk-UA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73FE88-7FA2-4A90-B93D-BD2D78A47CA7}" type="parTrans" cxnId="{A5114B26-ED9E-4192-A51E-7986003A238A}">
      <dgm:prSet/>
      <dgm:spPr/>
      <dgm:t>
        <a:bodyPr/>
        <a:lstStyle/>
        <a:p>
          <a:endParaRPr lang="uk-UA"/>
        </a:p>
      </dgm:t>
    </dgm:pt>
    <dgm:pt modelId="{8E8692ED-1EE5-4553-8856-BA2C607D0B13}" type="sibTrans" cxnId="{A5114B26-ED9E-4192-A51E-7986003A238A}">
      <dgm:prSet/>
      <dgm:spPr/>
      <dgm:t>
        <a:bodyPr/>
        <a:lstStyle/>
        <a:p>
          <a:endParaRPr lang="uk-UA"/>
        </a:p>
      </dgm:t>
    </dgm:pt>
    <dgm:pt modelId="{3B697ABE-7E72-4DF8-8EBB-35D39A23CEA2}">
      <dgm:prSet phldrT="[Текст]" custT="1"/>
      <dgm:spPr>
        <a:solidFill>
          <a:srgbClr val="00808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Tower</a:t>
          </a:r>
          <a:endParaRPr lang="uk-UA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62198A-FCEE-4144-82C9-327F6CDA8913}" type="parTrans" cxnId="{0C787925-B059-4C83-A085-599AD3291E82}">
      <dgm:prSet/>
      <dgm:spPr/>
      <dgm:t>
        <a:bodyPr/>
        <a:lstStyle/>
        <a:p>
          <a:endParaRPr lang="uk-UA"/>
        </a:p>
      </dgm:t>
    </dgm:pt>
    <dgm:pt modelId="{2F8272CE-CAD3-4954-8D19-8EF4FE2DD8F1}" type="sibTrans" cxnId="{0C787925-B059-4C83-A085-599AD3291E82}">
      <dgm:prSet/>
      <dgm:spPr/>
      <dgm:t>
        <a:bodyPr/>
        <a:lstStyle/>
        <a:p>
          <a:endParaRPr lang="uk-UA"/>
        </a:p>
      </dgm:t>
    </dgm:pt>
    <dgm:pt modelId="{7830B6D7-F3A9-4BAA-BF4B-EA5602A935AF}">
      <dgm:prSet custT="1"/>
      <dgm:spPr>
        <a:solidFill>
          <a:srgbClr val="008080"/>
        </a:solidFill>
      </dgm:spPr>
      <dgm:t>
        <a:bodyPr/>
        <a:lstStyle/>
        <a:p>
          <a:r>
            <a:rPr lang="en-US" sz="1800" b="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Full-AT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03A7AF-902C-4ECF-99E4-62143918E559}" type="parTrans" cxnId="{674AE0FB-F758-4F1D-A351-636B65F2266D}">
      <dgm:prSet/>
      <dgm:spPr/>
      <dgm:t>
        <a:bodyPr/>
        <a:lstStyle/>
        <a:p>
          <a:endParaRPr lang="uk-UA"/>
        </a:p>
      </dgm:t>
    </dgm:pt>
    <dgm:pt modelId="{5AF07428-9E45-4CA2-A911-CC8220CBDCAA}" type="sibTrans" cxnId="{674AE0FB-F758-4F1D-A351-636B65F2266D}">
      <dgm:prSet/>
      <dgm:spPr/>
      <dgm:t>
        <a:bodyPr/>
        <a:lstStyle/>
        <a:p>
          <a:endParaRPr lang="uk-UA"/>
        </a:p>
      </dgm:t>
    </dgm:pt>
    <dgm:pt modelId="{7AB8437C-F9E9-478A-9439-AB13B456B378}">
      <dgm:prSet custT="1"/>
      <dgm:spPr>
        <a:solidFill>
          <a:srgbClr val="008080"/>
        </a:solidFill>
      </dgm:spPr>
      <dgm:t>
        <a:bodyPr/>
        <a:lstStyle/>
        <a:p>
          <a:r>
            <a:rPr lang="en-US" sz="1800" b="0" i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Baby-AT</a:t>
          </a:r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6FFDAF-5561-4915-9E02-3382F13881AE}" type="parTrans" cxnId="{C465FC7E-BC72-4614-B437-3EDBFC0DD978}">
      <dgm:prSet/>
      <dgm:spPr/>
      <dgm:t>
        <a:bodyPr/>
        <a:lstStyle/>
        <a:p>
          <a:endParaRPr lang="uk-UA"/>
        </a:p>
      </dgm:t>
    </dgm:pt>
    <dgm:pt modelId="{AB996CD8-2F6A-43FC-9705-062EA83459A4}" type="sibTrans" cxnId="{C465FC7E-BC72-4614-B437-3EDBFC0DD978}">
      <dgm:prSet/>
      <dgm:spPr/>
      <dgm:t>
        <a:bodyPr/>
        <a:lstStyle/>
        <a:p>
          <a:endParaRPr lang="uk-UA"/>
        </a:p>
      </dgm:t>
    </dgm:pt>
    <dgm:pt modelId="{2B7FDFE9-B0C4-4B27-A4B3-2B2AE358322F}">
      <dgm:prSet custT="1"/>
      <dgm:spPr>
        <a:solidFill>
          <a:srgbClr val="008080"/>
        </a:solidFill>
      </dgm:spPr>
      <dgm:t>
        <a:bodyPr/>
        <a:lstStyle/>
        <a:p>
          <a:r>
            <a:rPr lang="en-US" sz="1800" b="0" i="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BigTower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7768EE5-6394-4CDA-9750-8DCF1F5C8A9B}" type="parTrans" cxnId="{BDCF9C9D-7D33-4212-AF6F-276CB5853E7E}">
      <dgm:prSet/>
      <dgm:spPr/>
      <dgm:t>
        <a:bodyPr/>
        <a:lstStyle/>
        <a:p>
          <a:endParaRPr lang="uk-UA"/>
        </a:p>
      </dgm:t>
    </dgm:pt>
    <dgm:pt modelId="{484CB8A3-ABF2-4ED9-B3B3-3BFB583EF5CC}" type="sibTrans" cxnId="{BDCF9C9D-7D33-4212-AF6F-276CB5853E7E}">
      <dgm:prSet/>
      <dgm:spPr/>
      <dgm:t>
        <a:bodyPr/>
        <a:lstStyle/>
        <a:p>
          <a:endParaRPr lang="uk-UA"/>
        </a:p>
      </dgm:t>
    </dgm:pt>
    <dgm:pt modelId="{0212203F-D30D-409C-B2DE-2BAFADF83B2A}">
      <dgm:prSet custT="1"/>
      <dgm:spPr>
        <a:solidFill>
          <a:srgbClr val="008080"/>
        </a:solidFill>
      </dgm:spPr>
      <dgm:t>
        <a:bodyPr/>
        <a:lstStyle/>
        <a:p>
          <a:r>
            <a:rPr lang="en-US" sz="1800" b="0" i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MidiTower</a:t>
          </a:r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040737-C59F-4656-8D3B-FD182E3343D1}" type="parTrans" cxnId="{2E4FF144-2B6B-4CB7-BAD9-431544478FC0}">
      <dgm:prSet/>
      <dgm:spPr/>
      <dgm:t>
        <a:bodyPr/>
        <a:lstStyle/>
        <a:p>
          <a:endParaRPr lang="uk-UA"/>
        </a:p>
      </dgm:t>
    </dgm:pt>
    <dgm:pt modelId="{0FC9E9DD-AFF0-4E60-BA3B-793948DB65D2}" type="sibTrans" cxnId="{2E4FF144-2B6B-4CB7-BAD9-431544478FC0}">
      <dgm:prSet/>
      <dgm:spPr/>
      <dgm:t>
        <a:bodyPr/>
        <a:lstStyle/>
        <a:p>
          <a:endParaRPr lang="uk-UA"/>
        </a:p>
      </dgm:t>
    </dgm:pt>
    <dgm:pt modelId="{8D2D1040-A36A-489B-AA7F-9F8182295F15}">
      <dgm:prSet custT="1"/>
      <dgm:spPr>
        <a:solidFill>
          <a:srgbClr val="008080"/>
        </a:solidFill>
      </dgm:spPr>
      <dgm:t>
        <a:bodyPr/>
        <a:lstStyle/>
        <a:p>
          <a:r>
            <a:rPr lang="en-US" sz="1800" b="0" i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MiniTower</a:t>
          </a:r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449D0DF-1B59-4875-AD11-F42719836DFC}" type="parTrans" cxnId="{DC9F7932-B514-4402-A4FE-B620E8FC4644}">
      <dgm:prSet/>
      <dgm:spPr/>
      <dgm:t>
        <a:bodyPr/>
        <a:lstStyle/>
        <a:p>
          <a:endParaRPr lang="uk-UA"/>
        </a:p>
      </dgm:t>
    </dgm:pt>
    <dgm:pt modelId="{7BD04E73-78DE-4655-81E3-4AC801FC9859}" type="sibTrans" cxnId="{DC9F7932-B514-4402-A4FE-B620E8FC4644}">
      <dgm:prSet/>
      <dgm:spPr/>
      <dgm:t>
        <a:bodyPr/>
        <a:lstStyle/>
        <a:p>
          <a:endParaRPr lang="uk-UA"/>
        </a:p>
      </dgm:t>
    </dgm:pt>
    <dgm:pt modelId="{14CFE097-DB81-46C6-BA5A-A953EA665BB4}" type="pres">
      <dgm:prSet presAssocID="{C2D31C71-B517-4EB7-94D0-29C4113495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BB5C255-8016-4FB6-B3FC-F5B648920493}" type="pres">
      <dgm:prSet presAssocID="{EC44DB71-C661-4B9E-9EC5-3215E223196B}" presName="hierRoot1" presStyleCnt="0">
        <dgm:presLayoutVars>
          <dgm:hierBranch val="init"/>
        </dgm:presLayoutVars>
      </dgm:prSet>
      <dgm:spPr/>
    </dgm:pt>
    <dgm:pt modelId="{0241647D-71D9-4262-BFA3-567D9D7B338E}" type="pres">
      <dgm:prSet presAssocID="{EC44DB71-C661-4B9E-9EC5-3215E223196B}" presName="rootComposite1" presStyleCnt="0"/>
      <dgm:spPr/>
    </dgm:pt>
    <dgm:pt modelId="{97E8BCF7-828F-4341-8150-9D9ADC5CC24D}" type="pres">
      <dgm:prSet presAssocID="{EC44DB71-C661-4B9E-9EC5-3215E223196B}" presName="rootText1" presStyleLbl="node0" presStyleIdx="0" presStyleCnt="1" custScaleX="784818" custScaleY="212888" custLinFactNeighborX="-10423" custLinFactNeighborY="-2773">
        <dgm:presLayoutVars>
          <dgm:chPref val="3"/>
        </dgm:presLayoutVars>
      </dgm:prSet>
      <dgm:spPr/>
    </dgm:pt>
    <dgm:pt modelId="{220A9189-86BA-42FE-8D81-82A059A64AA7}" type="pres">
      <dgm:prSet presAssocID="{EC44DB71-C661-4B9E-9EC5-3215E223196B}" presName="rootConnector1" presStyleLbl="node1" presStyleIdx="0" presStyleCnt="0"/>
      <dgm:spPr/>
    </dgm:pt>
    <dgm:pt modelId="{C9D348B7-B5DC-4672-99C7-35806C7CC190}" type="pres">
      <dgm:prSet presAssocID="{EC44DB71-C661-4B9E-9EC5-3215E223196B}" presName="hierChild2" presStyleCnt="0"/>
      <dgm:spPr/>
    </dgm:pt>
    <dgm:pt modelId="{5755EB98-11E4-400A-9563-D87B07E5638C}" type="pres">
      <dgm:prSet presAssocID="{3173FE88-7FA2-4A90-B93D-BD2D78A47CA7}" presName="Name37" presStyleLbl="parChTrans1D2" presStyleIdx="0" presStyleCnt="2"/>
      <dgm:spPr/>
    </dgm:pt>
    <dgm:pt modelId="{58C22F7F-F82A-423A-B30D-008326C6FBA1}" type="pres">
      <dgm:prSet presAssocID="{6CDED0BA-49A8-43EE-B2A9-4C41C4C8B25D}" presName="hierRoot2" presStyleCnt="0">
        <dgm:presLayoutVars>
          <dgm:hierBranch val="init"/>
        </dgm:presLayoutVars>
      </dgm:prSet>
      <dgm:spPr/>
    </dgm:pt>
    <dgm:pt modelId="{87BA6826-F2DF-4FE9-9F4F-ADCAD1F59AF8}" type="pres">
      <dgm:prSet presAssocID="{6CDED0BA-49A8-43EE-B2A9-4C41C4C8B25D}" presName="rootComposite" presStyleCnt="0"/>
      <dgm:spPr/>
    </dgm:pt>
    <dgm:pt modelId="{891C8F50-38C6-4D5A-88C8-F7E37F9F624C}" type="pres">
      <dgm:prSet presAssocID="{6CDED0BA-49A8-43EE-B2A9-4C41C4C8B25D}" presName="rootText" presStyleLbl="node2" presStyleIdx="0" presStyleCnt="2" custScaleX="724279">
        <dgm:presLayoutVars>
          <dgm:chPref val="3"/>
        </dgm:presLayoutVars>
      </dgm:prSet>
      <dgm:spPr/>
    </dgm:pt>
    <dgm:pt modelId="{DFA76AE9-D4E2-4758-B444-FA2F19BF2698}" type="pres">
      <dgm:prSet presAssocID="{6CDED0BA-49A8-43EE-B2A9-4C41C4C8B25D}" presName="rootConnector" presStyleLbl="node2" presStyleIdx="0" presStyleCnt="2"/>
      <dgm:spPr/>
    </dgm:pt>
    <dgm:pt modelId="{EE9D8580-6C8F-4D77-8D77-088A8884D5C3}" type="pres">
      <dgm:prSet presAssocID="{6CDED0BA-49A8-43EE-B2A9-4C41C4C8B25D}" presName="hierChild4" presStyleCnt="0"/>
      <dgm:spPr/>
    </dgm:pt>
    <dgm:pt modelId="{C4F82A54-005E-4CA3-B18B-502C74822E60}" type="pres">
      <dgm:prSet presAssocID="{9C03A7AF-902C-4ECF-99E4-62143918E559}" presName="Name37" presStyleLbl="parChTrans1D3" presStyleIdx="0" presStyleCnt="5"/>
      <dgm:spPr/>
    </dgm:pt>
    <dgm:pt modelId="{53BB75A2-4435-495B-AFAD-F00FC28C644A}" type="pres">
      <dgm:prSet presAssocID="{7830B6D7-F3A9-4BAA-BF4B-EA5602A935AF}" presName="hierRoot2" presStyleCnt="0">
        <dgm:presLayoutVars>
          <dgm:hierBranch val="init"/>
        </dgm:presLayoutVars>
      </dgm:prSet>
      <dgm:spPr/>
    </dgm:pt>
    <dgm:pt modelId="{4B610D81-5A48-4FDA-9A58-D4B2FF4141C2}" type="pres">
      <dgm:prSet presAssocID="{7830B6D7-F3A9-4BAA-BF4B-EA5602A935AF}" presName="rootComposite" presStyleCnt="0"/>
      <dgm:spPr/>
    </dgm:pt>
    <dgm:pt modelId="{5DB02790-53DB-42CC-97CE-64408B8CF906}" type="pres">
      <dgm:prSet presAssocID="{7830B6D7-F3A9-4BAA-BF4B-EA5602A935AF}" presName="rootText" presStyleLbl="node3" presStyleIdx="0" presStyleCnt="5" custScaleX="343016">
        <dgm:presLayoutVars>
          <dgm:chPref val="3"/>
        </dgm:presLayoutVars>
      </dgm:prSet>
      <dgm:spPr/>
    </dgm:pt>
    <dgm:pt modelId="{B1B02FD1-E9B2-475F-8557-7AF377B86288}" type="pres">
      <dgm:prSet presAssocID="{7830B6D7-F3A9-4BAA-BF4B-EA5602A935AF}" presName="rootConnector" presStyleLbl="node3" presStyleIdx="0" presStyleCnt="5"/>
      <dgm:spPr/>
    </dgm:pt>
    <dgm:pt modelId="{119066EC-DD54-4109-B9F0-25F12357F3E9}" type="pres">
      <dgm:prSet presAssocID="{7830B6D7-F3A9-4BAA-BF4B-EA5602A935AF}" presName="hierChild4" presStyleCnt="0"/>
      <dgm:spPr/>
    </dgm:pt>
    <dgm:pt modelId="{C2DCD2D8-625C-457A-BEA4-EB7501C61132}" type="pres">
      <dgm:prSet presAssocID="{7830B6D7-F3A9-4BAA-BF4B-EA5602A935AF}" presName="hierChild5" presStyleCnt="0"/>
      <dgm:spPr/>
    </dgm:pt>
    <dgm:pt modelId="{EEA131C2-657E-4552-B49F-02BCD92DAE01}" type="pres">
      <dgm:prSet presAssocID="{B76FFDAF-5561-4915-9E02-3382F13881AE}" presName="Name37" presStyleLbl="parChTrans1D3" presStyleIdx="1" presStyleCnt="5"/>
      <dgm:spPr/>
    </dgm:pt>
    <dgm:pt modelId="{FE984465-40C1-4E45-8D85-6BAB9780DD3E}" type="pres">
      <dgm:prSet presAssocID="{7AB8437C-F9E9-478A-9439-AB13B456B378}" presName="hierRoot2" presStyleCnt="0">
        <dgm:presLayoutVars>
          <dgm:hierBranch val="init"/>
        </dgm:presLayoutVars>
      </dgm:prSet>
      <dgm:spPr/>
    </dgm:pt>
    <dgm:pt modelId="{718EF97F-2F16-4A9A-9A40-B56BFDEAFDBE}" type="pres">
      <dgm:prSet presAssocID="{7AB8437C-F9E9-478A-9439-AB13B456B378}" presName="rootComposite" presStyleCnt="0"/>
      <dgm:spPr/>
    </dgm:pt>
    <dgm:pt modelId="{96DE658F-9E98-43BD-BC36-E66FEA41D939}" type="pres">
      <dgm:prSet presAssocID="{7AB8437C-F9E9-478A-9439-AB13B456B378}" presName="rootText" presStyleLbl="node3" presStyleIdx="1" presStyleCnt="5" custScaleX="343016">
        <dgm:presLayoutVars>
          <dgm:chPref val="3"/>
        </dgm:presLayoutVars>
      </dgm:prSet>
      <dgm:spPr/>
    </dgm:pt>
    <dgm:pt modelId="{CB05EE29-728B-46A0-8F7C-521545DD18EC}" type="pres">
      <dgm:prSet presAssocID="{7AB8437C-F9E9-478A-9439-AB13B456B378}" presName="rootConnector" presStyleLbl="node3" presStyleIdx="1" presStyleCnt="5"/>
      <dgm:spPr/>
    </dgm:pt>
    <dgm:pt modelId="{F19DB90A-E827-4C91-AC36-B520239F3350}" type="pres">
      <dgm:prSet presAssocID="{7AB8437C-F9E9-478A-9439-AB13B456B378}" presName="hierChild4" presStyleCnt="0"/>
      <dgm:spPr/>
    </dgm:pt>
    <dgm:pt modelId="{2253EFFC-673F-4128-AE2F-DA126C7B25E3}" type="pres">
      <dgm:prSet presAssocID="{7AB8437C-F9E9-478A-9439-AB13B456B378}" presName="hierChild5" presStyleCnt="0"/>
      <dgm:spPr/>
    </dgm:pt>
    <dgm:pt modelId="{52E1057F-6F21-41FF-A211-972B50E6339B}" type="pres">
      <dgm:prSet presAssocID="{6CDED0BA-49A8-43EE-B2A9-4C41C4C8B25D}" presName="hierChild5" presStyleCnt="0"/>
      <dgm:spPr/>
    </dgm:pt>
    <dgm:pt modelId="{E8F99763-2AA4-42D7-AF74-36E051BC85BE}" type="pres">
      <dgm:prSet presAssocID="{3662198A-FCEE-4144-82C9-327F6CDA8913}" presName="Name37" presStyleLbl="parChTrans1D2" presStyleIdx="1" presStyleCnt="2"/>
      <dgm:spPr/>
    </dgm:pt>
    <dgm:pt modelId="{C95B431A-0655-4FDA-87F7-D2ECEEE4D5D7}" type="pres">
      <dgm:prSet presAssocID="{3B697ABE-7E72-4DF8-8EBB-35D39A23CEA2}" presName="hierRoot2" presStyleCnt="0">
        <dgm:presLayoutVars>
          <dgm:hierBranch val="init"/>
        </dgm:presLayoutVars>
      </dgm:prSet>
      <dgm:spPr/>
    </dgm:pt>
    <dgm:pt modelId="{01CA9496-B6F6-434C-9FF6-E21595D94B20}" type="pres">
      <dgm:prSet presAssocID="{3B697ABE-7E72-4DF8-8EBB-35D39A23CEA2}" presName="rootComposite" presStyleCnt="0"/>
      <dgm:spPr/>
    </dgm:pt>
    <dgm:pt modelId="{0CF690FC-1CF7-474D-A753-2956F2D3F52C}" type="pres">
      <dgm:prSet presAssocID="{3B697ABE-7E72-4DF8-8EBB-35D39A23CEA2}" presName="rootText" presStyleLbl="node2" presStyleIdx="1" presStyleCnt="2" custScaleX="724279">
        <dgm:presLayoutVars>
          <dgm:chPref val="3"/>
        </dgm:presLayoutVars>
      </dgm:prSet>
      <dgm:spPr/>
    </dgm:pt>
    <dgm:pt modelId="{ED7D6C2C-F92F-4AB0-B3A7-2064C630638B}" type="pres">
      <dgm:prSet presAssocID="{3B697ABE-7E72-4DF8-8EBB-35D39A23CEA2}" presName="rootConnector" presStyleLbl="node2" presStyleIdx="1" presStyleCnt="2"/>
      <dgm:spPr/>
    </dgm:pt>
    <dgm:pt modelId="{F5155FDE-098D-49B6-B9D9-0D010657ED8B}" type="pres">
      <dgm:prSet presAssocID="{3B697ABE-7E72-4DF8-8EBB-35D39A23CEA2}" presName="hierChild4" presStyleCnt="0"/>
      <dgm:spPr/>
    </dgm:pt>
    <dgm:pt modelId="{FED3A21C-38E1-4F5F-8AB8-B64852BCFBCB}" type="pres">
      <dgm:prSet presAssocID="{77768EE5-6394-4CDA-9750-8DCF1F5C8A9B}" presName="Name37" presStyleLbl="parChTrans1D3" presStyleIdx="2" presStyleCnt="5"/>
      <dgm:spPr/>
    </dgm:pt>
    <dgm:pt modelId="{59D8597D-8DC3-438D-91B1-846DF8B670BB}" type="pres">
      <dgm:prSet presAssocID="{2B7FDFE9-B0C4-4B27-A4B3-2B2AE358322F}" presName="hierRoot2" presStyleCnt="0">
        <dgm:presLayoutVars>
          <dgm:hierBranch val="init"/>
        </dgm:presLayoutVars>
      </dgm:prSet>
      <dgm:spPr/>
    </dgm:pt>
    <dgm:pt modelId="{BA8829EF-3B45-4905-A5F3-8C62B704A45F}" type="pres">
      <dgm:prSet presAssocID="{2B7FDFE9-B0C4-4B27-A4B3-2B2AE358322F}" presName="rootComposite" presStyleCnt="0"/>
      <dgm:spPr/>
    </dgm:pt>
    <dgm:pt modelId="{A648A349-EB9F-42DE-8594-F8CEF0B585EF}" type="pres">
      <dgm:prSet presAssocID="{2B7FDFE9-B0C4-4B27-A4B3-2B2AE358322F}" presName="rootText" presStyleLbl="node3" presStyleIdx="2" presStyleCnt="5" custScaleX="343016">
        <dgm:presLayoutVars>
          <dgm:chPref val="3"/>
        </dgm:presLayoutVars>
      </dgm:prSet>
      <dgm:spPr/>
    </dgm:pt>
    <dgm:pt modelId="{4E1D02A3-2185-4065-BBB4-BC647ED3D180}" type="pres">
      <dgm:prSet presAssocID="{2B7FDFE9-B0C4-4B27-A4B3-2B2AE358322F}" presName="rootConnector" presStyleLbl="node3" presStyleIdx="2" presStyleCnt="5"/>
      <dgm:spPr/>
    </dgm:pt>
    <dgm:pt modelId="{7E5A7E1D-C223-43A3-9792-95F980BE576F}" type="pres">
      <dgm:prSet presAssocID="{2B7FDFE9-B0C4-4B27-A4B3-2B2AE358322F}" presName="hierChild4" presStyleCnt="0"/>
      <dgm:spPr/>
    </dgm:pt>
    <dgm:pt modelId="{AAC103DC-81C2-4B2C-A965-232CCB403647}" type="pres">
      <dgm:prSet presAssocID="{2B7FDFE9-B0C4-4B27-A4B3-2B2AE358322F}" presName="hierChild5" presStyleCnt="0"/>
      <dgm:spPr/>
    </dgm:pt>
    <dgm:pt modelId="{B9666C71-0B11-4B89-8071-C9CA0FDB6BBF}" type="pres">
      <dgm:prSet presAssocID="{B4040737-C59F-4656-8D3B-FD182E3343D1}" presName="Name37" presStyleLbl="parChTrans1D3" presStyleIdx="3" presStyleCnt="5"/>
      <dgm:spPr/>
    </dgm:pt>
    <dgm:pt modelId="{D4663451-13BC-4FFF-ACC4-0B6B0A26890A}" type="pres">
      <dgm:prSet presAssocID="{0212203F-D30D-409C-B2DE-2BAFADF83B2A}" presName="hierRoot2" presStyleCnt="0">
        <dgm:presLayoutVars>
          <dgm:hierBranch val="init"/>
        </dgm:presLayoutVars>
      </dgm:prSet>
      <dgm:spPr/>
    </dgm:pt>
    <dgm:pt modelId="{4EBBB421-1AFC-4CE3-ACB4-4AC03F7B9B61}" type="pres">
      <dgm:prSet presAssocID="{0212203F-D30D-409C-B2DE-2BAFADF83B2A}" presName="rootComposite" presStyleCnt="0"/>
      <dgm:spPr/>
    </dgm:pt>
    <dgm:pt modelId="{4C115232-BC97-47CE-8A88-F3EF166AB2A2}" type="pres">
      <dgm:prSet presAssocID="{0212203F-D30D-409C-B2DE-2BAFADF83B2A}" presName="rootText" presStyleLbl="node3" presStyleIdx="3" presStyleCnt="5" custScaleX="343016">
        <dgm:presLayoutVars>
          <dgm:chPref val="3"/>
        </dgm:presLayoutVars>
      </dgm:prSet>
      <dgm:spPr/>
    </dgm:pt>
    <dgm:pt modelId="{0FDF9004-D439-4905-A4CD-C57CED449ABC}" type="pres">
      <dgm:prSet presAssocID="{0212203F-D30D-409C-B2DE-2BAFADF83B2A}" presName="rootConnector" presStyleLbl="node3" presStyleIdx="3" presStyleCnt="5"/>
      <dgm:spPr/>
    </dgm:pt>
    <dgm:pt modelId="{BC7FB90D-58B6-4007-9EF3-293959DD7DF7}" type="pres">
      <dgm:prSet presAssocID="{0212203F-D30D-409C-B2DE-2BAFADF83B2A}" presName="hierChild4" presStyleCnt="0"/>
      <dgm:spPr/>
    </dgm:pt>
    <dgm:pt modelId="{1CF121DA-5FED-4B81-87DC-D4E977263223}" type="pres">
      <dgm:prSet presAssocID="{0212203F-D30D-409C-B2DE-2BAFADF83B2A}" presName="hierChild5" presStyleCnt="0"/>
      <dgm:spPr/>
    </dgm:pt>
    <dgm:pt modelId="{3D5B5438-7832-415D-B2E1-43DF15639E12}" type="pres">
      <dgm:prSet presAssocID="{C449D0DF-1B59-4875-AD11-F42719836DFC}" presName="Name37" presStyleLbl="parChTrans1D3" presStyleIdx="4" presStyleCnt="5"/>
      <dgm:spPr/>
    </dgm:pt>
    <dgm:pt modelId="{6BE54D08-407C-4A0D-ACF2-7076E7B8288B}" type="pres">
      <dgm:prSet presAssocID="{8D2D1040-A36A-489B-AA7F-9F8182295F15}" presName="hierRoot2" presStyleCnt="0">
        <dgm:presLayoutVars>
          <dgm:hierBranch val="init"/>
        </dgm:presLayoutVars>
      </dgm:prSet>
      <dgm:spPr/>
    </dgm:pt>
    <dgm:pt modelId="{361E25EC-A3EE-497F-B940-D12A4DC70D7B}" type="pres">
      <dgm:prSet presAssocID="{8D2D1040-A36A-489B-AA7F-9F8182295F15}" presName="rootComposite" presStyleCnt="0"/>
      <dgm:spPr/>
    </dgm:pt>
    <dgm:pt modelId="{E3E97607-DA5A-4F11-8D6B-477E72C9A13A}" type="pres">
      <dgm:prSet presAssocID="{8D2D1040-A36A-489B-AA7F-9F8182295F15}" presName="rootText" presStyleLbl="node3" presStyleIdx="4" presStyleCnt="5" custScaleX="343016">
        <dgm:presLayoutVars>
          <dgm:chPref val="3"/>
        </dgm:presLayoutVars>
      </dgm:prSet>
      <dgm:spPr/>
    </dgm:pt>
    <dgm:pt modelId="{D001E186-E348-4B7E-94DB-01108096A39A}" type="pres">
      <dgm:prSet presAssocID="{8D2D1040-A36A-489B-AA7F-9F8182295F15}" presName="rootConnector" presStyleLbl="node3" presStyleIdx="4" presStyleCnt="5"/>
      <dgm:spPr/>
    </dgm:pt>
    <dgm:pt modelId="{76060B94-188C-495D-B328-3FA908512620}" type="pres">
      <dgm:prSet presAssocID="{8D2D1040-A36A-489B-AA7F-9F8182295F15}" presName="hierChild4" presStyleCnt="0"/>
      <dgm:spPr/>
    </dgm:pt>
    <dgm:pt modelId="{ACB4C477-38E7-45AC-BE68-AC581E079410}" type="pres">
      <dgm:prSet presAssocID="{8D2D1040-A36A-489B-AA7F-9F8182295F15}" presName="hierChild5" presStyleCnt="0"/>
      <dgm:spPr/>
    </dgm:pt>
    <dgm:pt modelId="{CBEA598A-7AF7-4FCF-B1C7-94E42BDA4000}" type="pres">
      <dgm:prSet presAssocID="{3B697ABE-7E72-4DF8-8EBB-35D39A23CEA2}" presName="hierChild5" presStyleCnt="0"/>
      <dgm:spPr/>
    </dgm:pt>
    <dgm:pt modelId="{9B7AFBF4-8A22-4027-A0DC-A16FABBA00F7}" type="pres">
      <dgm:prSet presAssocID="{EC44DB71-C661-4B9E-9EC5-3215E223196B}" presName="hierChild3" presStyleCnt="0"/>
      <dgm:spPr/>
    </dgm:pt>
  </dgm:ptLst>
  <dgm:cxnLst>
    <dgm:cxn modelId="{D7BFD909-D5B3-4D21-B27C-7779BE53CAB5}" type="presOf" srcId="{3B697ABE-7E72-4DF8-8EBB-35D39A23CEA2}" destId="{0CF690FC-1CF7-474D-A753-2956F2D3F52C}" srcOrd="0" destOrd="0" presId="urn:microsoft.com/office/officeart/2005/8/layout/orgChart1"/>
    <dgm:cxn modelId="{D85BB90A-AA5F-4100-B999-2270CA6680F0}" type="presOf" srcId="{3662198A-FCEE-4144-82C9-327F6CDA8913}" destId="{E8F99763-2AA4-42D7-AF74-36E051BC85BE}" srcOrd="0" destOrd="0" presId="urn:microsoft.com/office/officeart/2005/8/layout/orgChart1"/>
    <dgm:cxn modelId="{7779890E-7E37-4225-897B-B23C010009F1}" type="presOf" srcId="{0212203F-D30D-409C-B2DE-2BAFADF83B2A}" destId="{4C115232-BC97-47CE-8A88-F3EF166AB2A2}" srcOrd="0" destOrd="0" presId="urn:microsoft.com/office/officeart/2005/8/layout/orgChart1"/>
    <dgm:cxn modelId="{31CF351C-18A3-415B-970D-17F8DFEFCA14}" type="presOf" srcId="{77768EE5-6394-4CDA-9750-8DCF1F5C8A9B}" destId="{FED3A21C-38E1-4F5F-8AB8-B64852BCFBCB}" srcOrd="0" destOrd="0" presId="urn:microsoft.com/office/officeart/2005/8/layout/orgChart1"/>
    <dgm:cxn modelId="{0C787925-B059-4C83-A085-599AD3291E82}" srcId="{EC44DB71-C661-4B9E-9EC5-3215E223196B}" destId="{3B697ABE-7E72-4DF8-8EBB-35D39A23CEA2}" srcOrd="1" destOrd="0" parTransId="{3662198A-FCEE-4144-82C9-327F6CDA8913}" sibTransId="{2F8272CE-CAD3-4954-8D19-8EF4FE2DD8F1}"/>
    <dgm:cxn modelId="{A5114B26-ED9E-4192-A51E-7986003A238A}" srcId="{EC44DB71-C661-4B9E-9EC5-3215E223196B}" destId="{6CDED0BA-49A8-43EE-B2A9-4C41C4C8B25D}" srcOrd="0" destOrd="0" parTransId="{3173FE88-7FA2-4A90-B93D-BD2D78A47CA7}" sibTransId="{8E8692ED-1EE5-4553-8856-BA2C607D0B13}"/>
    <dgm:cxn modelId="{31581527-9880-4126-9071-5ECD2F387185}" type="presOf" srcId="{3B697ABE-7E72-4DF8-8EBB-35D39A23CEA2}" destId="{ED7D6C2C-F92F-4AB0-B3A7-2064C630638B}" srcOrd="1" destOrd="0" presId="urn:microsoft.com/office/officeart/2005/8/layout/orgChart1"/>
    <dgm:cxn modelId="{F01FE927-1AB3-444F-83CA-51C99B2149F9}" type="presOf" srcId="{2B7FDFE9-B0C4-4B27-A4B3-2B2AE358322F}" destId="{A648A349-EB9F-42DE-8594-F8CEF0B585EF}" srcOrd="0" destOrd="0" presId="urn:microsoft.com/office/officeart/2005/8/layout/orgChart1"/>
    <dgm:cxn modelId="{DC9F7932-B514-4402-A4FE-B620E8FC4644}" srcId="{3B697ABE-7E72-4DF8-8EBB-35D39A23CEA2}" destId="{8D2D1040-A36A-489B-AA7F-9F8182295F15}" srcOrd="2" destOrd="0" parTransId="{C449D0DF-1B59-4875-AD11-F42719836DFC}" sibTransId="{7BD04E73-78DE-4655-81E3-4AC801FC9859}"/>
    <dgm:cxn modelId="{9055883F-9355-4900-9AD0-BCCC33A8D3C0}" type="presOf" srcId="{EC44DB71-C661-4B9E-9EC5-3215E223196B}" destId="{220A9189-86BA-42FE-8D81-82A059A64AA7}" srcOrd="1" destOrd="0" presId="urn:microsoft.com/office/officeart/2005/8/layout/orgChart1"/>
    <dgm:cxn modelId="{DC924E42-9CE6-44C7-B303-5104412FFDFB}" type="presOf" srcId="{8D2D1040-A36A-489B-AA7F-9F8182295F15}" destId="{D001E186-E348-4B7E-94DB-01108096A39A}" srcOrd="1" destOrd="0" presId="urn:microsoft.com/office/officeart/2005/8/layout/orgChart1"/>
    <dgm:cxn modelId="{2E4FF144-2B6B-4CB7-BAD9-431544478FC0}" srcId="{3B697ABE-7E72-4DF8-8EBB-35D39A23CEA2}" destId="{0212203F-D30D-409C-B2DE-2BAFADF83B2A}" srcOrd="1" destOrd="0" parTransId="{B4040737-C59F-4656-8D3B-FD182E3343D1}" sibTransId="{0FC9E9DD-AFF0-4E60-BA3B-793948DB65D2}"/>
    <dgm:cxn modelId="{6F089A72-C2D4-42C6-AE58-D26806724664}" type="presOf" srcId="{9C03A7AF-902C-4ECF-99E4-62143918E559}" destId="{C4F82A54-005E-4CA3-B18B-502C74822E60}" srcOrd="0" destOrd="0" presId="urn:microsoft.com/office/officeart/2005/8/layout/orgChart1"/>
    <dgm:cxn modelId="{8A34A852-35D5-49A4-8725-B566BD3331DD}" type="presOf" srcId="{2B7FDFE9-B0C4-4B27-A4B3-2B2AE358322F}" destId="{4E1D02A3-2185-4065-BBB4-BC647ED3D180}" srcOrd="1" destOrd="0" presId="urn:microsoft.com/office/officeart/2005/8/layout/orgChart1"/>
    <dgm:cxn modelId="{65686774-4ED0-4367-A21E-27114DF20CD2}" type="presOf" srcId="{0212203F-D30D-409C-B2DE-2BAFADF83B2A}" destId="{0FDF9004-D439-4905-A4CD-C57CED449ABC}" srcOrd="1" destOrd="0" presId="urn:microsoft.com/office/officeart/2005/8/layout/orgChart1"/>
    <dgm:cxn modelId="{D82D4B58-84BC-4172-8EC3-9F51A842815D}" type="presOf" srcId="{3173FE88-7FA2-4A90-B93D-BD2D78A47CA7}" destId="{5755EB98-11E4-400A-9563-D87B07E5638C}" srcOrd="0" destOrd="0" presId="urn:microsoft.com/office/officeart/2005/8/layout/orgChart1"/>
    <dgm:cxn modelId="{73942E7B-A112-4CC8-97BB-9235651AE39B}" type="presOf" srcId="{7AB8437C-F9E9-478A-9439-AB13B456B378}" destId="{96DE658F-9E98-43BD-BC36-E66FEA41D939}" srcOrd="0" destOrd="0" presId="urn:microsoft.com/office/officeart/2005/8/layout/orgChart1"/>
    <dgm:cxn modelId="{C465FC7E-BC72-4614-B437-3EDBFC0DD978}" srcId="{6CDED0BA-49A8-43EE-B2A9-4C41C4C8B25D}" destId="{7AB8437C-F9E9-478A-9439-AB13B456B378}" srcOrd="1" destOrd="0" parTransId="{B76FFDAF-5561-4915-9E02-3382F13881AE}" sibTransId="{AB996CD8-2F6A-43FC-9705-062EA83459A4}"/>
    <dgm:cxn modelId="{84730882-6D29-4F85-9569-757C0EABD4DF}" type="presOf" srcId="{EC44DB71-C661-4B9E-9EC5-3215E223196B}" destId="{97E8BCF7-828F-4341-8150-9D9ADC5CC24D}" srcOrd="0" destOrd="0" presId="urn:microsoft.com/office/officeart/2005/8/layout/orgChart1"/>
    <dgm:cxn modelId="{AFA67588-7163-4902-A5D4-C4CEC6ABB9C9}" type="presOf" srcId="{8D2D1040-A36A-489B-AA7F-9F8182295F15}" destId="{E3E97607-DA5A-4F11-8D6B-477E72C9A13A}" srcOrd="0" destOrd="0" presId="urn:microsoft.com/office/officeart/2005/8/layout/orgChart1"/>
    <dgm:cxn modelId="{CA83CC99-D611-48BF-8BD3-421BE6FA7E04}" type="presOf" srcId="{7AB8437C-F9E9-478A-9439-AB13B456B378}" destId="{CB05EE29-728B-46A0-8F7C-521545DD18EC}" srcOrd="1" destOrd="0" presId="urn:microsoft.com/office/officeart/2005/8/layout/orgChart1"/>
    <dgm:cxn modelId="{9D94449C-8855-48FA-8CFF-EC005780276B}" type="presOf" srcId="{6CDED0BA-49A8-43EE-B2A9-4C41C4C8B25D}" destId="{891C8F50-38C6-4D5A-88C8-F7E37F9F624C}" srcOrd="0" destOrd="0" presId="urn:microsoft.com/office/officeart/2005/8/layout/orgChart1"/>
    <dgm:cxn modelId="{BDCF9C9D-7D33-4212-AF6F-276CB5853E7E}" srcId="{3B697ABE-7E72-4DF8-8EBB-35D39A23CEA2}" destId="{2B7FDFE9-B0C4-4B27-A4B3-2B2AE358322F}" srcOrd="0" destOrd="0" parTransId="{77768EE5-6394-4CDA-9750-8DCF1F5C8A9B}" sibTransId="{484CB8A3-ABF2-4ED9-B3B3-3BFB583EF5CC}"/>
    <dgm:cxn modelId="{6888289F-FC2F-433F-9E99-7C16D9195AF2}" type="presOf" srcId="{B4040737-C59F-4656-8D3B-FD182E3343D1}" destId="{B9666C71-0B11-4B89-8071-C9CA0FDB6BBF}" srcOrd="0" destOrd="0" presId="urn:microsoft.com/office/officeart/2005/8/layout/orgChart1"/>
    <dgm:cxn modelId="{05E86FAD-044C-4F3B-B98F-53E3B4001E62}" srcId="{C2D31C71-B517-4EB7-94D0-29C411349561}" destId="{EC44DB71-C661-4B9E-9EC5-3215E223196B}" srcOrd="0" destOrd="0" parTransId="{784665FF-B19B-4F33-A573-C27A336F0B03}" sibTransId="{AD5F7E67-F62F-4357-8672-B0B956A9A4EB}"/>
    <dgm:cxn modelId="{E0E934D2-F1BD-4E86-9AC6-6FDEE19BF48E}" type="presOf" srcId="{7830B6D7-F3A9-4BAA-BF4B-EA5602A935AF}" destId="{B1B02FD1-E9B2-475F-8557-7AF377B86288}" srcOrd="1" destOrd="0" presId="urn:microsoft.com/office/officeart/2005/8/layout/orgChart1"/>
    <dgm:cxn modelId="{FF6BF6D7-D8F9-4AEC-97FA-8865B254AEE3}" type="presOf" srcId="{C449D0DF-1B59-4875-AD11-F42719836DFC}" destId="{3D5B5438-7832-415D-B2E1-43DF15639E12}" srcOrd="0" destOrd="0" presId="urn:microsoft.com/office/officeart/2005/8/layout/orgChart1"/>
    <dgm:cxn modelId="{C8777DE5-F484-41BC-96BD-1A92649AA43E}" type="presOf" srcId="{C2D31C71-B517-4EB7-94D0-29C411349561}" destId="{14CFE097-DB81-46C6-BA5A-A953EA665BB4}" srcOrd="0" destOrd="0" presId="urn:microsoft.com/office/officeart/2005/8/layout/orgChart1"/>
    <dgm:cxn modelId="{842B0AE8-FA35-4595-A742-4A8EC5523717}" type="presOf" srcId="{6CDED0BA-49A8-43EE-B2A9-4C41C4C8B25D}" destId="{DFA76AE9-D4E2-4758-B444-FA2F19BF2698}" srcOrd="1" destOrd="0" presId="urn:microsoft.com/office/officeart/2005/8/layout/orgChart1"/>
    <dgm:cxn modelId="{A5F7D0E8-8528-46BC-8BB1-F1039ECAE479}" type="presOf" srcId="{7830B6D7-F3A9-4BAA-BF4B-EA5602A935AF}" destId="{5DB02790-53DB-42CC-97CE-64408B8CF906}" srcOrd="0" destOrd="0" presId="urn:microsoft.com/office/officeart/2005/8/layout/orgChart1"/>
    <dgm:cxn modelId="{CCB3DDF7-0B7C-4EE1-98ED-D1EACCEF025B}" type="presOf" srcId="{B76FFDAF-5561-4915-9E02-3382F13881AE}" destId="{EEA131C2-657E-4552-B49F-02BCD92DAE01}" srcOrd="0" destOrd="0" presId="urn:microsoft.com/office/officeart/2005/8/layout/orgChart1"/>
    <dgm:cxn modelId="{674AE0FB-F758-4F1D-A351-636B65F2266D}" srcId="{6CDED0BA-49A8-43EE-B2A9-4C41C4C8B25D}" destId="{7830B6D7-F3A9-4BAA-BF4B-EA5602A935AF}" srcOrd="0" destOrd="0" parTransId="{9C03A7AF-902C-4ECF-99E4-62143918E559}" sibTransId="{5AF07428-9E45-4CA2-A911-CC8220CBDCAA}"/>
    <dgm:cxn modelId="{57BAB496-8614-4DFB-BC43-E0189F512CF7}" type="presParOf" srcId="{14CFE097-DB81-46C6-BA5A-A953EA665BB4}" destId="{3BB5C255-8016-4FB6-B3FC-F5B648920493}" srcOrd="0" destOrd="0" presId="urn:microsoft.com/office/officeart/2005/8/layout/orgChart1"/>
    <dgm:cxn modelId="{F09E64D3-4A58-4590-954A-AEAA9CCCD714}" type="presParOf" srcId="{3BB5C255-8016-4FB6-B3FC-F5B648920493}" destId="{0241647D-71D9-4262-BFA3-567D9D7B338E}" srcOrd="0" destOrd="0" presId="urn:microsoft.com/office/officeart/2005/8/layout/orgChart1"/>
    <dgm:cxn modelId="{57BCC1B5-6CB4-40C3-BABF-D4F1EEDE10F7}" type="presParOf" srcId="{0241647D-71D9-4262-BFA3-567D9D7B338E}" destId="{97E8BCF7-828F-4341-8150-9D9ADC5CC24D}" srcOrd="0" destOrd="0" presId="urn:microsoft.com/office/officeart/2005/8/layout/orgChart1"/>
    <dgm:cxn modelId="{3F05CFF5-0659-4E89-AC2F-028754CB29B5}" type="presParOf" srcId="{0241647D-71D9-4262-BFA3-567D9D7B338E}" destId="{220A9189-86BA-42FE-8D81-82A059A64AA7}" srcOrd="1" destOrd="0" presId="urn:microsoft.com/office/officeart/2005/8/layout/orgChart1"/>
    <dgm:cxn modelId="{E7E484C1-0E73-4D48-9DC2-64BF32998A16}" type="presParOf" srcId="{3BB5C255-8016-4FB6-B3FC-F5B648920493}" destId="{C9D348B7-B5DC-4672-99C7-35806C7CC190}" srcOrd="1" destOrd="0" presId="urn:microsoft.com/office/officeart/2005/8/layout/orgChart1"/>
    <dgm:cxn modelId="{4203BB4E-5B3F-40A1-A892-AA895E8369AB}" type="presParOf" srcId="{C9D348B7-B5DC-4672-99C7-35806C7CC190}" destId="{5755EB98-11E4-400A-9563-D87B07E5638C}" srcOrd="0" destOrd="0" presId="urn:microsoft.com/office/officeart/2005/8/layout/orgChart1"/>
    <dgm:cxn modelId="{5C4DD813-6EEE-458F-B3D8-937FD37AA5E8}" type="presParOf" srcId="{C9D348B7-B5DC-4672-99C7-35806C7CC190}" destId="{58C22F7F-F82A-423A-B30D-008326C6FBA1}" srcOrd="1" destOrd="0" presId="urn:microsoft.com/office/officeart/2005/8/layout/orgChart1"/>
    <dgm:cxn modelId="{E702C752-03ED-4068-AB3A-B45F1D786F92}" type="presParOf" srcId="{58C22F7F-F82A-423A-B30D-008326C6FBA1}" destId="{87BA6826-F2DF-4FE9-9F4F-ADCAD1F59AF8}" srcOrd="0" destOrd="0" presId="urn:microsoft.com/office/officeart/2005/8/layout/orgChart1"/>
    <dgm:cxn modelId="{EE3981B8-D279-4639-AFD3-FEAC4A8B27D7}" type="presParOf" srcId="{87BA6826-F2DF-4FE9-9F4F-ADCAD1F59AF8}" destId="{891C8F50-38C6-4D5A-88C8-F7E37F9F624C}" srcOrd="0" destOrd="0" presId="urn:microsoft.com/office/officeart/2005/8/layout/orgChart1"/>
    <dgm:cxn modelId="{D1D15318-E97B-40F5-A1EB-A8A9372FEDB1}" type="presParOf" srcId="{87BA6826-F2DF-4FE9-9F4F-ADCAD1F59AF8}" destId="{DFA76AE9-D4E2-4758-B444-FA2F19BF2698}" srcOrd="1" destOrd="0" presId="urn:microsoft.com/office/officeart/2005/8/layout/orgChart1"/>
    <dgm:cxn modelId="{AFBCB9EE-62C1-4D3F-84D3-1AEE5D963573}" type="presParOf" srcId="{58C22F7F-F82A-423A-B30D-008326C6FBA1}" destId="{EE9D8580-6C8F-4D77-8D77-088A8884D5C3}" srcOrd="1" destOrd="0" presId="urn:microsoft.com/office/officeart/2005/8/layout/orgChart1"/>
    <dgm:cxn modelId="{06C451E1-7A06-47B0-B214-974FD844B0D4}" type="presParOf" srcId="{EE9D8580-6C8F-4D77-8D77-088A8884D5C3}" destId="{C4F82A54-005E-4CA3-B18B-502C74822E60}" srcOrd="0" destOrd="0" presId="urn:microsoft.com/office/officeart/2005/8/layout/orgChart1"/>
    <dgm:cxn modelId="{93BE4946-1FE3-40BD-ABFC-2A6222F8746A}" type="presParOf" srcId="{EE9D8580-6C8F-4D77-8D77-088A8884D5C3}" destId="{53BB75A2-4435-495B-AFAD-F00FC28C644A}" srcOrd="1" destOrd="0" presId="urn:microsoft.com/office/officeart/2005/8/layout/orgChart1"/>
    <dgm:cxn modelId="{052ACA08-4C51-4653-974A-0B247BED4236}" type="presParOf" srcId="{53BB75A2-4435-495B-AFAD-F00FC28C644A}" destId="{4B610D81-5A48-4FDA-9A58-D4B2FF4141C2}" srcOrd="0" destOrd="0" presId="urn:microsoft.com/office/officeart/2005/8/layout/orgChart1"/>
    <dgm:cxn modelId="{65A73AD4-F468-4FB7-9BE0-A7A07DA7DBA6}" type="presParOf" srcId="{4B610D81-5A48-4FDA-9A58-D4B2FF4141C2}" destId="{5DB02790-53DB-42CC-97CE-64408B8CF906}" srcOrd="0" destOrd="0" presId="urn:microsoft.com/office/officeart/2005/8/layout/orgChart1"/>
    <dgm:cxn modelId="{75347A08-191D-4B96-858F-56732DC10899}" type="presParOf" srcId="{4B610D81-5A48-4FDA-9A58-D4B2FF4141C2}" destId="{B1B02FD1-E9B2-475F-8557-7AF377B86288}" srcOrd="1" destOrd="0" presId="urn:microsoft.com/office/officeart/2005/8/layout/orgChart1"/>
    <dgm:cxn modelId="{B88AB527-CF19-4902-98F7-FE8318D1DB68}" type="presParOf" srcId="{53BB75A2-4435-495B-AFAD-F00FC28C644A}" destId="{119066EC-DD54-4109-B9F0-25F12357F3E9}" srcOrd="1" destOrd="0" presId="urn:microsoft.com/office/officeart/2005/8/layout/orgChart1"/>
    <dgm:cxn modelId="{220CB126-4B84-4B51-BA68-EA8B6DF7F3CD}" type="presParOf" srcId="{53BB75A2-4435-495B-AFAD-F00FC28C644A}" destId="{C2DCD2D8-625C-457A-BEA4-EB7501C61132}" srcOrd="2" destOrd="0" presId="urn:microsoft.com/office/officeart/2005/8/layout/orgChart1"/>
    <dgm:cxn modelId="{A30CF1E0-1A62-4528-B362-F1B61F99D158}" type="presParOf" srcId="{EE9D8580-6C8F-4D77-8D77-088A8884D5C3}" destId="{EEA131C2-657E-4552-B49F-02BCD92DAE01}" srcOrd="2" destOrd="0" presId="urn:microsoft.com/office/officeart/2005/8/layout/orgChart1"/>
    <dgm:cxn modelId="{8F69E1F8-BB85-4144-B8EA-3F0923BE71E4}" type="presParOf" srcId="{EE9D8580-6C8F-4D77-8D77-088A8884D5C3}" destId="{FE984465-40C1-4E45-8D85-6BAB9780DD3E}" srcOrd="3" destOrd="0" presId="urn:microsoft.com/office/officeart/2005/8/layout/orgChart1"/>
    <dgm:cxn modelId="{F023E7B5-31A3-4A15-BA07-44231E90D284}" type="presParOf" srcId="{FE984465-40C1-4E45-8D85-6BAB9780DD3E}" destId="{718EF97F-2F16-4A9A-9A40-B56BFDEAFDBE}" srcOrd="0" destOrd="0" presId="urn:microsoft.com/office/officeart/2005/8/layout/orgChart1"/>
    <dgm:cxn modelId="{5FCC0683-E9AE-4812-B88C-2040E2D57E21}" type="presParOf" srcId="{718EF97F-2F16-4A9A-9A40-B56BFDEAFDBE}" destId="{96DE658F-9E98-43BD-BC36-E66FEA41D939}" srcOrd="0" destOrd="0" presId="urn:microsoft.com/office/officeart/2005/8/layout/orgChart1"/>
    <dgm:cxn modelId="{EDE84FCB-A4D9-44E6-833A-B801BD2D4BED}" type="presParOf" srcId="{718EF97F-2F16-4A9A-9A40-B56BFDEAFDBE}" destId="{CB05EE29-728B-46A0-8F7C-521545DD18EC}" srcOrd="1" destOrd="0" presId="urn:microsoft.com/office/officeart/2005/8/layout/orgChart1"/>
    <dgm:cxn modelId="{C8EC9E37-F5DA-4D46-9E88-19CF3C7D008B}" type="presParOf" srcId="{FE984465-40C1-4E45-8D85-6BAB9780DD3E}" destId="{F19DB90A-E827-4C91-AC36-B520239F3350}" srcOrd="1" destOrd="0" presId="urn:microsoft.com/office/officeart/2005/8/layout/orgChart1"/>
    <dgm:cxn modelId="{60EA8A09-9B45-478D-823C-8A6E44A232A3}" type="presParOf" srcId="{FE984465-40C1-4E45-8D85-6BAB9780DD3E}" destId="{2253EFFC-673F-4128-AE2F-DA126C7B25E3}" srcOrd="2" destOrd="0" presId="urn:microsoft.com/office/officeart/2005/8/layout/orgChart1"/>
    <dgm:cxn modelId="{BC068CE4-46C6-443D-95CA-08ADD4E5A4A4}" type="presParOf" srcId="{58C22F7F-F82A-423A-B30D-008326C6FBA1}" destId="{52E1057F-6F21-41FF-A211-972B50E6339B}" srcOrd="2" destOrd="0" presId="urn:microsoft.com/office/officeart/2005/8/layout/orgChart1"/>
    <dgm:cxn modelId="{331F658E-C0F1-4B6D-AAE9-CCA278B1EC0A}" type="presParOf" srcId="{C9D348B7-B5DC-4672-99C7-35806C7CC190}" destId="{E8F99763-2AA4-42D7-AF74-36E051BC85BE}" srcOrd="2" destOrd="0" presId="urn:microsoft.com/office/officeart/2005/8/layout/orgChart1"/>
    <dgm:cxn modelId="{66B9A698-4D58-4B07-AA31-96D8ED9DA354}" type="presParOf" srcId="{C9D348B7-B5DC-4672-99C7-35806C7CC190}" destId="{C95B431A-0655-4FDA-87F7-D2ECEEE4D5D7}" srcOrd="3" destOrd="0" presId="urn:microsoft.com/office/officeart/2005/8/layout/orgChart1"/>
    <dgm:cxn modelId="{BEA0957A-672F-47F4-937A-A3C1C1325254}" type="presParOf" srcId="{C95B431A-0655-4FDA-87F7-D2ECEEE4D5D7}" destId="{01CA9496-B6F6-434C-9FF6-E21595D94B20}" srcOrd="0" destOrd="0" presId="urn:microsoft.com/office/officeart/2005/8/layout/orgChart1"/>
    <dgm:cxn modelId="{819728C5-D5C7-4194-B0B3-62037C2F2F29}" type="presParOf" srcId="{01CA9496-B6F6-434C-9FF6-E21595D94B20}" destId="{0CF690FC-1CF7-474D-A753-2956F2D3F52C}" srcOrd="0" destOrd="0" presId="urn:microsoft.com/office/officeart/2005/8/layout/orgChart1"/>
    <dgm:cxn modelId="{2B1BAEA4-CE9C-46B3-8DDF-5D66A055BE5C}" type="presParOf" srcId="{01CA9496-B6F6-434C-9FF6-E21595D94B20}" destId="{ED7D6C2C-F92F-4AB0-B3A7-2064C630638B}" srcOrd="1" destOrd="0" presId="urn:microsoft.com/office/officeart/2005/8/layout/orgChart1"/>
    <dgm:cxn modelId="{99DC3592-6F44-435E-8FDE-B7C76808454B}" type="presParOf" srcId="{C95B431A-0655-4FDA-87F7-D2ECEEE4D5D7}" destId="{F5155FDE-098D-49B6-B9D9-0D010657ED8B}" srcOrd="1" destOrd="0" presId="urn:microsoft.com/office/officeart/2005/8/layout/orgChart1"/>
    <dgm:cxn modelId="{DC6C2647-7021-4821-B2EB-1B80A998FCEF}" type="presParOf" srcId="{F5155FDE-098D-49B6-B9D9-0D010657ED8B}" destId="{FED3A21C-38E1-4F5F-8AB8-B64852BCFBCB}" srcOrd="0" destOrd="0" presId="urn:microsoft.com/office/officeart/2005/8/layout/orgChart1"/>
    <dgm:cxn modelId="{2DEC9E15-DEF4-4F37-AF1E-1DAAD54104D4}" type="presParOf" srcId="{F5155FDE-098D-49B6-B9D9-0D010657ED8B}" destId="{59D8597D-8DC3-438D-91B1-846DF8B670BB}" srcOrd="1" destOrd="0" presId="urn:microsoft.com/office/officeart/2005/8/layout/orgChart1"/>
    <dgm:cxn modelId="{80B03483-C3F2-44FC-93FA-4524A730C9F1}" type="presParOf" srcId="{59D8597D-8DC3-438D-91B1-846DF8B670BB}" destId="{BA8829EF-3B45-4905-A5F3-8C62B704A45F}" srcOrd="0" destOrd="0" presId="urn:microsoft.com/office/officeart/2005/8/layout/orgChart1"/>
    <dgm:cxn modelId="{647BF572-F365-48C3-A45D-05D849A61420}" type="presParOf" srcId="{BA8829EF-3B45-4905-A5F3-8C62B704A45F}" destId="{A648A349-EB9F-42DE-8594-F8CEF0B585EF}" srcOrd="0" destOrd="0" presId="urn:microsoft.com/office/officeart/2005/8/layout/orgChart1"/>
    <dgm:cxn modelId="{0BB3942F-60D9-4DBE-A707-DC80A4870390}" type="presParOf" srcId="{BA8829EF-3B45-4905-A5F3-8C62B704A45F}" destId="{4E1D02A3-2185-4065-BBB4-BC647ED3D180}" srcOrd="1" destOrd="0" presId="urn:microsoft.com/office/officeart/2005/8/layout/orgChart1"/>
    <dgm:cxn modelId="{917F80E2-AEC2-4720-9689-472A1346EE6B}" type="presParOf" srcId="{59D8597D-8DC3-438D-91B1-846DF8B670BB}" destId="{7E5A7E1D-C223-43A3-9792-95F980BE576F}" srcOrd="1" destOrd="0" presId="urn:microsoft.com/office/officeart/2005/8/layout/orgChart1"/>
    <dgm:cxn modelId="{3B2905F9-E37B-4150-9C88-1956BC26E792}" type="presParOf" srcId="{59D8597D-8DC3-438D-91B1-846DF8B670BB}" destId="{AAC103DC-81C2-4B2C-A965-232CCB403647}" srcOrd="2" destOrd="0" presId="urn:microsoft.com/office/officeart/2005/8/layout/orgChart1"/>
    <dgm:cxn modelId="{629F7ED8-367E-4840-9810-57B383D97329}" type="presParOf" srcId="{F5155FDE-098D-49B6-B9D9-0D010657ED8B}" destId="{B9666C71-0B11-4B89-8071-C9CA0FDB6BBF}" srcOrd="2" destOrd="0" presId="urn:microsoft.com/office/officeart/2005/8/layout/orgChart1"/>
    <dgm:cxn modelId="{16638AB3-F6C4-48EE-BA5E-5EAB5A530E8A}" type="presParOf" srcId="{F5155FDE-098D-49B6-B9D9-0D010657ED8B}" destId="{D4663451-13BC-4FFF-ACC4-0B6B0A26890A}" srcOrd="3" destOrd="0" presId="urn:microsoft.com/office/officeart/2005/8/layout/orgChart1"/>
    <dgm:cxn modelId="{972D10E3-168D-4668-BD55-89C409228DF5}" type="presParOf" srcId="{D4663451-13BC-4FFF-ACC4-0B6B0A26890A}" destId="{4EBBB421-1AFC-4CE3-ACB4-4AC03F7B9B61}" srcOrd="0" destOrd="0" presId="urn:microsoft.com/office/officeart/2005/8/layout/orgChart1"/>
    <dgm:cxn modelId="{DA0CA3D0-954E-4771-8AF7-5F8E1809E829}" type="presParOf" srcId="{4EBBB421-1AFC-4CE3-ACB4-4AC03F7B9B61}" destId="{4C115232-BC97-47CE-8A88-F3EF166AB2A2}" srcOrd="0" destOrd="0" presId="urn:microsoft.com/office/officeart/2005/8/layout/orgChart1"/>
    <dgm:cxn modelId="{D90E76DF-182B-4663-A644-AD7E3F831B84}" type="presParOf" srcId="{4EBBB421-1AFC-4CE3-ACB4-4AC03F7B9B61}" destId="{0FDF9004-D439-4905-A4CD-C57CED449ABC}" srcOrd="1" destOrd="0" presId="urn:microsoft.com/office/officeart/2005/8/layout/orgChart1"/>
    <dgm:cxn modelId="{082F0ECF-A725-4036-872F-B99D3D5AE656}" type="presParOf" srcId="{D4663451-13BC-4FFF-ACC4-0B6B0A26890A}" destId="{BC7FB90D-58B6-4007-9EF3-293959DD7DF7}" srcOrd="1" destOrd="0" presId="urn:microsoft.com/office/officeart/2005/8/layout/orgChart1"/>
    <dgm:cxn modelId="{5A651B8C-A306-44EC-9073-9AAACFA18BD9}" type="presParOf" srcId="{D4663451-13BC-4FFF-ACC4-0B6B0A26890A}" destId="{1CF121DA-5FED-4B81-87DC-D4E977263223}" srcOrd="2" destOrd="0" presId="urn:microsoft.com/office/officeart/2005/8/layout/orgChart1"/>
    <dgm:cxn modelId="{76F5CCC9-7E8A-424F-BE59-55A91AE30A6C}" type="presParOf" srcId="{F5155FDE-098D-49B6-B9D9-0D010657ED8B}" destId="{3D5B5438-7832-415D-B2E1-43DF15639E12}" srcOrd="4" destOrd="0" presId="urn:microsoft.com/office/officeart/2005/8/layout/orgChart1"/>
    <dgm:cxn modelId="{F48F402C-CEB0-430F-90B6-584886A76EF0}" type="presParOf" srcId="{F5155FDE-098D-49B6-B9D9-0D010657ED8B}" destId="{6BE54D08-407C-4A0D-ACF2-7076E7B8288B}" srcOrd="5" destOrd="0" presId="urn:microsoft.com/office/officeart/2005/8/layout/orgChart1"/>
    <dgm:cxn modelId="{F59B174F-7AD7-48A9-BCB0-6BDD2ABA2FB6}" type="presParOf" srcId="{6BE54D08-407C-4A0D-ACF2-7076E7B8288B}" destId="{361E25EC-A3EE-497F-B940-D12A4DC70D7B}" srcOrd="0" destOrd="0" presId="urn:microsoft.com/office/officeart/2005/8/layout/orgChart1"/>
    <dgm:cxn modelId="{514F2E69-EB64-4B01-8095-69BD3D4E1F7E}" type="presParOf" srcId="{361E25EC-A3EE-497F-B940-D12A4DC70D7B}" destId="{E3E97607-DA5A-4F11-8D6B-477E72C9A13A}" srcOrd="0" destOrd="0" presId="urn:microsoft.com/office/officeart/2005/8/layout/orgChart1"/>
    <dgm:cxn modelId="{B39F16D4-9708-4D29-A735-3C55DBA1EB45}" type="presParOf" srcId="{361E25EC-A3EE-497F-B940-D12A4DC70D7B}" destId="{D001E186-E348-4B7E-94DB-01108096A39A}" srcOrd="1" destOrd="0" presId="urn:microsoft.com/office/officeart/2005/8/layout/orgChart1"/>
    <dgm:cxn modelId="{75DAA06E-C126-4ABE-98F9-1A759DAC02BA}" type="presParOf" srcId="{6BE54D08-407C-4A0D-ACF2-7076E7B8288B}" destId="{76060B94-188C-495D-B328-3FA908512620}" srcOrd="1" destOrd="0" presId="urn:microsoft.com/office/officeart/2005/8/layout/orgChart1"/>
    <dgm:cxn modelId="{2BDFF081-D2CA-4A3D-ABAC-0F611AF04C89}" type="presParOf" srcId="{6BE54D08-407C-4A0D-ACF2-7076E7B8288B}" destId="{ACB4C477-38E7-45AC-BE68-AC581E079410}" srcOrd="2" destOrd="0" presId="urn:microsoft.com/office/officeart/2005/8/layout/orgChart1"/>
    <dgm:cxn modelId="{131CF88B-E6AE-470A-9BF8-C7DFDEE9BE37}" type="presParOf" srcId="{C95B431A-0655-4FDA-87F7-D2ECEEE4D5D7}" destId="{CBEA598A-7AF7-4FCF-B1C7-94E42BDA4000}" srcOrd="2" destOrd="0" presId="urn:microsoft.com/office/officeart/2005/8/layout/orgChart1"/>
    <dgm:cxn modelId="{6C739B65-9947-4DDA-BC03-42FA496A89FD}" type="presParOf" srcId="{3BB5C255-8016-4FB6-B3FC-F5B648920493}" destId="{9B7AFBF4-8A22-4027-A0DC-A16FABBA00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37E07F-A12B-4033-81BF-5E67275AF674}" type="doc">
      <dgm:prSet loTypeId="urn:microsoft.com/office/officeart/2005/8/layout/chevron2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uk-UA"/>
        </a:p>
      </dgm:t>
    </dgm:pt>
    <dgm:pt modelId="{DA79CDF2-FE4B-4996-98D8-9461B3185694}">
      <dgm:prSet phldrT="[Текст]"/>
      <dgm:spPr>
        <a:solidFill>
          <a:srgbClr val="008080"/>
        </a:solidFill>
      </dgm:spPr>
      <dgm:t>
        <a:bodyPr/>
        <a:lstStyle/>
        <a:p>
          <a:r>
            <a:rPr lang="uk-UA" dirty="0"/>
            <a:t>1</a:t>
          </a:r>
        </a:p>
      </dgm:t>
    </dgm:pt>
    <dgm:pt modelId="{907DE981-C398-4351-A258-75563BE5722B}" type="parTrans" cxnId="{13B03A4E-3653-4F4F-A526-EC74C52D73F7}">
      <dgm:prSet/>
      <dgm:spPr/>
      <dgm:t>
        <a:bodyPr/>
        <a:lstStyle/>
        <a:p>
          <a:endParaRPr lang="uk-UA"/>
        </a:p>
      </dgm:t>
    </dgm:pt>
    <dgm:pt modelId="{89D8040E-108E-4C9A-B0F2-0B28FA18CA04}" type="sibTrans" cxnId="{13B03A4E-3653-4F4F-A526-EC74C52D73F7}">
      <dgm:prSet/>
      <dgm:spPr/>
      <dgm:t>
        <a:bodyPr/>
        <a:lstStyle/>
        <a:p>
          <a:endParaRPr lang="uk-UA"/>
        </a:p>
      </dgm:t>
    </dgm:pt>
    <dgm:pt modelId="{FCBCC720-EAFF-4A5E-B095-A08BBD8095B2}">
      <dgm:prSet phldrT="[Текст]" custT="1"/>
      <dgm:spPr>
        <a:ln>
          <a:solidFill>
            <a:srgbClr val="8EB6B1">
              <a:alpha val="90000"/>
            </a:srgbClr>
          </a:solidFill>
        </a:ln>
      </dgm:spPr>
      <dgm:t>
        <a:bodyPr/>
        <a:lstStyle/>
        <a:p>
          <a:r>
            <a:rPr lang="ru-RU" sz="2000" dirty="0" err="1">
              <a:solidFill>
                <a:srgbClr val="008080"/>
              </a:solidFill>
            </a:rPr>
            <a:t>Шпетний</a:t>
          </a:r>
          <a:r>
            <a:rPr lang="ru-RU" sz="2000" dirty="0">
              <a:solidFill>
                <a:srgbClr val="008080"/>
              </a:solidFill>
            </a:rPr>
            <a:t> І. О. , Проценко С. І. , Тищенко К. В. </a:t>
          </a:r>
          <a:r>
            <a:rPr lang="ru-RU" sz="2000" dirty="0" err="1">
              <a:solidFill>
                <a:srgbClr val="008080"/>
              </a:solidFill>
            </a:rPr>
            <a:t>Інформатика</a:t>
          </a:r>
          <a:r>
            <a:rPr lang="ru-RU" sz="2000" dirty="0">
              <a:solidFill>
                <a:srgbClr val="008080"/>
              </a:solidFill>
            </a:rPr>
            <a:t>.: </a:t>
          </a:r>
          <a:r>
            <a:rPr lang="en-US" sz="2000" dirty="0">
              <a:hlinkClick xmlns:r="http://schemas.openxmlformats.org/officeDocument/2006/relationships" r:id="rId1"/>
            </a:rPr>
            <a:t>https://essuir.sumdu.edu.ua/bitstream/123456789/67760/3/Shpetnyi_informatyka.pdf</a:t>
          </a:r>
          <a:r>
            <a:rPr lang="ru-RU" sz="2000" dirty="0">
              <a:solidFill>
                <a:srgbClr val="008080"/>
              </a:solidFill>
            </a:rPr>
            <a:t> </a:t>
          </a:r>
          <a:endParaRPr lang="uk-UA" sz="2000" dirty="0">
            <a:solidFill>
              <a:srgbClr val="008080"/>
            </a:solidFill>
          </a:endParaRPr>
        </a:p>
      </dgm:t>
    </dgm:pt>
    <dgm:pt modelId="{7A134314-F49F-4155-9534-E6B9E0FFB9C5}" type="parTrans" cxnId="{DB5D927B-EB69-4704-BA81-D8DBDF17B7EC}">
      <dgm:prSet/>
      <dgm:spPr/>
      <dgm:t>
        <a:bodyPr/>
        <a:lstStyle/>
        <a:p>
          <a:endParaRPr lang="uk-UA"/>
        </a:p>
      </dgm:t>
    </dgm:pt>
    <dgm:pt modelId="{587DC083-67F7-4A14-A202-699120BC32F0}" type="sibTrans" cxnId="{DB5D927B-EB69-4704-BA81-D8DBDF17B7EC}">
      <dgm:prSet/>
      <dgm:spPr/>
      <dgm:t>
        <a:bodyPr/>
        <a:lstStyle/>
        <a:p>
          <a:endParaRPr lang="uk-UA"/>
        </a:p>
      </dgm:t>
    </dgm:pt>
    <dgm:pt modelId="{538DD25F-1FB7-4D70-ACBE-E0ADA2D03B1F}">
      <dgm:prSet phldrT="[Текст]"/>
      <dgm:spPr>
        <a:solidFill>
          <a:srgbClr val="008080"/>
        </a:solidFill>
      </dgm:spPr>
      <dgm:t>
        <a:bodyPr/>
        <a:lstStyle/>
        <a:p>
          <a:r>
            <a:rPr lang="uk-UA" dirty="0"/>
            <a:t>2</a:t>
          </a:r>
        </a:p>
      </dgm:t>
    </dgm:pt>
    <dgm:pt modelId="{17F3D551-2ED4-4A1E-9CE5-8F44BB2102AB}" type="parTrans" cxnId="{648449DB-B8FC-43A7-A803-1B96F031C644}">
      <dgm:prSet/>
      <dgm:spPr/>
      <dgm:t>
        <a:bodyPr/>
        <a:lstStyle/>
        <a:p>
          <a:endParaRPr lang="uk-UA"/>
        </a:p>
      </dgm:t>
    </dgm:pt>
    <dgm:pt modelId="{62A7BDE2-5E12-43B7-BDE4-9CE673BC73A7}" type="sibTrans" cxnId="{648449DB-B8FC-43A7-A803-1B96F031C644}">
      <dgm:prSet/>
      <dgm:spPr/>
      <dgm:t>
        <a:bodyPr/>
        <a:lstStyle/>
        <a:p>
          <a:endParaRPr lang="uk-UA"/>
        </a:p>
      </dgm:t>
    </dgm:pt>
    <dgm:pt modelId="{0252630B-8DD6-4AB0-8EBC-7FDC2F780CEE}">
      <dgm:prSet phldrT="[Текст]" custT="1"/>
      <dgm:spPr>
        <a:ln>
          <a:solidFill>
            <a:srgbClr val="8EB6B1">
              <a:alpha val="80000"/>
            </a:srgbClr>
          </a:solidFill>
        </a:ln>
      </dgm:spPr>
      <dgm:t>
        <a:bodyPr/>
        <a:lstStyle/>
        <a:p>
          <a:r>
            <a:rPr lang="uk-UA" sz="2000" dirty="0">
              <a:solidFill>
                <a:srgbClr val="008080"/>
              </a:solidFill>
            </a:rPr>
            <a:t>Залізо: </a:t>
          </a:r>
          <a:r>
            <a:rPr lang="en-US" sz="2000" dirty="0">
              <a:hlinkClick xmlns:r="http://schemas.openxmlformats.org/officeDocument/2006/relationships" r:id="rId2"/>
            </a:rPr>
            <a:t>https://www.chaynikam.info/ukr/n_hardware.html</a:t>
          </a:r>
          <a:endParaRPr lang="uk-UA" sz="2000" dirty="0">
            <a:solidFill>
              <a:srgbClr val="008080"/>
            </a:solidFill>
          </a:endParaRPr>
        </a:p>
      </dgm:t>
    </dgm:pt>
    <dgm:pt modelId="{0ED7DF03-5197-4777-A37F-8B77EB5619A5}" type="parTrans" cxnId="{4F02187F-E4B5-452C-85B3-B0672D240258}">
      <dgm:prSet/>
      <dgm:spPr/>
      <dgm:t>
        <a:bodyPr/>
        <a:lstStyle/>
        <a:p>
          <a:endParaRPr lang="uk-UA"/>
        </a:p>
      </dgm:t>
    </dgm:pt>
    <dgm:pt modelId="{D22A8D81-821C-46AE-B56D-3506DA6B41DC}" type="sibTrans" cxnId="{4F02187F-E4B5-452C-85B3-B0672D240258}">
      <dgm:prSet/>
      <dgm:spPr/>
      <dgm:t>
        <a:bodyPr/>
        <a:lstStyle/>
        <a:p>
          <a:endParaRPr lang="uk-UA"/>
        </a:p>
      </dgm:t>
    </dgm:pt>
    <dgm:pt modelId="{CB2B5415-D897-495E-89C9-6D8E7A5855EC}" type="pres">
      <dgm:prSet presAssocID="{4437E07F-A12B-4033-81BF-5E67275AF674}" presName="linearFlow" presStyleCnt="0">
        <dgm:presLayoutVars>
          <dgm:dir/>
          <dgm:animLvl val="lvl"/>
          <dgm:resizeHandles val="exact"/>
        </dgm:presLayoutVars>
      </dgm:prSet>
      <dgm:spPr/>
    </dgm:pt>
    <dgm:pt modelId="{D3E7651C-3B9D-4252-BB57-4CDD74F5D970}" type="pres">
      <dgm:prSet presAssocID="{DA79CDF2-FE4B-4996-98D8-9461B3185694}" presName="composite" presStyleCnt="0"/>
      <dgm:spPr/>
    </dgm:pt>
    <dgm:pt modelId="{9C221F02-3918-4B39-93AF-4016E402D55E}" type="pres">
      <dgm:prSet presAssocID="{DA79CDF2-FE4B-4996-98D8-9461B3185694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37A27360-DB19-49D8-BDEE-CC5785B5ADC6}" type="pres">
      <dgm:prSet presAssocID="{DA79CDF2-FE4B-4996-98D8-9461B3185694}" presName="descendantText" presStyleLbl="alignAcc1" presStyleIdx="0" presStyleCnt="2">
        <dgm:presLayoutVars>
          <dgm:bulletEnabled val="1"/>
        </dgm:presLayoutVars>
      </dgm:prSet>
      <dgm:spPr/>
    </dgm:pt>
    <dgm:pt modelId="{942F9A29-06AE-4AC1-95C2-7A9A43F236CE}" type="pres">
      <dgm:prSet presAssocID="{89D8040E-108E-4C9A-B0F2-0B28FA18CA04}" presName="sp" presStyleCnt="0"/>
      <dgm:spPr/>
    </dgm:pt>
    <dgm:pt modelId="{4DFDBA60-F053-4955-85FA-EA123F8FA223}" type="pres">
      <dgm:prSet presAssocID="{538DD25F-1FB7-4D70-ACBE-E0ADA2D03B1F}" presName="composite" presStyleCnt="0"/>
      <dgm:spPr/>
    </dgm:pt>
    <dgm:pt modelId="{9A0770B1-4058-4108-977D-8ED72C4A232D}" type="pres">
      <dgm:prSet presAssocID="{538DD25F-1FB7-4D70-ACBE-E0ADA2D03B1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E0C698C2-5F64-43C7-8BD2-E8C3EB44E377}" type="pres">
      <dgm:prSet presAssocID="{538DD25F-1FB7-4D70-ACBE-E0ADA2D03B1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13B03A4E-3653-4F4F-A526-EC74C52D73F7}" srcId="{4437E07F-A12B-4033-81BF-5E67275AF674}" destId="{DA79CDF2-FE4B-4996-98D8-9461B3185694}" srcOrd="0" destOrd="0" parTransId="{907DE981-C398-4351-A258-75563BE5722B}" sibTransId="{89D8040E-108E-4C9A-B0F2-0B28FA18CA04}"/>
    <dgm:cxn modelId="{A05D2379-055C-43AA-A38D-C2D876D2E877}" type="presOf" srcId="{0252630B-8DD6-4AB0-8EBC-7FDC2F780CEE}" destId="{E0C698C2-5F64-43C7-8BD2-E8C3EB44E377}" srcOrd="0" destOrd="0" presId="urn:microsoft.com/office/officeart/2005/8/layout/chevron2"/>
    <dgm:cxn modelId="{DB5D927B-EB69-4704-BA81-D8DBDF17B7EC}" srcId="{DA79CDF2-FE4B-4996-98D8-9461B3185694}" destId="{FCBCC720-EAFF-4A5E-B095-A08BBD8095B2}" srcOrd="0" destOrd="0" parTransId="{7A134314-F49F-4155-9534-E6B9E0FFB9C5}" sibTransId="{587DC083-67F7-4A14-A202-699120BC32F0}"/>
    <dgm:cxn modelId="{4F02187F-E4B5-452C-85B3-B0672D240258}" srcId="{538DD25F-1FB7-4D70-ACBE-E0ADA2D03B1F}" destId="{0252630B-8DD6-4AB0-8EBC-7FDC2F780CEE}" srcOrd="0" destOrd="0" parTransId="{0ED7DF03-5197-4777-A37F-8B77EB5619A5}" sibTransId="{D22A8D81-821C-46AE-B56D-3506DA6B41DC}"/>
    <dgm:cxn modelId="{CF2165AC-95DF-49CD-A9EB-1CFDFB0CD7D2}" type="presOf" srcId="{538DD25F-1FB7-4D70-ACBE-E0ADA2D03B1F}" destId="{9A0770B1-4058-4108-977D-8ED72C4A232D}" srcOrd="0" destOrd="0" presId="urn:microsoft.com/office/officeart/2005/8/layout/chevron2"/>
    <dgm:cxn modelId="{45595ECC-51C8-45B0-9F59-D6E25ECC15F4}" type="presOf" srcId="{FCBCC720-EAFF-4A5E-B095-A08BBD8095B2}" destId="{37A27360-DB19-49D8-BDEE-CC5785B5ADC6}" srcOrd="0" destOrd="0" presId="urn:microsoft.com/office/officeart/2005/8/layout/chevron2"/>
    <dgm:cxn modelId="{AA1D08CE-1800-4495-901E-B590965CFAAC}" type="presOf" srcId="{4437E07F-A12B-4033-81BF-5E67275AF674}" destId="{CB2B5415-D897-495E-89C9-6D8E7A5855EC}" srcOrd="0" destOrd="0" presId="urn:microsoft.com/office/officeart/2005/8/layout/chevron2"/>
    <dgm:cxn modelId="{648449DB-B8FC-43A7-A803-1B96F031C644}" srcId="{4437E07F-A12B-4033-81BF-5E67275AF674}" destId="{538DD25F-1FB7-4D70-ACBE-E0ADA2D03B1F}" srcOrd="1" destOrd="0" parTransId="{17F3D551-2ED4-4A1E-9CE5-8F44BB2102AB}" sibTransId="{62A7BDE2-5E12-43B7-BDE4-9CE673BC73A7}"/>
    <dgm:cxn modelId="{1CD55AF4-17D0-49E9-8C87-FF56DCB5C1EA}" type="presOf" srcId="{DA79CDF2-FE4B-4996-98D8-9461B3185694}" destId="{9C221F02-3918-4B39-93AF-4016E402D55E}" srcOrd="0" destOrd="0" presId="urn:microsoft.com/office/officeart/2005/8/layout/chevron2"/>
    <dgm:cxn modelId="{1E06BEF0-7F34-45DD-A290-B3776DC3616C}" type="presParOf" srcId="{CB2B5415-D897-495E-89C9-6D8E7A5855EC}" destId="{D3E7651C-3B9D-4252-BB57-4CDD74F5D970}" srcOrd="0" destOrd="0" presId="urn:microsoft.com/office/officeart/2005/8/layout/chevron2"/>
    <dgm:cxn modelId="{C9AA3702-DBBC-4338-847D-47A90AC464F8}" type="presParOf" srcId="{D3E7651C-3B9D-4252-BB57-4CDD74F5D970}" destId="{9C221F02-3918-4B39-93AF-4016E402D55E}" srcOrd="0" destOrd="0" presId="urn:microsoft.com/office/officeart/2005/8/layout/chevron2"/>
    <dgm:cxn modelId="{5889DB8C-CB3A-41EF-A8E2-62019D19D77F}" type="presParOf" srcId="{D3E7651C-3B9D-4252-BB57-4CDD74F5D970}" destId="{37A27360-DB19-49D8-BDEE-CC5785B5ADC6}" srcOrd="1" destOrd="0" presId="urn:microsoft.com/office/officeart/2005/8/layout/chevron2"/>
    <dgm:cxn modelId="{FDEF07C4-72BF-4CBE-A2C1-DD63CC1EC0AA}" type="presParOf" srcId="{CB2B5415-D897-495E-89C9-6D8E7A5855EC}" destId="{942F9A29-06AE-4AC1-95C2-7A9A43F236CE}" srcOrd="1" destOrd="0" presId="urn:microsoft.com/office/officeart/2005/8/layout/chevron2"/>
    <dgm:cxn modelId="{8A6E3E37-3FD1-4BD4-899C-E899965906F7}" type="presParOf" srcId="{CB2B5415-D897-495E-89C9-6D8E7A5855EC}" destId="{4DFDBA60-F053-4955-85FA-EA123F8FA223}" srcOrd="2" destOrd="0" presId="urn:microsoft.com/office/officeart/2005/8/layout/chevron2"/>
    <dgm:cxn modelId="{FE10DA79-E1B6-4BFE-8AE6-695C19094C06}" type="presParOf" srcId="{4DFDBA60-F053-4955-85FA-EA123F8FA223}" destId="{9A0770B1-4058-4108-977D-8ED72C4A232D}" srcOrd="0" destOrd="0" presId="urn:microsoft.com/office/officeart/2005/8/layout/chevron2"/>
    <dgm:cxn modelId="{F0A051D2-E5E3-4384-9552-81470F04D6B2}" type="presParOf" srcId="{4DFDBA60-F053-4955-85FA-EA123F8FA223}" destId="{E0C698C2-5F64-43C7-8BD2-E8C3EB44E377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B5438-7832-415D-B2E1-43DF15639E12}">
      <dsp:nvSpPr>
        <dsp:cNvPr id="0" name=""/>
        <dsp:cNvSpPr/>
      </dsp:nvSpPr>
      <dsp:spPr>
        <a:xfrm>
          <a:off x="6144192" y="1191148"/>
          <a:ext cx="729000" cy="126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503"/>
              </a:lnTo>
              <a:lnTo>
                <a:pt x="729000" y="12615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66C71-0B11-4B89-8071-C9CA0FDB6BBF}">
      <dsp:nvSpPr>
        <dsp:cNvPr id="0" name=""/>
        <dsp:cNvSpPr/>
      </dsp:nvSpPr>
      <dsp:spPr>
        <a:xfrm>
          <a:off x="6144192" y="1191148"/>
          <a:ext cx="729000" cy="785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5084"/>
              </a:lnTo>
              <a:lnTo>
                <a:pt x="729000" y="7850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3A21C-38E1-4F5F-8AB8-B64852BCFBCB}">
      <dsp:nvSpPr>
        <dsp:cNvPr id="0" name=""/>
        <dsp:cNvSpPr/>
      </dsp:nvSpPr>
      <dsp:spPr>
        <a:xfrm>
          <a:off x="6144192" y="1191148"/>
          <a:ext cx="729000" cy="308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665"/>
              </a:lnTo>
              <a:lnTo>
                <a:pt x="729000" y="3086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99763-2AA4-42D7-AF74-36E051BC85BE}">
      <dsp:nvSpPr>
        <dsp:cNvPr id="0" name=""/>
        <dsp:cNvSpPr/>
      </dsp:nvSpPr>
      <dsp:spPr>
        <a:xfrm>
          <a:off x="5517795" y="714252"/>
          <a:ext cx="2570397" cy="14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933"/>
              </a:lnTo>
              <a:lnTo>
                <a:pt x="2570397" y="70933"/>
              </a:lnTo>
              <a:lnTo>
                <a:pt x="2570397" y="1413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131C2-657E-4552-B49F-02BCD92DAE01}">
      <dsp:nvSpPr>
        <dsp:cNvPr id="0" name=""/>
        <dsp:cNvSpPr/>
      </dsp:nvSpPr>
      <dsp:spPr>
        <a:xfrm>
          <a:off x="1143276" y="1191148"/>
          <a:ext cx="729000" cy="785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5084"/>
              </a:lnTo>
              <a:lnTo>
                <a:pt x="729000" y="7850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82A54-005E-4CA3-B18B-502C74822E60}">
      <dsp:nvSpPr>
        <dsp:cNvPr id="0" name=""/>
        <dsp:cNvSpPr/>
      </dsp:nvSpPr>
      <dsp:spPr>
        <a:xfrm>
          <a:off x="1143276" y="1191148"/>
          <a:ext cx="729000" cy="308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665"/>
              </a:lnTo>
              <a:lnTo>
                <a:pt x="729000" y="3086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5EB98-11E4-400A-9563-D87B07E5638C}">
      <dsp:nvSpPr>
        <dsp:cNvPr id="0" name=""/>
        <dsp:cNvSpPr/>
      </dsp:nvSpPr>
      <dsp:spPr>
        <a:xfrm>
          <a:off x="3087277" y="714252"/>
          <a:ext cx="2430518" cy="141389"/>
        </a:xfrm>
        <a:custGeom>
          <a:avLst/>
          <a:gdLst/>
          <a:ahLst/>
          <a:cxnLst/>
          <a:rect l="0" t="0" r="0" b="0"/>
          <a:pathLst>
            <a:path>
              <a:moveTo>
                <a:pt x="2430518" y="0"/>
              </a:moveTo>
              <a:lnTo>
                <a:pt x="2430518" y="70933"/>
              </a:lnTo>
              <a:lnTo>
                <a:pt x="0" y="70933"/>
              </a:lnTo>
              <a:lnTo>
                <a:pt x="0" y="1413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8BCF7-828F-4341-8150-9D9ADC5CC24D}">
      <dsp:nvSpPr>
        <dsp:cNvPr id="0" name=""/>
        <dsp:cNvSpPr/>
      </dsp:nvSpPr>
      <dsp:spPr>
        <a:xfrm>
          <a:off x="2884682" y="0"/>
          <a:ext cx="5266227" cy="714252"/>
        </a:xfrm>
        <a:prstGeom prst="rect">
          <a:avLst/>
        </a:prstGeom>
        <a:solidFill>
          <a:srgbClr val="00808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Види</a:t>
          </a:r>
          <a:r>
            <a:rPr lang="ru-RU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системних</a:t>
          </a:r>
          <a:r>
            <a:rPr lang="ru-RU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блоків</a:t>
          </a:r>
          <a:endParaRPr lang="uk-UA" sz="1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884682" y="0"/>
        <a:ext cx="5266227" cy="714252"/>
      </dsp:txXfrm>
    </dsp:sp>
    <dsp:sp modelId="{891C8F50-38C6-4D5A-88C8-F7E37F9F624C}">
      <dsp:nvSpPr>
        <dsp:cNvPr id="0" name=""/>
        <dsp:cNvSpPr/>
      </dsp:nvSpPr>
      <dsp:spPr>
        <a:xfrm>
          <a:off x="657276" y="855642"/>
          <a:ext cx="4860002" cy="335506"/>
        </a:xfrm>
        <a:prstGeom prst="rect">
          <a:avLst/>
        </a:prstGeom>
        <a:solidFill>
          <a:srgbClr val="00808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Desktop</a:t>
          </a:r>
          <a:endParaRPr lang="uk-UA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57276" y="855642"/>
        <a:ext cx="4860002" cy="335506"/>
      </dsp:txXfrm>
    </dsp:sp>
    <dsp:sp modelId="{5DB02790-53DB-42CC-97CE-64408B8CF906}">
      <dsp:nvSpPr>
        <dsp:cNvPr id="0" name=""/>
        <dsp:cNvSpPr/>
      </dsp:nvSpPr>
      <dsp:spPr>
        <a:xfrm>
          <a:off x="1872276" y="1332061"/>
          <a:ext cx="2301680" cy="335506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Full-AT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72276" y="1332061"/>
        <a:ext cx="2301680" cy="335506"/>
      </dsp:txXfrm>
    </dsp:sp>
    <dsp:sp modelId="{96DE658F-9E98-43BD-BC36-E66FEA41D939}">
      <dsp:nvSpPr>
        <dsp:cNvPr id="0" name=""/>
        <dsp:cNvSpPr/>
      </dsp:nvSpPr>
      <dsp:spPr>
        <a:xfrm>
          <a:off x="1872276" y="1808479"/>
          <a:ext cx="2301680" cy="335506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Baby-AT</a:t>
          </a: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872276" y="1808479"/>
        <a:ext cx="2301680" cy="335506"/>
      </dsp:txXfrm>
    </dsp:sp>
    <dsp:sp modelId="{0CF690FC-1CF7-474D-A753-2956F2D3F52C}">
      <dsp:nvSpPr>
        <dsp:cNvPr id="0" name=""/>
        <dsp:cNvSpPr/>
      </dsp:nvSpPr>
      <dsp:spPr>
        <a:xfrm>
          <a:off x="5658191" y="855642"/>
          <a:ext cx="4860002" cy="335506"/>
        </a:xfrm>
        <a:prstGeom prst="rect">
          <a:avLst/>
        </a:prstGeom>
        <a:solidFill>
          <a:srgbClr val="008080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Tower</a:t>
          </a:r>
          <a:endParaRPr lang="uk-UA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658191" y="855642"/>
        <a:ext cx="4860002" cy="335506"/>
      </dsp:txXfrm>
    </dsp:sp>
    <dsp:sp modelId="{A648A349-EB9F-42DE-8594-F8CEF0B585EF}">
      <dsp:nvSpPr>
        <dsp:cNvPr id="0" name=""/>
        <dsp:cNvSpPr/>
      </dsp:nvSpPr>
      <dsp:spPr>
        <a:xfrm>
          <a:off x="6873192" y="1332061"/>
          <a:ext cx="2301680" cy="335506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BigTower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73192" y="1332061"/>
        <a:ext cx="2301680" cy="335506"/>
      </dsp:txXfrm>
    </dsp:sp>
    <dsp:sp modelId="{4C115232-BC97-47CE-8A88-F3EF166AB2A2}">
      <dsp:nvSpPr>
        <dsp:cNvPr id="0" name=""/>
        <dsp:cNvSpPr/>
      </dsp:nvSpPr>
      <dsp:spPr>
        <a:xfrm>
          <a:off x="6873192" y="1808479"/>
          <a:ext cx="2301680" cy="335506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MidiTower</a:t>
          </a: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73192" y="1808479"/>
        <a:ext cx="2301680" cy="335506"/>
      </dsp:txXfrm>
    </dsp:sp>
    <dsp:sp modelId="{E3E97607-DA5A-4F11-8D6B-477E72C9A13A}">
      <dsp:nvSpPr>
        <dsp:cNvPr id="0" name=""/>
        <dsp:cNvSpPr/>
      </dsp:nvSpPr>
      <dsp:spPr>
        <a:xfrm>
          <a:off x="6873192" y="2284898"/>
          <a:ext cx="2301680" cy="335506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MiniTower</a:t>
          </a: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73192" y="2284898"/>
        <a:ext cx="2301680" cy="335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21F02-3918-4B39-93AF-4016E402D55E}">
      <dsp:nvSpPr>
        <dsp:cNvPr id="0" name=""/>
        <dsp:cNvSpPr/>
      </dsp:nvSpPr>
      <dsp:spPr>
        <a:xfrm rot="5400000">
          <a:off x="-183104" y="183232"/>
          <a:ext cx="1220697" cy="854488"/>
        </a:xfrm>
        <a:prstGeom prst="chevron">
          <a:avLst/>
        </a:prstGeom>
        <a:solidFill>
          <a:srgbClr val="008080"/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1</a:t>
          </a:r>
        </a:p>
      </dsp:txBody>
      <dsp:txXfrm rot="-5400000">
        <a:off x="1" y="427371"/>
        <a:ext cx="854488" cy="366209"/>
      </dsp:txXfrm>
    </dsp:sp>
    <dsp:sp modelId="{37A27360-DB19-49D8-BDEE-CC5785B5ADC6}">
      <dsp:nvSpPr>
        <dsp:cNvPr id="0" name=""/>
        <dsp:cNvSpPr/>
      </dsp:nvSpPr>
      <dsp:spPr>
        <a:xfrm rot="5400000">
          <a:off x="5215723" y="-4361107"/>
          <a:ext cx="793453" cy="95159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EB6B1">
              <a:alpha val="9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 err="1">
              <a:solidFill>
                <a:srgbClr val="008080"/>
              </a:solidFill>
            </a:rPr>
            <a:t>Шпетний</a:t>
          </a:r>
          <a:r>
            <a:rPr lang="ru-RU" sz="2000" kern="1200" dirty="0">
              <a:solidFill>
                <a:srgbClr val="008080"/>
              </a:solidFill>
            </a:rPr>
            <a:t> І. О. , Проценко С. І. , Тищенко К. В. </a:t>
          </a:r>
          <a:r>
            <a:rPr lang="ru-RU" sz="2000" kern="1200" dirty="0" err="1">
              <a:solidFill>
                <a:srgbClr val="008080"/>
              </a:solidFill>
            </a:rPr>
            <a:t>Інформатика</a:t>
          </a:r>
          <a:r>
            <a:rPr lang="ru-RU" sz="2000" kern="1200" dirty="0">
              <a:solidFill>
                <a:srgbClr val="008080"/>
              </a:solidFill>
            </a:rPr>
            <a:t>.: </a:t>
          </a:r>
          <a:r>
            <a:rPr lang="en-US" sz="2000" kern="1200" dirty="0">
              <a:hlinkClick xmlns:r="http://schemas.openxmlformats.org/officeDocument/2006/relationships" r:id="rId1"/>
            </a:rPr>
            <a:t>https://essuir.sumdu.edu.ua/bitstream/123456789/67760/3/Shpetnyi_informatyka.pdf</a:t>
          </a:r>
          <a:r>
            <a:rPr lang="ru-RU" sz="2000" kern="1200" dirty="0">
              <a:solidFill>
                <a:srgbClr val="008080"/>
              </a:solidFill>
            </a:rPr>
            <a:t> </a:t>
          </a:r>
          <a:endParaRPr lang="uk-UA" sz="2000" kern="1200" dirty="0">
            <a:solidFill>
              <a:srgbClr val="008080"/>
            </a:solidFill>
          </a:endParaRPr>
        </a:p>
      </dsp:txBody>
      <dsp:txXfrm rot="-5400000">
        <a:off x="854489" y="38860"/>
        <a:ext cx="9477190" cy="715987"/>
      </dsp:txXfrm>
    </dsp:sp>
    <dsp:sp modelId="{9A0770B1-4058-4108-977D-8ED72C4A232D}">
      <dsp:nvSpPr>
        <dsp:cNvPr id="0" name=""/>
        <dsp:cNvSpPr/>
      </dsp:nvSpPr>
      <dsp:spPr>
        <a:xfrm rot="5400000">
          <a:off x="-183104" y="1147583"/>
          <a:ext cx="1220697" cy="854488"/>
        </a:xfrm>
        <a:prstGeom prst="chevron">
          <a:avLst/>
        </a:prstGeom>
        <a:solidFill>
          <a:srgbClr val="008080"/>
        </a:solidFill>
        <a:ln w="635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2</a:t>
          </a:r>
        </a:p>
      </dsp:txBody>
      <dsp:txXfrm rot="-5400000">
        <a:off x="1" y="1391722"/>
        <a:ext cx="854488" cy="366209"/>
      </dsp:txXfrm>
    </dsp:sp>
    <dsp:sp modelId="{E0C698C2-5F64-43C7-8BD2-E8C3EB44E377}">
      <dsp:nvSpPr>
        <dsp:cNvPr id="0" name=""/>
        <dsp:cNvSpPr/>
      </dsp:nvSpPr>
      <dsp:spPr>
        <a:xfrm rot="5400000">
          <a:off x="5215723" y="-3396756"/>
          <a:ext cx="793453" cy="95159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8EB6B1">
              <a:alpha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kern="1200" dirty="0">
              <a:solidFill>
                <a:srgbClr val="008080"/>
              </a:solidFill>
            </a:rPr>
            <a:t>Залізо: </a:t>
          </a:r>
          <a:r>
            <a:rPr lang="en-US" sz="2000" kern="1200" dirty="0">
              <a:hlinkClick xmlns:r="http://schemas.openxmlformats.org/officeDocument/2006/relationships" r:id="rId2"/>
            </a:rPr>
            <a:t>https://www.chaynikam.info/ukr/n_hardware.html</a:t>
          </a:r>
          <a:endParaRPr lang="uk-UA" sz="2000" kern="1200" dirty="0">
            <a:solidFill>
              <a:srgbClr val="008080"/>
            </a:solidFill>
          </a:endParaRPr>
        </a:p>
      </dsp:txBody>
      <dsp:txXfrm rot="-5400000">
        <a:off x="854489" y="1003211"/>
        <a:ext cx="9477190" cy="715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21753-623D-4B32-B451-FC68FEFD3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D5E839-4F3F-41D9-828E-B6A2229C4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581EA1-98C3-4A9F-9931-BA6DE349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1CB2A-FC41-412B-869B-354779F4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33119-62E7-4CC5-BA00-595DE961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41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C4E0D-7F13-47B1-B915-0CDCA9AE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B1067B-A21B-4B98-A517-EFAEBFF6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57EE4-73BB-47F6-A097-DADDFF58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FE93DE-F1A3-4636-AAD8-7BC0A142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60B9E-B697-41E3-8F40-D82B87FD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88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ED5DD1-C4D4-4624-8FDA-5A3CD33F1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C743B0-5752-412E-9872-41E623EFD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061FE-97F0-4345-9D8B-3697DD547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664F6-F352-42CB-8688-37B075A9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485834-3B15-415B-942C-901782F6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37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0E09D-04FF-4C56-80B4-7FB1C868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BF1B0E-AEF7-475F-B2A5-A194866E5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A8537-4D27-45DB-8819-C28ED0A1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6A527-8F46-4676-857F-922A6DE1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1B813-0BE2-49DA-93FA-78B3E1F8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21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2B887-8BA8-4581-B038-89D0FC4A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E025F2-9A12-40D6-B1F9-334A9CBDF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AD4A3B-F1AD-4BFA-9B15-2D32CCAB0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E32400-DAB9-4AFC-B7B9-686D9C8E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18FD5-8DC6-406D-A854-00FAFCED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3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D540F-1A80-4EC5-9AB6-151DE7FC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AF08C-FBB3-4EBD-965D-07C4B9D1D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B28FC8-CBC2-4020-9400-051363AF3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F3CF8F-2EDA-4F2E-9323-5193E265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8F8789-0BFA-4D7D-8E41-BBA8F136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F2C36E-B8E9-4D15-BA28-81C401DC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371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287CA-3158-4EFC-B82A-6988968B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82B31-B2CE-47AA-B961-BE046184E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23E1B6-2907-48E1-BDAD-FE26C8443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75A5EE-5C75-431A-A043-E1485D037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018BCB-B471-4A2E-8B2A-6CD6DCEE3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C7DB1D-00EB-4025-923A-9A4C97CD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252873-D2BC-43DC-A7AB-83D27BD6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627EFA-EFC5-49A7-82AA-7AFF3C93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83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8BA61-314F-44AF-9EFE-734D1F0D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59506B-438E-4F73-A06B-A2401E1C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4912B1-5E48-45DB-AB19-A42318BD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932C8A-B4ED-4FA4-9316-8DAD8D5A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98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BDE8E2-0C6E-4533-89B2-6C2533E11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D6BF47-C2AD-4261-9B2B-34454022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28BC3A-7DFE-4375-B724-9F352400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3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B0CD9-7ABF-4494-B666-0FF45B915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1004C9-1F41-4726-A76F-35240FAA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BA6C46-62B9-451A-B9B6-ED66C23AE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FF6B76-9DBB-4A9F-BE81-F99DD961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C6A766-1952-48C4-9D26-293435DF0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1EFBF0-B9BA-4F40-AA86-FD1B6CC3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6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0CC07-2809-4C54-99F1-76B60DBD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04605A-2856-4C17-AE35-76F13CB95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3E5AF-9D45-4A7D-AB9E-DD5122057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FD570A-18E4-48A0-ABA7-79E32CC1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7EB96B-1588-456A-B255-E7607967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FFE2AC-2122-4C8E-A741-9EF3D97B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89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53223-B36C-41E1-AC52-921FC1F4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AB7919-B4A9-4585-87B1-A55F70D17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CA386-9FD2-46F9-827F-280CC4EF8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04A6-1949-4CA8-8CFE-0FA0832CE4F2}" type="datetimeFigureOut">
              <a:rPr lang="uk-UA" smtClean="0"/>
              <a:t>12.09.2023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D563A9-FFF7-49C9-8B60-787EF08B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29F92-FA1E-4B10-A55F-6B043E69E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13CEF-CD0F-4D06-A98C-F627710552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640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slide" Target="slide20.xml"/><Relationship Id="rId7" Type="http://schemas.openxmlformats.org/officeDocument/2006/relationships/slide" Target="slid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slide" Target="slide6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Relationship Id="rId9" Type="http://schemas.openxmlformats.org/officeDocument/2006/relationships/image" Target="../media/image17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slide" Target="slide20.xml"/><Relationship Id="rId10" Type="http://schemas.openxmlformats.org/officeDocument/2006/relationships/image" Target="../media/image22.sv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8.png"/><Relationship Id="rId5" Type="http://schemas.openxmlformats.org/officeDocument/2006/relationships/slide" Target="slide20.xml"/><Relationship Id="rId10" Type="http://schemas.openxmlformats.org/officeDocument/2006/relationships/image" Target="../media/image27.jpeg"/><Relationship Id="rId4" Type="http://schemas.openxmlformats.org/officeDocument/2006/relationships/image" Target="../media/image5.sv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10" Type="http://schemas.openxmlformats.org/officeDocument/2006/relationships/image" Target="../media/image35.svg"/><Relationship Id="rId4" Type="http://schemas.openxmlformats.org/officeDocument/2006/relationships/image" Target="../media/image5.sv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10" Type="http://schemas.openxmlformats.org/officeDocument/2006/relationships/image" Target="../media/image38.jpeg"/><Relationship Id="rId4" Type="http://schemas.openxmlformats.org/officeDocument/2006/relationships/image" Target="../media/image5.svg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42.png"/><Relationship Id="rId5" Type="http://schemas.openxmlformats.org/officeDocument/2006/relationships/slide" Target="slide20.xml"/><Relationship Id="rId10" Type="http://schemas.openxmlformats.org/officeDocument/2006/relationships/image" Target="../media/image41.svg"/><Relationship Id="rId4" Type="http://schemas.openxmlformats.org/officeDocument/2006/relationships/image" Target="../media/image5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4.png"/><Relationship Id="rId7" Type="http://schemas.openxmlformats.org/officeDocument/2006/relationships/diagramData" Target="../diagrams/data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diagramDrawing" Target="../diagrams/drawing2.xml"/><Relationship Id="rId5" Type="http://schemas.openxmlformats.org/officeDocument/2006/relationships/slide" Target="slide20.xml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svg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diagramColors" Target="../diagrams/colors1.xml"/><Relationship Id="rId5" Type="http://schemas.openxmlformats.org/officeDocument/2006/relationships/slide" Target="slide20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.sv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Relationship Id="rId9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4.png"/><Relationship Id="rId7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20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43790C-E16D-421E-B400-326F86F5E2B2}"/>
              </a:ext>
            </a:extLst>
          </p:cNvPr>
          <p:cNvSpPr/>
          <p:nvPr/>
        </p:nvSpPr>
        <p:spPr>
          <a:xfrm>
            <a:off x="476248" y="2266122"/>
            <a:ext cx="11503716" cy="4464150"/>
          </a:xfrm>
          <a:prstGeom prst="roundRect">
            <a:avLst>
              <a:gd name="adj" fmla="val 5359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0775650-AB8E-4EB9-B5CB-D0204A941D00}"/>
              </a:ext>
            </a:extLst>
          </p:cNvPr>
          <p:cNvSpPr/>
          <p:nvPr/>
        </p:nvSpPr>
        <p:spPr>
          <a:xfrm>
            <a:off x="476247" y="175788"/>
            <a:ext cx="11503717" cy="1922482"/>
          </a:xfrm>
          <a:prstGeom prst="roundRect">
            <a:avLst>
              <a:gd name="adj" fmla="val 13740"/>
            </a:avLst>
          </a:prstGeom>
          <a:solidFill>
            <a:srgbClr val="009999"/>
          </a:solidFill>
          <a:ln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4FB24D8-85AE-4899-8178-429FCE5338DB}"/>
              </a:ext>
            </a:extLst>
          </p:cNvPr>
          <p:cNvSpPr txBox="1">
            <a:spLocks/>
          </p:cNvSpPr>
          <p:nvPr/>
        </p:nvSpPr>
        <p:spPr>
          <a:xfrm>
            <a:off x="1628939" y="475439"/>
            <a:ext cx="9605777" cy="100013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55567" y="2260870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Розглянемо такі питання: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4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931753" y="2762507"/>
            <a:ext cx="9902438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Інформаційна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система.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Комп’ютер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як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інформаційна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система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9677753-AB5B-408D-A74A-D7E64F8610C7}"/>
              </a:ext>
            </a:extLst>
          </p:cNvPr>
          <p:cNvSpPr/>
          <p:nvPr/>
        </p:nvSpPr>
        <p:spPr>
          <a:xfrm>
            <a:off x="2374186" y="948082"/>
            <a:ext cx="96057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2.</a:t>
            </a:r>
            <a:r>
              <a:rPr lang="uk-UA" sz="2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Апаратні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програмні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засоби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персональних</a:t>
            </a:r>
            <a:r>
              <a:rPr lang="ru-RU" sz="2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комп’ютерів</a:t>
            </a:r>
            <a:endParaRPr lang="uk-UA" sz="2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текст підказки">
            <a:extLst>
              <a:ext uri="{FF2B5EF4-FFF2-40B4-BE49-F238E27FC236}">
                <a16:creationId xmlns:a16="http://schemas.microsoft.com/office/drawing/2014/main" id="{C54B4F8D-B354-42FB-AD24-87E4C46BF794}"/>
              </a:ext>
            </a:extLst>
          </p:cNvPr>
          <p:cNvSpPr txBox="1">
            <a:spLocks/>
          </p:cNvSpPr>
          <p:nvPr/>
        </p:nvSpPr>
        <p:spPr>
          <a:xfrm>
            <a:off x="1931753" y="3427611"/>
            <a:ext cx="9902438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комп’ютера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їх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характеристика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текст підказки">
            <a:extLst>
              <a:ext uri="{FF2B5EF4-FFF2-40B4-BE49-F238E27FC236}">
                <a16:creationId xmlns:a16="http://schemas.microsoft.com/office/drawing/2014/main" id="{A49AC798-A94B-4B42-B9B7-6CAAD1C4484A}"/>
              </a:ext>
            </a:extLst>
          </p:cNvPr>
          <p:cNvSpPr txBox="1">
            <a:spLocks/>
          </p:cNvSpPr>
          <p:nvPr/>
        </p:nvSpPr>
        <p:spPr>
          <a:xfrm>
            <a:off x="1931753" y="4213429"/>
            <a:ext cx="9902438" cy="785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введення-виведення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даних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комунікаційні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5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228086" y="2653313"/>
            <a:ext cx="571504" cy="571504"/>
          </a:xfrm>
          <a:prstGeom prst="ellipse">
            <a:avLst/>
          </a:prstGeom>
          <a:solidFill>
            <a:srgbClr val="00979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2" name="номер розділу">
            <a:hlinkClick r:id="rId6" action="ppaction://hlinksldjump"/>
            <a:extLst>
              <a:ext uri="{FF2B5EF4-FFF2-40B4-BE49-F238E27FC236}">
                <a16:creationId xmlns:a16="http://schemas.microsoft.com/office/drawing/2014/main" id="{FB19309B-682B-48E7-B73F-DEC31D4C25F7}"/>
              </a:ext>
            </a:extLst>
          </p:cNvPr>
          <p:cNvSpPr/>
          <p:nvPr/>
        </p:nvSpPr>
        <p:spPr>
          <a:xfrm>
            <a:off x="1228086" y="3387590"/>
            <a:ext cx="571504" cy="571504"/>
          </a:xfrm>
          <a:prstGeom prst="ellipse">
            <a:avLst/>
          </a:prstGeom>
          <a:solidFill>
            <a:srgbClr val="00979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3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C990AB2A-994F-4290-8141-D968B446BED5}"/>
              </a:ext>
            </a:extLst>
          </p:cNvPr>
          <p:cNvSpPr/>
          <p:nvPr/>
        </p:nvSpPr>
        <p:spPr>
          <a:xfrm>
            <a:off x="1228086" y="4127202"/>
            <a:ext cx="571504" cy="571504"/>
          </a:xfrm>
          <a:prstGeom prst="ellipse">
            <a:avLst/>
          </a:prstGeom>
          <a:solidFill>
            <a:srgbClr val="00979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3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Настольный компьютер">
                <a:extLst>
                  <a:ext uri="{FF2B5EF4-FFF2-40B4-BE49-F238E27FC236}">
                    <a16:creationId xmlns:a16="http://schemas.microsoft.com/office/drawing/2014/main" id="{214A0A37-0A0D-4545-ADFE-0284988680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1152250"/>
                  </p:ext>
                </p:extLst>
              </p:nvPr>
            </p:nvGraphicFramePr>
            <p:xfrm>
              <a:off x="8811811" y="4143562"/>
              <a:ext cx="3300316" cy="250172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300316" cy="2501720"/>
                    </a:xfrm>
                    <a:prstGeom prst="rect">
                      <a:avLst/>
                    </a:prstGeom>
                  </am3d:spPr>
                  <am3d:camera>
                    <am3d:pos x="0" y="0" z="56750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6613" d="1000000"/>
                    <am3d:preTrans dx="1810862" dy="-8491044" dz="-152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806300" ay="-1636844" az="-37501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8218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Настольный компьютер">
                <a:extLst>
                  <a:ext uri="{FF2B5EF4-FFF2-40B4-BE49-F238E27FC236}">
                    <a16:creationId xmlns:a16="http://schemas.microsoft.com/office/drawing/2014/main" id="{214A0A37-0A0D-4545-ADFE-0284988680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11811" y="4143562"/>
                <a:ext cx="3300316" cy="250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59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96011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 вигляд портів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80AA4C-DE20-41A6-BEA4-3145C1C53A24}"/>
              </a:ext>
            </a:extLst>
          </p:cNvPr>
          <p:cNvSpPr/>
          <p:nvPr/>
        </p:nvSpPr>
        <p:spPr>
          <a:xfrm>
            <a:off x="5722706" y="3997734"/>
            <a:ext cx="5539980" cy="877163"/>
          </a:xfrm>
          <a:prstGeom prst="rect">
            <a:avLst/>
          </a:prstGeom>
          <a:ln>
            <a:solidFill>
              <a:srgbClr val="8EB6B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вигляд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інтерфейсу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RJ45: </a:t>
            </a:r>
            <a:endParaRPr lang="uk-UA" sz="17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мережеві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кабелі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(а) та</a:t>
            </a:r>
          </a:p>
          <a:p>
            <a:pPr algn="ctr"/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 на </a:t>
            </a:r>
            <a:r>
              <a:rPr lang="en-US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карті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4EF67A-D4EE-4C6C-BB8D-0453B42F5E7A}"/>
              </a:ext>
            </a:extLst>
          </p:cNvPr>
          <p:cNvSpPr/>
          <p:nvPr/>
        </p:nvSpPr>
        <p:spPr>
          <a:xfrm>
            <a:off x="1359766" y="3997734"/>
            <a:ext cx="4012602" cy="877163"/>
          </a:xfrm>
          <a:prstGeom prst="rect">
            <a:avLst/>
          </a:prstGeom>
          <a:ln>
            <a:solidFill>
              <a:srgbClr val="8EB6B1"/>
            </a:solidFill>
          </a:ln>
        </p:spPr>
        <p:txBody>
          <a:bodyPr wrap="square">
            <a:spAutoFit/>
          </a:bodyPr>
          <a:lstStyle/>
          <a:p>
            <a:r>
              <a:rPr lang="uk-UA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 вигляд </a:t>
            </a:r>
            <a:r>
              <a:rPr lang="uk-UA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рознімів</a:t>
            </a:r>
            <a:r>
              <a:rPr lang="uk-UA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uk-UA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– міні-</a:t>
            </a:r>
            <a:r>
              <a:rPr lang="en-US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USB – «</a:t>
            </a:r>
            <a:r>
              <a:rPr lang="uk-UA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 </a:t>
            </a:r>
            <a:r>
              <a:rPr lang="en-US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A»; </a:t>
            </a:r>
            <a:endParaRPr lang="uk-UA" sz="17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 – «тип </a:t>
            </a:r>
            <a:r>
              <a:rPr lang="en-US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B»</a:t>
            </a:r>
            <a:endParaRPr lang="uk-UA" sz="17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 descr="Изображение выглядит как кабель&#10;&#10;Автоматически созданное описание">
            <a:extLst>
              <a:ext uri="{FF2B5EF4-FFF2-40B4-BE49-F238E27FC236}">
                <a16:creationId xmlns:a16="http://schemas.microsoft.com/office/drawing/2014/main" id="{035FF696-68AA-4A5D-A217-B77427446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65" y="2353844"/>
            <a:ext cx="4004857" cy="1643890"/>
          </a:xfrm>
          <a:prstGeom prst="rect">
            <a:avLst/>
          </a:prstGeom>
          <a:ln>
            <a:solidFill>
              <a:srgbClr val="8EB6B1"/>
            </a:solidFill>
          </a:ln>
        </p:spPr>
      </p:pic>
      <p:pic>
        <p:nvPicPr>
          <p:cNvPr id="10" name="Рисунок 9" descr="Изображение выглядит как кабель, кухня, счетчик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51541AB5-2F23-40FC-A31F-CEA34D413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35" y="1445539"/>
            <a:ext cx="5531851" cy="2552195"/>
          </a:xfrm>
          <a:prstGeom prst="rect">
            <a:avLst/>
          </a:prstGeom>
          <a:ln>
            <a:solidFill>
              <a:srgbClr val="8EB6B1"/>
            </a:solidFill>
          </a:ln>
        </p:spPr>
      </p:pic>
    </p:spTree>
    <p:extLst>
      <p:ext uri="{BB962C8B-B14F-4D97-AF65-F5344CB8AC3E}">
        <p14:creationId xmlns:p14="http://schemas.microsoft.com/office/powerpoint/2010/main" val="31914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96011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Материнська плата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4" y="1120121"/>
            <a:ext cx="10640837" cy="98438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indent="450850" algn="just">
              <a:spcBef>
                <a:spcPct val="20000"/>
              </a:spcBef>
              <a:defRPr/>
            </a:pP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Системна (материнська) плата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з'єднує всі найважливіші елементи комп'ютера. Завдяки їй організовуються всі складні процеси і виконуються завдання. Дуже важливо при зборі комп'ютера враховувати пропускну здатність шини системної плати.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BB57E78-0A82-46A8-8FE6-CE601E235294}"/>
              </a:ext>
            </a:extLst>
          </p:cNvPr>
          <p:cNvGrpSpPr/>
          <p:nvPr/>
        </p:nvGrpSpPr>
        <p:grpSpPr>
          <a:xfrm>
            <a:off x="1836388" y="2119158"/>
            <a:ext cx="9407248" cy="4544198"/>
            <a:chOff x="1836388" y="2119158"/>
            <a:chExt cx="9407248" cy="4544198"/>
          </a:xfrm>
        </p:grpSpPr>
        <p:pic>
          <p:nvPicPr>
            <p:cNvPr id="2052" name="Picture 4" descr="Головні елементи материнської плати">
              <a:extLst>
                <a:ext uri="{FF2B5EF4-FFF2-40B4-BE49-F238E27FC236}">
                  <a16:creationId xmlns:a16="http://schemas.microsoft.com/office/drawing/2014/main" id="{9B67DD3A-3BF0-4BDF-9E8F-8F2E4C71A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2428" y="2160309"/>
              <a:ext cx="7080102" cy="442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текст підказки">
              <a:extLst>
                <a:ext uri="{FF2B5EF4-FFF2-40B4-BE49-F238E27FC236}">
                  <a16:creationId xmlns:a16="http://schemas.microsoft.com/office/drawing/2014/main" id="{C987458E-2BC9-45B5-B44E-52D4129752D4}"/>
                </a:ext>
              </a:extLst>
            </p:cNvPr>
            <p:cNvSpPr txBox="1">
              <a:spLocks/>
            </p:cNvSpPr>
            <p:nvPr/>
          </p:nvSpPr>
          <p:spPr>
            <a:xfrm>
              <a:off x="8427905" y="3022341"/>
              <a:ext cx="2803271" cy="40972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Інтерфейси</a:t>
              </a:r>
              <a:r>
                <a:rPr lang="en-US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SATA II SATA</a:t>
              </a:r>
              <a:r>
                <a:rPr lang="ru-RU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</a:t>
              </a:r>
              <a:r>
                <a:rPr lang="en-US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III </a:t>
              </a:r>
              <a:endParaRPr lang="uk-UA" sz="12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для підключення оптичних приводів і жорстких дисків</a:t>
              </a:r>
            </a:p>
          </p:txBody>
        </p:sp>
        <p:sp>
          <p:nvSpPr>
            <p:cNvPr id="16" name="текст підказки">
              <a:extLst>
                <a:ext uri="{FF2B5EF4-FFF2-40B4-BE49-F238E27FC236}">
                  <a16:creationId xmlns:a16="http://schemas.microsoft.com/office/drawing/2014/main" id="{3697C0F6-861C-464D-948C-A6751C511770}"/>
                </a:ext>
              </a:extLst>
            </p:cNvPr>
            <p:cNvSpPr txBox="1">
              <a:spLocks/>
            </p:cNvSpPr>
            <p:nvPr/>
          </p:nvSpPr>
          <p:spPr>
            <a:xfrm>
              <a:off x="9244412" y="4835294"/>
              <a:ext cx="1999224" cy="36184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Внутрішні виходи </a:t>
              </a:r>
              <a:r>
                <a:rPr lang="en-US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USB</a:t>
              </a:r>
              <a:endParaRPr lang="uk-UA" sz="12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текст підказки">
              <a:extLst>
                <a:ext uri="{FF2B5EF4-FFF2-40B4-BE49-F238E27FC236}">
                  <a16:creationId xmlns:a16="http://schemas.microsoft.com/office/drawing/2014/main" id="{D157C187-32E3-483B-9847-4FA270F612C8}"/>
                </a:ext>
              </a:extLst>
            </p:cNvPr>
            <p:cNvSpPr txBox="1">
              <a:spLocks/>
            </p:cNvSpPr>
            <p:nvPr/>
          </p:nvSpPr>
          <p:spPr>
            <a:xfrm>
              <a:off x="2245450" y="2187307"/>
              <a:ext cx="2145575" cy="43818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Роз’єми для встановлення оперативної пам’яті (</a:t>
              </a:r>
              <a:r>
                <a:rPr lang="uk-UA" sz="12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слоти</a:t>
              </a: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19" name="текст підказки">
              <a:extLst>
                <a:ext uri="{FF2B5EF4-FFF2-40B4-BE49-F238E27FC236}">
                  <a16:creationId xmlns:a16="http://schemas.microsoft.com/office/drawing/2014/main" id="{14D6EDE0-0222-4F2D-B92A-9A8E4DBA1A9E}"/>
                </a:ext>
              </a:extLst>
            </p:cNvPr>
            <p:cNvSpPr txBox="1">
              <a:spLocks/>
            </p:cNvSpPr>
            <p:nvPr/>
          </p:nvSpPr>
          <p:spPr>
            <a:xfrm>
              <a:off x="2245450" y="2657038"/>
              <a:ext cx="2010389" cy="43478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Роз’єм для встановлення процесора (</a:t>
              </a:r>
              <a:r>
                <a:rPr lang="uk-UA" sz="12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сокет</a:t>
              </a: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23" name="текст підказки">
              <a:extLst>
                <a:ext uri="{FF2B5EF4-FFF2-40B4-BE49-F238E27FC236}">
                  <a16:creationId xmlns:a16="http://schemas.microsoft.com/office/drawing/2014/main" id="{D1D4636F-CF37-46B5-A9AC-266AF2847D48}"/>
                </a:ext>
              </a:extLst>
            </p:cNvPr>
            <p:cNvSpPr txBox="1">
              <a:spLocks/>
            </p:cNvSpPr>
            <p:nvPr/>
          </p:nvSpPr>
          <p:spPr>
            <a:xfrm>
              <a:off x="1836388" y="3171403"/>
              <a:ext cx="1914060" cy="53348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Роз’єм для підключення додаткового живлення процесора</a:t>
              </a:r>
            </a:p>
          </p:txBody>
        </p:sp>
        <p:sp>
          <p:nvSpPr>
            <p:cNvPr id="26" name="текст підказки">
              <a:extLst>
                <a:ext uri="{FF2B5EF4-FFF2-40B4-BE49-F238E27FC236}">
                  <a16:creationId xmlns:a16="http://schemas.microsoft.com/office/drawing/2014/main" id="{8DB2AA08-C9CB-42FF-A0C8-2AA351A42B94}"/>
                </a:ext>
              </a:extLst>
            </p:cNvPr>
            <p:cNvSpPr txBox="1">
              <a:spLocks/>
            </p:cNvSpPr>
            <p:nvPr/>
          </p:nvSpPr>
          <p:spPr>
            <a:xfrm>
              <a:off x="4989489" y="2121811"/>
              <a:ext cx="1914060" cy="43478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Роз’єм для підключення блока живлення </a:t>
              </a:r>
            </a:p>
          </p:txBody>
        </p:sp>
        <p:sp>
          <p:nvSpPr>
            <p:cNvPr id="27" name="текст підказки">
              <a:extLst>
                <a:ext uri="{FF2B5EF4-FFF2-40B4-BE49-F238E27FC236}">
                  <a16:creationId xmlns:a16="http://schemas.microsoft.com/office/drawing/2014/main" id="{479B292A-5459-4F5E-B5EF-C386B6A7A065}"/>
                </a:ext>
              </a:extLst>
            </p:cNvPr>
            <p:cNvSpPr txBox="1">
              <a:spLocks/>
            </p:cNvSpPr>
            <p:nvPr/>
          </p:nvSpPr>
          <p:spPr>
            <a:xfrm>
              <a:off x="6693065" y="2119158"/>
              <a:ext cx="1746708" cy="66107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Інтерфейс </a:t>
              </a:r>
              <a:r>
                <a:rPr lang="en-US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IDE</a:t>
              </a: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для оптичних приводів та жорстких дисків</a:t>
              </a:r>
            </a:p>
          </p:txBody>
        </p:sp>
        <p:sp>
          <p:nvSpPr>
            <p:cNvPr id="28" name="текст підказки">
              <a:extLst>
                <a:ext uri="{FF2B5EF4-FFF2-40B4-BE49-F238E27FC236}">
                  <a16:creationId xmlns:a16="http://schemas.microsoft.com/office/drawing/2014/main" id="{0BD8A316-C7F7-42D1-97B2-C342DCAC1F6F}"/>
                </a:ext>
              </a:extLst>
            </p:cNvPr>
            <p:cNvSpPr txBox="1">
              <a:spLocks/>
            </p:cNvSpPr>
            <p:nvPr/>
          </p:nvSpPr>
          <p:spPr>
            <a:xfrm>
              <a:off x="7840853" y="2674868"/>
              <a:ext cx="1746708" cy="43478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Чіпсет</a:t>
              </a: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під радіатором охолодження</a:t>
              </a:r>
            </a:p>
          </p:txBody>
        </p:sp>
        <p:sp>
          <p:nvSpPr>
            <p:cNvPr id="31" name="текст підказки">
              <a:extLst>
                <a:ext uri="{FF2B5EF4-FFF2-40B4-BE49-F238E27FC236}">
                  <a16:creationId xmlns:a16="http://schemas.microsoft.com/office/drawing/2014/main" id="{625BBBB7-0CCB-47B8-A30A-A057D24BE7EA}"/>
                </a:ext>
              </a:extLst>
            </p:cNvPr>
            <p:cNvSpPr txBox="1">
              <a:spLocks/>
            </p:cNvSpPr>
            <p:nvPr/>
          </p:nvSpPr>
          <p:spPr>
            <a:xfrm>
              <a:off x="2260596" y="5191398"/>
              <a:ext cx="2362132" cy="130129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Задня панель з роз’ємами для периферійних пристроїв: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– Клавіатура і миша (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PS/2 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 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USB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– Цифровий і звуковий оптичний вихід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– Відео виходи 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HDMI, VGA, DVI</a:t>
              </a:r>
              <a:endParaRPr lang="uk-UA" sz="8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– Роз’єми 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USB 3.0 USB 2.0</a:t>
              </a:r>
              <a:endParaRPr lang="uk-UA" sz="8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– Мережевий інтерфейс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 – Аудіо виходи</a:t>
              </a:r>
            </a:p>
            <a:p>
              <a:pPr>
                <a:spcBef>
                  <a:spcPct val="20000"/>
                </a:spcBef>
                <a:defRPr/>
              </a:pPr>
              <a:endParaRPr lang="uk-UA" sz="8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20000"/>
                </a:spcBef>
                <a:defRPr/>
              </a:pPr>
              <a:endParaRPr lang="uk-UA" sz="12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spcBef>
                  <a:spcPct val="20000"/>
                </a:spcBef>
                <a:defRPr/>
              </a:pPr>
              <a:endParaRPr lang="uk-UA" sz="12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текст підказки">
              <a:extLst>
                <a:ext uri="{FF2B5EF4-FFF2-40B4-BE49-F238E27FC236}">
                  <a16:creationId xmlns:a16="http://schemas.microsoft.com/office/drawing/2014/main" id="{B781A51F-95C6-4DCD-8976-CFA6A89FEC0A}"/>
                </a:ext>
              </a:extLst>
            </p:cNvPr>
            <p:cNvSpPr txBox="1">
              <a:spLocks/>
            </p:cNvSpPr>
            <p:nvPr/>
          </p:nvSpPr>
          <p:spPr>
            <a:xfrm>
              <a:off x="4324454" y="5777182"/>
              <a:ext cx="2027655" cy="88617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12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Роз'єми для додаткових плат і розширень:</a:t>
              </a:r>
            </a:p>
            <a:p>
              <a:pPr lvl="0"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 – 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PCI-E X1 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uk-UA" sz="8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контроллери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– 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PCI-E X1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(відеокарти)</a:t>
              </a:r>
            </a:p>
            <a:p>
              <a:pPr>
                <a:spcBef>
                  <a:spcPct val="20000"/>
                </a:spcBef>
                <a:defRPr/>
              </a:pP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 – </a:t>
              </a:r>
              <a:r>
                <a:rPr lang="en-US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PCI </a:t>
              </a:r>
              <a:r>
                <a:rPr lang="uk-UA" sz="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(звукові, мережеві карти)</a:t>
              </a:r>
            </a:p>
            <a:p>
              <a:pPr>
                <a:spcBef>
                  <a:spcPct val="20000"/>
                </a:spcBef>
                <a:defRPr/>
              </a:pPr>
              <a:endParaRPr lang="uk-UA" sz="12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spcBef>
                  <a:spcPct val="20000"/>
                </a:spcBef>
                <a:defRPr/>
              </a:pPr>
              <a:endParaRPr lang="uk-UA" sz="12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4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Форм-фактори материнських плат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53EA0AE4-F1DA-45F1-A2B8-C56487031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7"/>
          <a:stretch/>
        </p:blipFill>
        <p:spPr>
          <a:xfrm>
            <a:off x="2382130" y="4004580"/>
            <a:ext cx="7427740" cy="2407422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9FEB0233-D50E-49D3-907B-2F3B5647D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86341"/>
              </p:ext>
            </p:extLst>
          </p:nvPr>
        </p:nvGraphicFramePr>
        <p:xfrm>
          <a:off x="2032000" y="1261497"/>
          <a:ext cx="8127999" cy="2595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7983049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54044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01864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rgbClr val="002060"/>
                          </a:solidFill>
                        </a:rPr>
                        <a:t>Форм-фактор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rgbClr val="002060"/>
                          </a:solidFill>
                        </a:rPr>
                        <a:t>Розмір плати, мм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rgbClr val="002060"/>
                          </a:solidFill>
                        </a:rPr>
                        <a:t>Примітка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38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ATX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305 x 244 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37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Mini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-ATX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284 x 208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Для </a:t>
                      </a:r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малих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корпусів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14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2060"/>
                          </a:solidFill>
                        </a:rPr>
                        <a:t>FlexATX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229 x 191 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81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Micro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-ATX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244 x 244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Для </a:t>
                      </a:r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малих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корпусів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34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Mini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-ITX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170 x 170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Для </a:t>
                      </a:r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надмалих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ПК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839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Nano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-ITX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120 x 120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Для </a:t>
                      </a:r>
                      <a:r>
                        <a:rPr lang="ru-RU" dirty="0" err="1">
                          <a:solidFill>
                            <a:srgbClr val="002060"/>
                          </a:solidFill>
                        </a:rPr>
                        <a:t>надмалих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ПК </a:t>
                      </a:r>
                      <a:endParaRPr lang="uk-UA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640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3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Призначення </a:t>
            </a:r>
            <a:r>
              <a:rPr lang="uk-UA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чипсета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3C188B-8568-4771-A525-0056090F552D}"/>
              </a:ext>
            </a:extLst>
          </p:cNvPr>
          <p:cNvSpPr/>
          <p:nvPr/>
        </p:nvSpPr>
        <p:spPr>
          <a:xfrm>
            <a:off x="1103423" y="838351"/>
            <a:ext cx="8892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Чипсет</a:t>
            </a:r>
            <a:r>
              <a:rPr lang="uk-UA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en-US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pSet</a:t>
            </a:r>
            <a:r>
              <a:rPr lang="en-US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набір мікросхем) –  це набір мікросхем (розташованих на материнській платі), який пов'язує пам'ять, процесор, відеоадаптер, пристрої введення виводу і інші елементи ПК, для виконання спільних функцій. </a:t>
            </a:r>
          </a:p>
        </p:txBody>
      </p:sp>
      <p:pic>
        <p:nvPicPr>
          <p:cNvPr id="23" name="Picture 2" descr="Результат пошуку зображень за запитом &quot;чипсет&quot;">
            <a:extLst>
              <a:ext uri="{FF2B5EF4-FFF2-40B4-BE49-F238E27FC236}">
                <a16:creationId xmlns:a16="http://schemas.microsoft.com/office/drawing/2014/main" id="{1CCB316B-9A80-4155-BD86-C77B9974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275" y="254829"/>
            <a:ext cx="1988048" cy="116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кнопка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EB9EA6C-CA01-4192-871C-164C32909F2C}"/>
              </a:ext>
            </a:extLst>
          </p:cNvPr>
          <p:cNvSpPr/>
          <p:nvPr/>
        </p:nvSpPr>
        <p:spPr>
          <a:xfrm>
            <a:off x="114272" y="2897171"/>
            <a:ext cx="571504" cy="571504"/>
          </a:xfrm>
          <a:prstGeom prst="actionButtonBlank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!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80AF032-90FE-4DD5-B4C1-A7EAD65B2C78}"/>
              </a:ext>
            </a:extLst>
          </p:cNvPr>
          <p:cNvGrpSpPr/>
          <p:nvPr/>
        </p:nvGrpSpPr>
        <p:grpSpPr>
          <a:xfrm>
            <a:off x="3254810" y="1998883"/>
            <a:ext cx="8904806" cy="4626789"/>
            <a:chOff x="1359174" y="1155758"/>
            <a:chExt cx="10061439" cy="5400675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5E539D6-D881-4282-B4F0-A40E5DE85AA5}"/>
                </a:ext>
              </a:extLst>
            </p:cNvPr>
            <p:cNvSpPr/>
            <p:nvPr/>
          </p:nvSpPr>
          <p:spPr>
            <a:xfrm>
              <a:off x="8400899" y="2926649"/>
              <a:ext cx="3019714" cy="2981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містить контролер пам'яті, контролер графічної шини, інтерфейс взаємодії з південним мостом і процесором. Тобто північний міст є центральним вузлом материнської плати, який пов'язує між собою відеоадаптер, пам'ять, процесор і елементи, управління якими здійснює південний міст. 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82074CF-CC3A-4932-B373-260A290F2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15702" y="1155758"/>
              <a:ext cx="7829551" cy="5400675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097F609E-B1D8-4BF5-9E73-45ED3A73EB39}"/>
                </a:ext>
              </a:extLst>
            </p:cNvPr>
            <p:cNvSpPr/>
            <p:nvPr/>
          </p:nvSpPr>
          <p:spPr>
            <a:xfrm>
              <a:off x="5362083" y="3516986"/>
              <a:ext cx="197522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sz="28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Структура </a:t>
              </a:r>
            </a:p>
            <a:p>
              <a:pPr algn="ctr"/>
              <a:r>
                <a:rPr lang="uk-UA" sz="28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чипсета</a:t>
              </a:r>
              <a:endParaRPr lang="uk-UA" sz="28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8186262-113F-4128-91CD-9999B7CF0B67}"/>
                </a:ext>
              </a:extLst>
            </p:cNvPr>
            <p:cNvSpPr/>
            <p:nvPr/>
          </p:nvSpPr>
          <p:spPr>
            <a:xfrm>
              <a:off x="7153188" y="1937061"/>
              <a:ext cx="16979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Північний міст</a:t>
              </a:r>
            </a:p>
            <a:p>
              <a:pPr algn="ctr"/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North Bridge)</a:t>
              </a:r>
              <a:endPara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503CD91D-4430-4793-8554-868A8DE6A531}"/>
                </a:ext>
              </a:extLst>
            </p:cNvPr>
            <p:cNvSpPr/>
            <p:nvPr/>
          </p:nvSpPr>
          <p:spPr>
            <a:xfrm>
              <a:off x="3808435" y="4849637"/>
              <a:ext cx="17700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Південний міст</a:t>
              </a:r>
            </a:p>
            <a:p>
              <a:pPr algn="ctr"/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South Bridge)</a:t>
              </a:r>
              <a:endPara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80DD354-B7E9-4960-9A66-A27472F8F610}"/>
                </a:ext>
              </a:extLst>
            </p:cNvPr>
            <p:cNvSpPr/>
            <p:nvPr/>
          </p:nvSpPr>
          <p:spPr>
            <a:xfrm>
              <a:off x="1359174" y="1345913"/>
              <a:ext cx="3302751" cy="3700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організовує взаємодію між пристроями введення виводу (клавіатура, миша, принтер і </a:t>
              </a:r>
              <a:r>
                <a:rPr lang="uk-UA" sz="14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т.д</a:t>
              </a: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.). Він містить контролери жорстких дисків (</a:t>
              </a:r>
              <a:r>
                <a:rPr lang="en-US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SATA / PATA), USB - </a:t>
              </a: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контролер (для управління пристроями введення-виведення, які підключаються через порт </a:t>
              </a:r>
              <a:r>
                <a:rPr lang="en-US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USB), </a:t>
              </a: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мережевий контролер, звуковий контролер. Також південний міст з'єднується з мікросхемою </a:t>
              </a:r>
              <a:r>
                <a:rPr lang="en-US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BIOS, </a:t>
              </a: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 мікросхемою </a:t>
              </a:r>
              <a:r>
                <a:rPr lang="en-US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Super I/O </a:t>
              </a: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відповідає за послідовні і </a:t>
              </a:r>
              <a:r>
                <a:rPr lang="uk-UA" sz="14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паралелльні</a:t>
              </a:r>
              <a:r>
                <a:rPr lang="uk-UA" sz="14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порти.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D8CF528-3989-483B-9439-B00600CCA5B2}"/>
              </a:ext>
            </a:extLst>
          </p:cNvPr>
          <p:cNvGrpSpPr/>
          <p:nvPr/>
        </p:nvGrpSpPr>
        <p:grpSpPr>
          <a:xfrm>
            <a:off x="-254132" y="4163957"/>
            <a:ext cx="3592185" cy="2386802"/>
            <a:chOff x="3614566" y="2422942"/>
            <a:chExt cx="5331456" cy="41624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F059C2A-B780-4E66-8AE3-336CFCCCA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18388" t="16497" r="21673" b="15661"/>
            <a:stretch/>
          </p:blipFill>
          <p:spPr>
            <a:xfrm>
              <a:off x="3614566" y="2422942"/>
              <a:ext cx="5331456" cy="41624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FE8B96-6530-4818-A41C-49281479F646}"/>
                </a:ext>
              </a:extLst>
            </p:cNvPr>
            <p:cNvSpPr txBox="1"/>
            <p:nvPr/>
          </p:nvSpPr>
          <p:spPr>
            <a:xfrm>
              <a:off x="6506572" y="2770496"/>
              <a:ext cx="1504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>
                  <a:solidFill>
                    <a:schemeClr val="bg1"/>
                  </a:solidFill>
                </a:rPr>
                <a:t>І</a:t>
              </a:r>
              <a:r>
                <a:rPr lang="en-US" sz="2000" b="1" dirty="0" err="1">
                  <a:solidFill>
                    <a:schemeClr val="bg1"/>
                  </a:solidFill>
                </a:rPr>
                <a:t>ntel</a:t>
              </a:r>
              <a:endParaRPr lang="uk-U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52A27B-548B-4C58-BCFD-1FC1B915B689}"/>
                </a:ext>
              </a:extLst>
            </p:cNvPr>
            <p:cNvSpPr txBox="1"/>
            <p:nvPr/>
          </p:nvSpPr>
          <p:spPr>
            <a:xfrm>
              <a:off x="7258904" y="3785258"/>
              <a:ext cx="1504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NV</a:t>
              </a:r>
              <a:r>
                <a:rPr lang="uk-UA" sz="2000" b="1" dirty="0">
                  <a:solidFill>
                    <a:schemeClr val="bg1"/>
                  </a:solidFill>
                </a:rPr>
                <a:t>І</a:t>
              </a:r>
              <a:r>
                <a:rPr lang="en-US" sz="2000" b="1" dirty="0">
                  <a:solidFill>
                    <a:schemeClr val="bg1"/>
                  </a:solidFill>
                </a:rPr>
                <a:t>D</a:t>
              </a:r>
              <a:r>
                <a:rPr lang="uk-UA" sz="2000" b="1" dirty="0">
                  <a:solidFill>
                    <a:schemeClr val="bg1"/>
                  </a:solidFill>
                </a:rPr>
                <a:t>ІА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24249F-0436-45CF-A419-D9674A8DB4F2}"/>
                </a:ext>
              </a:extLst>
            </p:cNvPr>
            <p:cNvSpPr txBox="1"/>
            <p:nvPr/>
          </p:nvSpPr>
          <p:spPr>
            <a:xfrm>
              <a:off x="7258904" y="4800020"/>
              <a:ext cx="1504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AMD</a:t>
              </a:r>
              <a:endParaRPr lang="uk-U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334D49-30B3-4DC7-A4E7-190B5CE61B7C}"/>
                </a:ext>
              </a:extLst>
            </p:cNvPr>
            <p:cNvSpPr txBox="1"/>
            <p:nvPr/>
          </p:nvSpPr>
          <p:spPr>
            <a:xfrm>
              <a:off x="6506572" y="5838697"/>
              <a:ext cx="1504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V</a:t>
              </a:r>
              <a:r>
                <a:rPr lang="uk-UA" sz="2000" b="1" dirty="0">
                  <a:solidFill>
                    <a:schemeClr val="bg1"/>
                  </a:solidFill>
                </a:rPr>
                <a:t>ІА 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DD72234-A99E-4A53-A0AE-BA2E39A96918}"/>
                </a:ext>
              </a:extLst>
            </p:cNvPr>
            <p:cNvSpPr/>
            <p:nvPr/>
          </p:nvSpPr>
          <p:spPr>
            <a:xfrm>
              <a:off x="3884879" y="3505618"/>
              <a:ext cx="2049802" cy="2039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dirty="0">
                  <a:solidFill>
                    <a:srgbClr val="000066"/>
                  </a:solidFill>
                </a:rPr>
                <a:t>Розробкою чипсетів для десктопів займаються компанії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6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Поняття процесора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5" y="1041600"/>
            <a:ext cx="8915238" cy="140809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Центральний</a:t>
            </a: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процесор</a:t>
            </a: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мікропроцесор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центральний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процесорний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пристрій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CPU,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розм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- "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", "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камінь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") - складна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мікросхема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є головною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складовою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частиною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будь-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якого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комп'ютера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Саме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пристрій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здійснює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обробку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інформації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виконує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команди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користувача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керує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іншими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частинами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комп'ютера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нопка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B692DD-3083-49CB-AF47-C393B6FE4A6A}"/>
              </a:ext>
            </a:extLst>
          </p:cNvPr>
          <p:cNvSpPr/>
          <p:nvPr/>
        </p:nvSpPr>
        <p:spPr>
          <a:xfrm>
            <a:off x="114272" y="2897171"/>
            <a:ext cx="571504" cy="571504"/>
          </a:xfrm>
          <a:prstGeom prst="actionButtonBlank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8B382-F82B-4879-9312-7085198D54CB}"/>
              </a:ext>
            </a:extLst>
          </p:cNvPr>
          <p:cNvSpPr txBox="1"/>
          <p:nvPr/>
        </p:nvSpPr>
        <p:spPr>
          <a:xfrm>
            <a:off x="5423262" y="4895533"/>
            <a:ext cx="276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характеристики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F2BFF5E-4367-429B-BE95-58EBD37876A5}"/>
              </a:ext>
            </a:extLst>
          </p:cNvPr>
          <p:cNvGrpSpPr/>
          <p:nvPr/>
        </p:nvGrpSpPr>
        <p:grpSpPr>
          <a:xfrm>
            <a:off x="2453492" y="1983596"/>
            <a:ext cx="9738508" cy="4387631"/>
            <a:chOff x="1392072" y="2163943"/>
            <a:chExt cx="9738508" cy="438763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998241-0C5F-428F-B7CC-FC934410C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8758"/>
            <a:stretch/>
          </p:blipFill>
          <p:spPr>
            <a:xfrm>
              <a:off x="1392072" y="2163943"/>
              <a:ext cx="9738508" cy="43876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5D7B76-FA5F-446E-BE16-663C8C5460F7}"/>
                </a:ext>
              </a:extLst>
            </p:cNvPr>
            <p:cNvSpPr txBox="1"/>
            <p:nvPr/>
          </p:nvSpPr>
          <p:spPr>
            <a:xfrm>
              <a:off x="4663529" y="4273507"/>
              <a:ext cx="3115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Основні характеристики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D99D8D-72DF-424A-BE74-AF3E8DE0B9DC}"/>
                </a:ext>
              </a:extLst>
            </p:cNvPr>
            <p:cNvSpPr txBox="1"/>
            <p:nvPr/>
          </p:nvSpPr>
          <p:spPr>
            <a:xfrm>
              <a:off x="2951789" y="5786081"/>
              <a:ext cx="1604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Кеш пам’ять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C85ABF-D3AD-4797-BE4D-9ECBF9638BFA}"/>
                </a:ext>
              </a:extLst>
            </p:cNvPr>
            <p:cNvSpPr txBox="1"/>
            <p:nvPr/>
          </p:nvSpPr>
          <p:spPr>
            <a:xfrm>
              <a:off x="3106499" y="2721482"/>
              <a:ext cx="1216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Тактова </a:t>
              </a:r>
            </a:p>
            <a:p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частота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6F82336-CE9F-4C14-A540-2FB164D3FDEB}"/>
                </a:ext>
              </a:extLst>
            </p:cNvPr>
            <p:cNvSpPr txBox="1"/>
            <p:nvPr/>
          </p:nvSpPr>
          <p:spPr>
            <a:xfrm>
              <a:off x="5400340" y="2818288"/>
              <a:ext cx="1588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Розрядність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770E95-3798-4594-A93E-511335F6D3EF}"/>
                </a:ext>
              </a:extLst>
            </p:cNvPr>
            <p:cNvSpPr txBox="1"/>
            <p:nvPr/>
          </p:nvSpPr>
          <p:spPr>
            <a:xfrm>
              <a:off x="7747174" y="2582982"/>
              <a:ext cx="1778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Швидкість опрацювання </a:t>
              </a:r>
            </a:p>
            <a:p>
              <a:pPr algn="ctr"/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даних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C24E93-A568-4C11-AF56-3E58664BE73D}"/>
                </a:ext>
              </a:extLst>
            </p:cNvPr>
            <p:cNvSpPr txBox="1"/>
            <p:nvPr/>
          </p:nvSpPr>
          <p:spPr>
            <a:xfrm>
              <a:off x="5268873" y="5753578"/>
              <a:ext cx="1851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Кількість </a:t>
              </a:r>
              <a:r>
                <a:rPr lang="uk-UA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ядер</a:t>
              </a:r>
              <a:endPara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7A9D24B-7FD7-4E0E-947D-539F8B316E69}"/>
                </a:ext>
              </a:extLst>
            </p:cNvPr>
            <p:cNvSpPr txBox="1"/>
            <p:nvPr/>
          </p:nvSpPr>
          <p:spPr>
            <a:xfrm>
              <a:off x="8206198" y="5814713"/>
              <a:ext cx="1208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Модель</a:t>
              </a:r>
            </a:p>
          </p:txBody>
        </p:sp>
      </p:grpSp>
      <p:pic>
        <p:nvPicPr>
          <p:cNvPr id="7170" name="Picture 2" descr="Результат пошуку зображень за запитом &quot;процесор&quot;">
            <a:extLst>
              <a:ext uri="{FF2B5EF4-FFF2-40B4-BE49-F238E27FC236}">
                <a16:creationId xmlns:a16="http://schemas.microsoft.com/office/drawing/2014/main" id="{7841EA1C-B759-48CD-B108-88077DE3C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1691" r="12268" b="1392"/>
          <a:stretch/>
        </p:blipFill>
        <p:spPr bwMode="auto">
          <a:xfrm>
            <a:off x="10214124" y="219342"/>
            <a:ext cx="1787857" cy="15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CA8C017-F12B-4594-9662-E266A47DE188}"/>
              </a:ext>
            </a:extLst>
          </p:cNvPr>
          <p:cNvGrpSpPr/>
          <p:nvPr/>
        </p:nvGrpSpPr>
        <p:grpSpPr>
          <a:xfrm>
            <a:off x="-928015" y="2733556"/>
            <a:ext cx="4597267" cy="2800758"/>
            <a:chOff x="-928015" y="2733556"/>
            <a:chExt cx="4597267" cy="280075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367BF7-A133-4273-91D3-194BB5677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r="30259" b="38404"/>
            <a:stretch/>
          </p:blipFill>
          <p:spPr>
            <a:xfrm>
              <a:off x="-928015" y="2733556"/>
              <a:ext cx="4597267" cy="280075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9DB09E-A886-49F4-BC08-A31DD479601E}"/>
                </a:ext>
              </a:extLst>
            </p:cNvPr>
            <p:cNvSpPr txBox="1"/>
            <p:nvPr/>
          </p:nvSpPr>
          <p:spPr>
            <a:xfrm>
              <a:off x="2618870" y="3499878"/>
              <a:ext cx="1013800" cy="229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>
                  <a:solidFill>
                    <a:schemeClr val="bg1"/>
                  </a:solidFill>
                </a:rPr>
                <a:t>І</a:t>
              </a:r>
              <a:r>
                <a:rPr lang="en-US" sz="2000" b="1" dirty="0" err="1">
                  <a:solidFill>
                    <a:schemeClr val="bg1"/>
                  </a:solidFill>
                </a:rPr>
                <a:t>ntel</a:t>
              </a:r>
              <a:endParaRPr lang="uk-U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572117-568C-4324-8AEC-2D8B8C1DDEC0}"/>
                </a:ext>
              </a:extLst>
            </p:cNvPr>
            <p:cNvSpPr txBox="1"/>
            <p:nvPr/>
          </p:nvSpPr>
          <p:spPr>
            <a:xfrm>
              <a:off x="2618870" y="4094982"/>
              <a:ext cx="1013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AMD</a:t>
              </a:r>
              <a:endParaRPr lang="uk-UA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F5D8AAB7-1C47-4E8F-BBBF-5A66320348BB}"/>
                </a:ext>
              </a:extLst>
            </p:cNvPr>
            <p:cNvSpPr/>
            <p:nvPr/>
          </p:nvSpPr>
          <p:spPr>
            <a:xfrm>
              <a:off x="67712" y="4225121"/>
              <a:ext cx="138109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dirty="0">
                  <a:solidFill>
                    <a:srgbClr val="000066"/>
                  </a:solidFill>
                </a:rPr>
                <a:t>Розробкою процесорів займаються компанії</a:t>
              </a:r>
            </a:p>
          </p:txBody>
        </p:sp>
      </p:grp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02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Характеристика відеокарт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текст підказки">
            <a:extLst>
              <a:ext uri="{FF2B5EF4-FFF2-40B4-BE49-F238E27FC236}">
                <a16:creationId xmlns:a16="http://schemas.microsoft.com/office/drawing/2014/main" id="{E8EE5610-EF20-4E0E-BEFF-5E8ABED3C4D5}"/>
              </a:ext>
            </a:extLst>
          </p:cNvPr>
          <p:cNvSpPr txBox="1">
            <a:spLocks/>
          </p:cNvSpPr>
          <p:nvPr/>
        </p:nvSpPr>
        <p:spPr>
          <a:xfrm>
            <a:off x="1193355" y="1120120"/>
            <a:ext cx="7862286" cy="205980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0" indent="450850" algn="just">
              <a:spcBef>
                <a:spcPct val="20000"/>
              </a:spcBef>
              <a:defRPr/>
            </a:pP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Відеокарта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(відома також як відеоадаптер, графічна плата, графічний адаптер, графічна карта) - важлива і дуже складна складова частина комп'ютера. Сучасні відеокарти є свого роду спеціалізованими комп'ютерами, що складаються з власного процесора, оперативної пам'яті, </a:t>
            </a:r>
            <a:r>
              <a:rPr lang="en-US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BIOS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 інших компонентів, які за своєю структурою і організацією взаємодії пристосовані для максимально ефективного вирішення одного завдання - обробки і формування графічних даних, а також їх виведення на монітор.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Результат пошуку зображень за запитом &quot;відеокарта&quot;">
            <a:extLst>
              <a:ext uri="{FF2B5EF4-FFF2-40B4-BE49-F238E27FC236}">
                <a16:creationId xmlns:a16="http://schemas.microsoft.com/office/drawing/2014/main" id="{777362F1-DE59-45E3-8756-E9F18F87A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5" b="13006"/>
          <a:stretch/>
        </p:blipFill>
        <p:spPr bwMode="auto">
          <a:xfrm>
            <a:off x="9055640" y="287117"/>
            <a:ext cx="2764149" cy="21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A75C2B3-B334-42EE-95D7-18A09A00F6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1"/>
          <a:stretch/>
        </p:blipFill>
        <p:spPr>
          <a:xfrm>
            <a:off x="1869175" y="3050220"/>
            <a:ext cx="7042813" cy="168555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204B871A-55E4-479A-9F9D-57F4134CD6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1"/>
          <a:stretch/>
        </p:blipFill>
        <p:spPr>
          <a:xfrm>
            <a:off x="1869175" y="4735773"/>
            <a:ext cx="7042813" cy="16855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1733C3-7BD1-4E81-BB50-06E0EC99390F}"/>
              </a:ext>
            </a:extLst>
          </p:cNvPr>
          <p:cNvSpPr txBox="1"/>
          <p:nvPr/>
        </p:nvSpPr>
        <p:spPr>
          <a:xfrm>
            <a:off x="3515524" y="3308741"/>
            <a:ext cx="352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Продуктивність </a:t>
            </a:r>
            <a:r>
              <a:rPr lang="uk-UA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відеопам'яті</a:t>
            </a:r>
            <a:endParaRPr lang="uk-UA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46AD5-C0E4-4B77-8C58-04A1C4E0B55F}"/>
              </a:ext>
            </a:extLst>
          </p:cNvPr>
          <p:cNvSpPr txBox="1"/>
          <p:nvPr/>
        </p:nvSpPr>
        <p:spPr>
          <a:xfrm>
            <a:off x="4323017" y="4223141"/>
            <a:ext cx="25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 </a:t>
            </a:r>
            <a:r>
              <a:rPr lang="uk-UA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відеопам'яті</a:t>
            </a:r>
            <a:endParaRPr lang="uk-UA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5F9255-C7C7-481C-B260-13FC87D8ECB5}"/>
              </a:ext>
            </a:extLst>
          </p:cNvPr>
          <p:cNvSpPr txBox="1"/>
          <p:nvPr/>
        </p:nvSpPr>
        <p:spPr>
          <a:xfrm>
            <a:off x="3515524" y="5027568"/>
            <a:ext cx="25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Об'єм </a:t>
            </a:r>
            <a:r>
              <a:rPr lang="uk-UA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відеопам'яті</a:t>
            </a:r>
            <a:endParaRPr lang="uk-UA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5B44F0-6328-4313-A3B8-DA361D69F2F5}"/>
              </a:ext>
            </a:extLst>
          </p:cNvPr>
          <p:cNvSpPr txBox="1"/>
          <p:nvPr/>
        </p:nvSpPr>
        <p:spPr>
          <a:xfrm>
            <a:off x="4457116" y="5900973"/>
            <a:ext cx="25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охолодження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346783-2D1A-4673-B857-F0A72DBBF7B4}"/>
              </a:ext>
            </a:extLst>
          </p:cNvPr>
          <p:cNvSpPr txBox="1"/>
          <p:nvPr/>
        </p:nvSpPr>
        <p:spPr>
          <a:xfrm>
            <a:off x="2454984" y="3242945"/>
            <a:ext cx="7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951983-D206-4853-90BC-ACEF6BADAA2E}"/>
              </a:ext>
            </a:extLst>
          </p:cNvPr>
          <p:cNvSpPr txBox="1"/>
          <p:nvPr/>
        </p:nvSpPr>
        <p:spPr>
          <a:xfrm>
            <a:off x="3456734" y="4110125"/>
            <a:ext cx="7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352E78-9614-43CB-9CB5-F269804FADF5}"/>
              </a:ext>
            </a:extLst>
          </p:cNvPr>
          <p:cNvSpPr txBox="1"/>
          <p:nvPr/>
        </p:nvSpPr>
        <p:spPr>
          <a:xfrm>
            <a:off x="2454552" y="4983456"/>
            <a:ext cx="7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75F3CA-35FE-4814-965F-A99D79FEAF90}"/>
              </a:ext>
            </a:extLst>
          </p:cNvPr>
          <p:cNvSpPr txBox="1"/>
          <p:nvPr/>
        </p:nvSpPr>
        <p:spPr>
          <a:xfrm>
            <a:off x="3420835" y="5829203"/>
            <a:ext cx="722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52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Оперативна пам’ять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текст підказки">
            <a:extLst>
              <a:ext uri="{FF2B5EF4-FFF2-40B4-BE49-F238E27FC236}">
                <a16:creationId xmlns:a16="http://schemas.microsoft.com/office/drawing/2014/main" id="{E8EE5610-EF20-4E0E-BEFF-5E8ABED3C4D5}"/>
              </a:ext>
            </a:extLst>
          </p:cNvPr>
          <p:cNvSpPr txBox="1">
            <a:spLocks/>
          </p:cNvSpPr>
          <p:nvPr/>
        </p:nvSpPr>
        <p:spPr>
          <a:xfrm>
            <a:off x="1193355" y="1120120"/>
            <a:ext cx="8142638" cy="20598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 indent="450850" algn="just">
              <a:spcBef>
                <a:spcPct val="20000"/>
              </a:spcBef>
              <a:defRPr/>
            </a:pP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Оперативна пам'ять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(модулі оперативного запам’ятовуючого пристрою) потрібна комп'ютеру так само, як і процесор. Без ОЗП процесор не зможе працювати. В оперативну пам'ять він записує і зчитує з неї дані, необхідні йому для здійснення тих чи інших операцій. Коли потрібен швидкий доступ до даних, працювати безпосередньо з жорстким диском чи </a:t>
            </a:r>
            <a:r>
              <a:rPr lang="en-US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SSD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процесор не може в першу чергу через дуже низьку швидкість їх роботи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40" name="Picture 4" descr="Результат пошуку зображень за запитом &quot;оперативна пам'ять&quot;">
            <a:extLst>
              <a:ext uri="{FF2B5EF4-FFF2-40B4-BE49-F238E27FC236}">
                <a16:creationId xmlns:a16="http://schemas.microsoft.com/office/drawing/2014/main" id="{37CAF66A-3979-4AF0-84A7-61D2C36E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525" y="280771"/>
            <a:ext cx="2507806" cy="13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C08EF0-FA38-4785-8D1C-D3973D6DAC6C}"/>
              </a:ext>
            </a:extLst>
          </p:cNvPr>
          <p:cNvSpPr/>
          <p:nvPr/>
        </p:nvSpPr>
        <p:spPr>
          <a:xfrm>
            <a:off x="2338121" y="3282546"/>
            <a:ext cx="10778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b="1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Сьогодні можна зустріти оперативну пам'ять наступних типів:</a:t>
            </a:r>
          </a:p>
          <a:p>
            <a:pPr algn="just" fontAlgn="base"/>
            <a:endParaRPr lang="uk-UA" b="1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 </a:t>
            </a: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SDR SDRAM (</a:t>
            </a:r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тактова частота шини 66 - 133 МГц);</a:t>
            </a:r>
          </a:p>
          <a:p>
            <a:pPr algn="just" fontAlgn="base"/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 </a:t>
            </a: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 SDRAM (100 - 267 </a:t>
            </a:r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МГц);</a:t>
            </a:r>
          </a:p>
          <a:p>
            <a:pPr algn="just" fontAlgn="base"/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 </a:t>
            </a: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DDR2 SDRAM (400 - 1066 </a:t>
            </a:r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МГц);</a:t>
            </a:r>
          </a:p>
          <a:p>
            <a:pPr algn="just" fontAlgn="base"/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 </a:t>
            </a: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DDR3 SDRAM (800 - 2400 </a:t>
            </a:r>
            <a:r>
              <a:rPr lang="uk-UA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МГц).</a:t>
            </a:r>
          </a:p>
        </p:txBody>
      </p:sp>
    </p:spTree>
    <p:extLst>
      <p:ext uri="{BB962C8B-B14F-4D97-AF65-F5344CB8AC3E}">
        <p14:creationId xmlns:p14="http://schemas.microsoft.com/office/powerpoint/2010/main" val="19936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Блок живлення та його характеристика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5" y="1041600"/>
            <a:ext cx="8599742" cy="140809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err="1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Комп’ютерний</a:t>
            </a:r>
            <a:r>
              <a:rPr lang="ru-RU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блок </a:t>
            </a:r>
            <a:r>
              <a:rPr lang="ru-RU" sz="2000" b="1" dirty="0" err="1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живлення</a:t>
            </a:r>
            <a:r>
              <a:rPr lang="ru-RU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вторинне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джерело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електроживлення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призначений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постачання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вузлів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комп’ютера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електричною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енергією</a:t>
            </a:r>
            <a:endParaRPr lang="ru-RU" sz="20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постійного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струму.</a:t>
            </a:r>
          </a:p>
          <a:p>
            <a:pPr lvl="0" algn="just">
              <a:spcBef>
                <a:spcPct val="20000"/>
              </a:spcBef>
              <a:defRPr/>
            </a:pP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8B382-F82B-4879-9312-7085198D54CB}"/>
              </a:ext>
            </a:extLst>
          </p:cNvPr>
          <p:cNvSpPr txBox="1"/>
          <p:nvPr/>
        </p:nvSpPr>
        <p:spPr>
          <a:xfrm>
            <a:off x="5423262" y="4895533"/>
            <a:ext cx="276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характеристики</a:t>
            </a:r>
          </a:p>
        </p:txBody>
      </p:sp>
      <p:pic>
        <p:nvPicPr>
          <p:cNvPr id="8194" name="Picture 2" descr="Результат пошуку зображень за запитом &quot;блок живлення пк&quot;">
            <a:extLst>
              <a:ext uri="{FF2B5EF4-FFF2-40B4-BE49-F238E27FC236}">
                <a16:creationId xmlns:a16="http://schemas.microsoft.com/office/drawing/2014/main" id="{0BFA94AA-FF0C-4777-9C37-8C72B519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096" y="402521"/>
            <a:ext cx="2026693" cy="14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06AE99-17AC-45BF-97C5-3ADB74D3A1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0335" y="2779658"/>
            <a:ext cx="9362761" cy="4318264"/>
          </a:xfrm>
          <a:prstGeom prst="rect">
            <a:avLst/>
          </a:prstGeom>
        </p:spPr>
      </p:pic>
      <p:sp>
        <p:nvSpPr>
          <p:cNvPr id="32" name="текст підказки">
            <a:extLst>
              <a:ext uri="{FF2B5EF4-FFF2-40B4-BE49-F238E27FC236}">
                <a16:creationId xmlns:a16="http://schemas.microsoft.com/office/drawing/2014/main" id="{42B07059-C38D-4236-89B6-5F2325773423}"/>
              </a:ext>
            </a:extLst>
          </p:cNvPr>
          <p:cNvSpPr txBox="1">
            <a:spLocks/>
          </p:cNvSpPr>
          <p:nvPr/>
        </p:nvSpPr>
        <p:spPr>
          <a:xfrm>
            <a:off x="2398904" y="2473793"/>
            <a:ext cx="8599742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</a:t>
            </a: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характеристики блоку 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живлення</a:t>
            </a:r>
            <a:endParaRPr lang="ru-RU" sz="20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текст підказки">
            <a:extLst>
              <a:ext uri="{FF2B5EF4-FFF2-40B4-BE49-F238E27FC236}">
                <a16:creationId xmlns:a16="http://schemas.microsoft.com/office/drawing/2014/main" id="{E49626F0-62F6-4768-9DF4-0D6CA37D0D8F}"/>
              </a:ext>
            </a:extLst>
          </p:cNvPr>
          <p:cNvSpPr txBox="1">
            <a:spLocks/>
          </p:cNvSpPr>
          <p:nvPr/>
        </p:nvSpPr>
        <p:spPr>
          <a:xfrm>
            <a:off x="4219503" y="3096220"/>
            <a:ext cx="4760723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Електрична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потужність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текст підказки">
            <a:extLst>
              <a:ext uri="{FF2B5EF4-FFF2-40B4-BE49-F238E27FC236}">
                <a16:creationId xmlns:a16="http://schemas.microsoft.com/office/drawing/2014/main" id="{6CA088ED-7E57-4295-9378-E3D55A2E2618}"/>
              </a:ext>
            </a:extLst>
          </p:cNvPr>
          <p:cNvSpPr txBox="1">
            <a:spLocks/>
          </p:cNvSpPr>
          <p:nvPr/>
        </p:nvSpPr>
        <p:spPr>
          <a:xfrm>
            <a:off x="4191211" y="3781999"/>
            <a:ext cx="4760723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Максимальні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струми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(в амперах) 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текст підказки">
            <a:extLst>
              <a:ext uri="{FF2B5EF4-FFF2-40B4-BE49-F238E27FC236}">
                <a16:creationId xmlns:a16="http://schemas.microsoft.com/office/drawing/2014/main" id="{9DC61401-C02B-4521-A8DB-3F5C2851C427}"/>
              </a:ext>
            </a:extLst>
          </p:cNvPr>
          <p:cNvSpPr txBox="1">
            <a:spLocks/>
          </p:cNvSpPr>
          <p:nvPr/>
        </p:nvSpPr>
        <p:spPr>
          <a:xfrm>
            <a:off x="4150267" y="4458532"/>
            <a:ext cx="4760723" cy="52191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Кількість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рознімань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підключення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й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довжина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кабелів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живлення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текст підказки">
            <a:extLst>
              <a:ext uri="{FF2B5EF4-FFF2-40B4-BE49-F238E27FC236}">
                <a16:creationId xmlns:a16="http://schemas.microsoft.com/office/drawing/2014/main" id="{0EE37566-7FE6-43FD-AD09-D4E949ECDD8E}"/>
              </a:ext>
            </a:extLst>
          </p:cNvPr>
          <p:cNvSpPr txBox="1">
            <a:spLocks/>
          </p:cNvSpPr>
          <p:nvPr/>
        </p:nvSpPr>
        <p:spPr>
          <a:xfrm>
            <a:off x="4219503" y="5128699"/>
            <a:ext cx="4760723" cy="52191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Сумісність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із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джерелом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безперебійного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живлення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текст підказки">
            <a:extLst>
              <a:ext uri="{FF2B5EF4-FFF2-40B4-BE49-F238E27FC236}">
                <a16:creationId xmlns:a16="http://schemas.microsoft.com/office/drawing/2014/main" id="{EB6DBC12-6225-4232-B692-4D24982AD298}"/>
              </a:ext>
            </a:extLst>
          </p:cNvPr>
          <p:cNvSpPr txBox="1">
            <a:spLocks/>
          </p:cNvSpPr>
          <p:nvPr/>
        </p:nvSpPr>
        <p:spPr>
          <a:xfrm>
            <a:off x="4241252" y="5837945"/>
            <a:ext cx="4760723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8978ED5-45AF-4FE5-83C8-4EC819E3E010}"/>
              </a:ext>
            </a:extLst>
          </p:cNvPr>
          <p:cNvSpPr/>
          <p:nvPr/>
        </p:nvSpPr>
        <p:spPr>
          <a:xfrm>
            <a:off x="4307305" y="5735376"/>
            <a:ext cx="4760723" cy="40011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uk-UA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Наявність вентилятора з функцією </a:t>
            </a:r>
          </a:p>
          <a:p>
            <a:pPr algn="just">
              <a:lnSpc>
                <a:spcPts val="1300"/>
              </a:lnSpc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 W</a:t>
            </a:r>
            <a:r>
              <a:rPr lang="uk-UA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dth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Modulat</a:t>
            </a:r>
            <a:r>
              <a:rPr lang="uk-UA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endParaRPr lang="uk-UA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Жорстрий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диск та його характеристика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5" y="1041600"/>
            <a:ext cx="8599742" cy="140809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err="1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Жорсткий</a:t>
            </a:r>
            <a:r>
              <a:rPr lang="ru-RU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диск 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накопичувач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жорстких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магнітних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дисках (НЖМД), «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вінчестер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») –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пристрій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зберігання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інформації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якому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використовується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принцип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магнітного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запису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8B382-F82B-4879-9312-7085198D54CB}"/>
              </a:ext>
            </a:extLst>
          </p:cNvPr>
          <p:cNvSpPr txBox="1"/>
          <p:nvPr/>
        </p:nvSpPr>
        <p:spPr>
          <a:xfrm>
            <a:off x="5423262" y="4895533"/>
            <a:ext cx="276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характеристики</a:t>
            </a:r>
          </a:p>
        </p:txBody>
      </p:sp>
      <p:sp>
        <p:nvSpPr>
          <p:cNvPr id="32" name="текст підказки">
            <a:extLst>
              <a:ext uri="{FF2B5EF4-FFF2-40B4-BE49-F238E27FC236}">
                <a16:creationId xmlns:a16="http://schemas.microsoft.com/office/drawing/2014/main" id="{42B07059-C38D-4236-89B6-5F2325773423}"/>
              </a:ext>
            </a:extLst>
          </p:cNvPr>
          <p:cNvSpPr txBox="1">
            <a:spLocks/>
          </p:cNvSpPr>
          <p:nvPr/>
        </p:nvSpPr>
        <p:spPr>
          <a:xfrm>
            <a:off x="1633719" y="2037218"/>
            <a:ext cx="8599742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</a:t>
            </a: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характеристики 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жорстких</a:t>
            </a: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дисків</a:t>
            </a:r>
            <a:endParaRPr lang="ru-RU" sz="20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текст підказки">
            <a:extLst>
              <a:ext uri="{FF2B5EF4-FFF2-40B4-BE49-F238E27FC236}">
                <a16:creationId xmlns:a16="http://schemas.microsoft.com/office/drawing/2014/main" id="{EB6DBC12-6225-4232-B692-4D24982AD298}"/>
              </a:ext>
            </a:extLst>
          </p:cNvPr>
          <p:cNvSpPr txBox="1">
            <a:spLocks/>
          </p:cNvSpPr>
          <p:nvPr/>
        </p:nvSpPr>
        <p:spPr>
          <a:xfrm>
            <a:off x="4241252" y="5837945"/>
            <a:ext cx="4760723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E753A8B-FA61-4536-8394-6A11917F98BA}"/>
              </a:ext>
            </a:extLst>
          </p:cNvPr>
          <p:cNvGrpSpPr/>
          <p:nvPr/>
        </p:nvGrpSpPr>
        <p:grpSpPr>
          <a:xfrm>
            <a:off x="227101" y="2092918"/>
            <a:ext cx="8774875" cy="4631438"/>
            <a:chOff x="227101" y="2092918"/>
            <a:chExt cx="8774875" cy="463143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F572ACE-5AAE-448F-A95F-5B609120A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864" r="29591"/>
            <a:stretch/>
          </p:blipFill>
          <p:spPr>
            <a:xfrm>
              <a:off x="227101" y="2092918"/>
              <a:ext cx="8774875" cy="4631438"/>
            </a:xfrm>
            <a:prstGeom prst="round1Rect">
              <a:avLst/>
            </a:prstGeom>
          </p:spPr>
        </p:pic>
        <p:sp>
          <p:nvSpPr>
            <p:cNvPr id="26" name="текст підказки">
              <a:extLst>
                <a:ext uri="{FF2B5EF4-FFF2-40B4-BE49-F238E27FC236}">
                  <a16:creationId xmlns:a16="http://schemas.microsoft.com/office/drawing/2014/main" id="{98DB5DDE-503B-43F7-B679-8907A17BE643}"/>
                </a:ext>
              </a:extLst>
            </p:cNvPr>
            <p:cNvSpPr txBox="1">
              <a:spLocks/>
            </p:cNvSpPr>
            <p:nvPr/>
          </p:nvSpPr>
          <p:spPr>
            <a:xfrm>
              <a:off x="5164753" y="2643852"/>
              <a:ext cx="1580795" cy="521911"/>
            </a:xfrm>
            <a:prstGeom prst="round1Rect">
              <a:avLst/>
            </a:prstGeom>
          </p:spPr>
          <p:txBody>
            <a:bodyPr>
              <a:normAutofit/>
            </a:bodyPr>
            <a:lstStyle/>
            <a:p>
              <a:pPr lvl="0" algn="just">
                <a:spcBef>
                  <a:spcPct val="20000"/>
                </a:spcBef>
                <a:defRPr/>
              </a:pPr>
              <a:r>
                <a:rPr lang="ru-RU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Ємність</a:t>
              </a:r>
              <a:endParaRPr kumimoji="0" lang="uk-UA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текст підказки">
              <a:extLst>
                <a:ext uri="{FF2B5EF4-FFF2-40B4-BE49-F238E27FC236}">
                  <a16:creationId xmlns:a16="http://schemas.microsoft.com/office/drawing/2014/main" id="{D886EB18-6638-4609-86B9-C685E79951FB}"/>
                </a:ext>
              </a:extLst>
            </p:cNvPr>
            <p:cNvSpPr txBox="1">
              <a:spLocks/>
            </p:cNvSpPr>
            <p:nvPr/>
          </p:nvSpPr>
          <p:spPr>
            <a:xfrm>
              <a:off x="5493226" y="3275715"/>
              <a:ext cx="1580795" cy="521911"/>
            </a:xfrm>
            <a:prstGeom prst="round1Rect">
              <a:avLst/>
            </a:prstGeom>
          </p:spPr>
          <p:txBody>
            <a:bodyPr>
              <a:normAutofit/>
            </a:bodyPr>
            <a:lstStyle/>
            <a:p>
              <a:pPr lvl="0" algn="just">
                <a:spcBef>
                  <a:spcPct val="20000"/>
                </a:spcBef>
                <a:defRPr/>
              </a:pPr>
              <a:r>
                <a:rPr kumimoji="0" lang="uk-UA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Інтерфейс</a:t>
              </a:r>
            </a:p>
          </p:txBody>
        </p:sp>
        <p:sp>
          <p:nvSpPr>
            <p:cNvPr id="29" name="текст підказки">
              <a:extLst>
                <a:ext uri="{FF2B5EF4-FFF2-40B4-BE49-F238E27FC236}">
                  <a16:creationId xmlns:a16="http://schemas.microsoft.com/office/drawing/2014/main" id="{3AEB799F-B2ED-4AE5-9C53-14A4F3041E27}"/>
                </a:ext>
              </a:extLst>
            </p:cNvPr>
            <p:cNvSpPr txBox="1">
              <a:spLocks/>
            </p:cNvSpPr>
            <p:nvPr/>
          </p:nvSpPr>
          <p:spPr>
            <a:xfrm>
              <a:off x="5040818" y="3941099"/>
              <a:ext cx="2126705" cy="521911"/>
            </a:xfrm>
            <a:prstGeom prst="round1Rect">
              <a:avLst/>
            </a:prstGeom>
          </p:spPr>
          <p:txBody>
            <a:bodyPr>
              <a:noAutofit/>
            </a:bodyPr>
            <a:lstStyle/>
            <a:p>
              <a:pPr lvl="0" algn="just">
                <a:spcBef>
                  <a:spcPct val="20000"/>
                </a:spcBef>
                <a:defRPr/>
              </a:pPr>
              <a:r>
                <a:rPr kumimoji="0" lang="uk-UA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Форм фактор</a:t>
              </a:r>
            </a:p>
          </p:txBody>
        </p:sp>
        <p:sp>
          <p:nvSpPr>
            <p:cNvPr id="30" name="текст підказки">
              <a:extLst>
                <a:ext uri="{FF2B5EF4-FFF2-40B4-BE49-F238E27FC236}">
                  <a16:creationId xmlns:a16="http://schemas.microsoft.com/office/drawing/2014/main" id="{4FF5C5CE-15C0-4F72-B64F-EAB4B54586EE}"/>
                </a:ext>
              </a:extLst>
            </p:cNvPr>
            <p:cNvSpPr txBox="1">
              <a:spLocks/>
            </p:cNvSpPr>
            <p:nvPr/>
          </p:nvSpPr>
          <p:spPr>
            <a:xfrm>
              <a:off x="4350250" y="4531033"/>
              <a:ext cx="2880042" cy="521911"/>
            </a:xfrm>
            <a:prstGeom prst="round1Rect">
              <a:avLst/>
            </a:prstGeom>
          </p:spPr>
          <p:txBody>
            <a:bodyPr>
              <a:noAutofit/>
            </a:bodyPr>
            <a:lstStyle/>
            <a:p>
              <a:pPr lvl="0" algn="just">
                <a:spcBef>
                  <a:spcPct val="20000"/>
                </a:spcBef>
                <a:defRPr/>
              </a:pPr>
              <a:r>
                <a:rPr kumimoji="0" lang="uk-UA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Час довільного доступу</a:t>
              </a:r>
            </a:p>
          </p:txBody>
        </p:sp>
        <p:sp>
          <p:nvSpPr>
            <p:cNvPr id="31" name="текст підказки">
              <a:extLst>
                <a:ext uri="{FF2B5EF4-FFF2-40B4-BE49-F238E27FC236}">
                  <a16:creationId xmlns:a16="http://schemas.microsoft.com/office/drawing/2014/main" id="{09F4884D-74F4-40F2-927E-DF222469653F}"/>
                </a:ext>
              </a:extLst>
            </p:cNvPr>
            <p:cNvSpPr txBox="1">
              <a:spLocks/>
            </p:cNvSpPr>
            <p:nvPr/>
          </p:nvSpPr>
          <p:spPr>
            <a:xfrm>
              <a:off x="5110075" y="5052944"/>
              <a:ext cx="2554145" cy="521911"/>
            </a:xfrm>
            <a:prstGeom prst="round1Rect">
              <a:avLst/>
            </a:prstGeom>
          </p:spPr>
          <p:txBody>
            <a:bodyPr>
              <a:noAutofit/>
            </a:bodyPr>
            <a:lstStyle/>
            <a:p>
              <a:pPr lvl="0" algn="just">
                <a:spcBef>
                  <a:spcPct val="20000"/>
                </a:spcBef>
                <a:defRPr/>
              </a:pPr>
              <a:r>
                <a:rPr kumimoji="0" lang="uk-UA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Швидкість обертання шпинделя</a:t>
              </a:r>
            </a:p>
          </p:txBody>
        </p:sp>
        <p:sp>
          <p:nvSpPr>
            <p:cNvPr id="38" name="текст підказки">
              <a:extLst>
                <a:ext uri="{FF2B5EF4-FFF2-40B4-BE49-F238E27FC236}">
                  <a16:creationId xmlns:a16="http://schemas.microsoft.com/office/drawing/2014/main" id="{D2F19CC2-911F-4DFE-8C94-76751F481C2D}"/>
                </a:ext>
              </a:extLst>
            </p:cNvPr>
            <p:cNvSpPr txBox="1">
              <a:spLocks/>
            </p:cNvSpPr>
            <p:nvPr/>
          </p:nvSpPr>
          <p:spPr>
            <a:xfrm>
              <a:off x="5286462" y="5769530"/>
              <a:ext cx="2288030" cy="521911"/>
            </a:xfrm>
            <a:prstGeom prst="round1Rect">
              <a:avLst/>
            </a:prstGeom>
          </p:spPr>
          <p:txBody>
            <a:bodyPr>
              <a:noAutofit/>
            </a:bodyPr>
            <a:lstStyle/>
            <a:p>
              <a:pPr lvl="0" algn="just">
                <a:spcBef>
                  <a:spcPct val="20000"/>
                </a:spcBef>
                <a:defRPr/>
              </a:pPr>
              <a:r>
                <a:rPr kumimoji="0" lang="uk-UA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Об’єм буфера</a:t>
              </a:r>
            </a:p>
          </p:txBody>
        </p:sp>
      </p:grpSp>
      <p:pic>
        <p:nvPicPr>
          <p:cNvPr id="10244" name="Picture 4" descr="Результат пошуку зображень за запитом &quot;жорсткий диск&quot;">
            <a:extLst>
              <a:ext uri="{FF2B5EF4-FFF2-40B4-BE49-F238E27FC236}">
                <a16:creationId xmlns:a16="http://schemas.microsoft.com/office/drawing/2014/main" id="{1F3CB425-C71E-4C17-9088-260EDAB2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40" y="365367"/>
            <a:ext cx="2111191" cy="20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400" b="1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Твердотільний</a:t>
            </a:r>
            <a:r>
              <a:rPr lang="uk-UA" sz="2400" b="1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накопичувач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58B382-F82B-4879-9312-7085198D54CB}"/>
              </a:ext>
            </a:extLst>
          </p:cNvPr>
          <p:cNvSpPr txBox="1"/>
          <p:nvPr/>
        </p:nvSpPr>
        <p:spPr>
          <a:xfrm>
            <a:off x="5423262" y="4895533"/>
            <a:ext cx="276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характеристики</a:t>
            </a:r>
          </a:p>
        </p:txBody>
      </p:sp>
      <p:sp>
        <p:nvSpPr>
          <p:cNvPr id="37" name="текст підказки">
            <a:extLst>
              <a:ext uri="{FF2B5EF4-FFF2-40B4-BE49-F238E27FC236}">
                <a16:creationId xmlns:a16="http://schemas.microsoft.com/office/drawing/2014/main" id="{EB6DBC12-6225-4232-B692-4D24982AD298}"/>
              </a:ext>
            </a:extLst>
          </p:cNvPr>
          <p:cNvSpPr txBox="1">
            <a:spLocks/>
          </p:cNvSpPr>
          <p:nvPr/>
        </p:nvSpPr>
        <p:spPr>
          <a:xfrm>
            <a:off x="4241252" y="5837945"/>
            <a:ext cx="4760723" cy="52191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текст підказки">
            <a:extLst>
              <a:ext uri="{FF2B5EF4-FFF2-40B4-BE49-F238E27FC236}">
                <a16:creationId xmlns:a16="http://schemas.microsoft.com/office/drawing/2014/main" id="{52D59439-46E3-4027-8531-1D58AEA35B96}"/>
              </a:ext>
            </a:extLst>
          </p:cNvPr>
          <p:cNvSpPr txBox="1">
            <a:spLocks/>
          </p:cNvSpPr>
          <p:nvPr/>
        </p:nvSpPr>
        <p:spPr>
          <a:xfrm>
            <a:off x="1193355" y="1041600"/>
            <a:ext cx="8599742" cy="140809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2000" b="1" dirty="0" err="1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Твердотільний</a:t>
            </a:r>
            <a:r>
              <a:rPr lang="ru-RU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накопичувач</a:t>
            </a:r>
            <a:r>
              <a:rPr lang="ru-RU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SSD – Solid State Drive) –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енергонезалежний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перезаписувальний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комп’ютерний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запам’ятовувальний</a:t>
            </a:r>
            <a:endParaRPr lang="ru-RU" sz="20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пристрій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без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рухомих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механічних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частин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основі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мікросхем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пам’яті</a:t>
            </a:r>
            <a:endParaRPr lang="ru-RU" sz="20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розроблених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базі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напівпровідникової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технології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Результат пошуку зображень за запитом &quot;ssd накопитель&quot;">
            <a:extLst>
              <a:ext uri="{FF2B5EF4-FFF2-40B4-BE49-F238E27FC236}">
                <a16:creationId xmlns:a16="http://schemas.microsoft.com/office/drawing/2014/main" id="{C520143C-D998-493C-B173-BDDE94D0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521" y="337551"/>
            <a:ext cx="2347692" cy="15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004B6-836C-4708-B8EA-ED3D47A94E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621" t="1560" r="633" b="41277"/>
          <a:stretch/>
        </p:blipFill>
        <p:spPr>
          <a:xfrm>
            <a:off x="1695090" y="2584732"/>
            <a:ext cx="8578643" cy="3647148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0ECED99-B22A-4B83-A881-F4CE9532D474}"/>
              </a:ext>
            </a:extLst>
          </p:cNvPr>
          <p:cNvSpPr/>
          <p:nvPr/>
        </p:nvSpPr>
        <p:spPr>
          <a:xfrm>
            <a:off x="1307240" y="4597792"/>
            <a:ext cx="4136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SSD на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основі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оперативної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пам’яті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uk-UA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E99A0C-05E6-4267-A41E-EA17D4941B0C}"/>
              </a:ext>
            </a:extLst>
          </p:cNvPr>
          <p:cNvSpPr/>
          <p:nvPr/>
        </p:nvSpPr>
        <p:spPr>
          <a:xfrm>
            <a:off x="7320738" y="3288779"/>
            <a:ext cx="4310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SSD диски на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основі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пам’яті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найпопулярніші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dirty="0" err="1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поширені</a:t>
            </a:r>
            <a:r>
              <a:rPr lang="ru-RU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ru-RU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4" descr="Результат пошуку зображень за запитом &quot;флеш пам'ять&quot;">
            <a:extLst>
              <a:ext uri="{FF2B5EF4-FFF2-40B4-BE49-F238E27FC236}">
                <a16:creationId xmlns:a16="http://schemas.microsoft.com/office/drawing/2014/main" id="{7B5EE872-6DF3-4717-99DF-DB282391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03" y="2499919"/>
            <a:ext cx="2228152" cy="16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Пов’язане зображення">
            <a:extLst>
              <a:ext uri="{FF2B5EF4-FFF2-40B4-BE49-F238E27FC236}">
                <a16:creationId xmlns:a16="http://schemas.microsoft.com/office/drawing/2014/main" id="{33EE53A3-CB2A-4C2B-B7D5-C7F60208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80" y="4277419"/>
            <a:ext cx="2543357" cy="152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70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Поняття інформаційної системи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4" y="1280514"/>
            <a:ext cx="10640837" cy="45653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Інформаційною системою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називається сукупність взаємопов’язаних елементів, що утворюють єдине ціле і призначені для реалізації інформаційних процесів.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 descr="Изображение выглядит как комнат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B7E5CC0-7289-4574-AF59-B3EBAFAC6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10" y="2118987"/>
            <a:ext cx="4259580" cy="4259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ВИКОРИСТАНІ ДЖЕРЕЛА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1248285" y="6010580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2873" y="1280514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0A22A09-EDD3-43DA-A0C7-5F86B28F2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833715"/>
              </p:ext>
            </p:extLst>
          </p:nvPr>
        </p:nvGraphicFramePr>
        <p:xfrm>
          <a:off x="1216537" y="1243697"/>
          <a:ext cx="10370412" cy="218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791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86249" y="272627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solidFill>
                <a:srgbClr val="000066"/>
              </a:solidFill>
            </a:endParaRPr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принципи роботи ЕОМ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4" y="1182038"/>
            <a:ext cx="10640837" cy="45653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Майже всі сучасні комп’ютери побудовані на базі архітектури </a:t>
            </a:r>
          </a:p>
          <a:p>
            <a:pPr marL="342900" lvl="0" indent="-342900" algn="ctr" defTabSz="942975">
              <a:spcBef>
                <a:spcPct val="20000"/>
              </a:spcBef>
              <a:defRPr/>
            </a:pP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Джона фон </a:t>
            </a:r>
            <a:r>
              <a:rPr lang="uk-UA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Неймана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який в 1948 р. виклав </a:t>
            </a: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принципи роботи ЕОМ</a:t>
            </a:r>
            <a:endParaRPr lang="uk-UA" sz="2000" dirty="0">
              <a:solidFill>
                <a:srgbClr val="FF99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нопка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B692DD-3083-49CB-AF47-C393B6FE4A6A}"/>
              </a:ext>
            </a:extLst>
          </p:cNvPr>
          <p:cNvSpPr/>
          <p:nvPr/>
        </p:nvSpPr>
        <p:spPr>
          <a:xfrm>
            <a:off x="114272" y="2897171"/>
            <a:ext cx="571504" cy="571504"/>
          </a:xfrm>
          <a:prstGeom prst="actionButtonBlank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8D5065-B032-4A3C-8AC9-841F0E767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68" y="1983185"/>
            <a:ext cx="7777527" cy="474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86249" y="272627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складові ЕОМ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4" y="1280514"/>
            <a:ext cx="10640837" cy="45653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uk-UA" sz="20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223800-B398-44B2-968C-FC2AA313A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7672" y="624323"/>
            <a:ext cx="12938078" cy="6671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63FB99-E75B-4A7D-9102-D76B7D53A131}"/>
              </a:ext>
            </a:extLst>
          </p:cNvPr>
          <p:cNvSpPr txBox="1"/>
          <p:nvPr/>
        </p:nvSpPr>
        <p:spPr>
          <a:xfrm flipH="1">
            <a:off x="5592718" y="1875026"/>
            <a:ext cx="383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 введення-виведення</a:t>
            </a:r>
            <a:endParaRPr lang="uk-UA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1A9BDC-6921-40AC-9C2F-036420E139C0}"/>
              </a:ext>
            </a:extLst>
          </p:cNvPr>
          <p:cNvSpPr txBox="1"/>
          <p:nvPr/>
        </p:nvSpPr>
        <p:spPr>
          <a:xfrm flipH="1">
            <a:off x="6613405" y="3235575"/>
            <a:ext cx="383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 оброблення даних</a:t>
            </a:r>
            <a:endParaRPr lang="uk-UA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72751-1A37-4FB6-876F-E495D9958AEA}"/>
              </a:ext>
            </a:extLst>
          </p:cNvPr>
          <p:cNvSpPr txBox="1"/>
          <p:nvPr/>
        </p:nvSpPr>
        <p:spPr>
          <a:xfrm flipH="1">
            <a:off x="4363889" y="4300690"/>
            <a:ext cx="3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 управління</a:t>
            </a:r>
            <a:endParaRPr lang="uk-UA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9E7D2A-67D4-4599-8352-91116C6D9A66}"/>
              </a:ext>
            </a:extLst>
          </p:cNvPr>
          <p:cNvSpPr txBox="1"/>
          <p:nvPr/>
        </p:nvSpPr>
        <p:spPr>
          <a:xfrm flipH="1">
            <a:off x="5353312" y="5661239"/>
            <a:ext cx="407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 зберігання даних</a:t>
            </a:r>
            <a:endParaRPr lang="uk-UA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79029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Tower </a:t>
            </a:r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Системний блок та його види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1193354" y="1280514"/>
            <a:ext cx="10640837" cy="161665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indent="542925" algn="just">
              <a:spcBef>
                <a:spcPct val="20000"/>
              </a:spcBef>
              <a:defRPr/>
            </a:pPr>
            <a:r>
              <a:rPr lang="uk-UA" sz="2000" b="1" dirty="0">
                <a:solidFill>
                  <a:srgbClr val="FF99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Системний блок </a:t>
            </a:r>
            <a:r>
              <a: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uk-UA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 комп'ютера, функціональний елемент, який захищає внутрішні компоненти комп'ютера від зовнішнього впливу та механічних пошкоджень, підтримує необхідний температурний режим в середині системного блоку, екранує створені внутрішніми компонентами електромагнітні випромінення та є основою для подальшого розширення системи. 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EEF467-10F6-4571-ADE9-6F61573EDE75}"/>
              </a:ext>
            </a:extLst>
          </p:cNvPr>
          <p:cNvSpPr/>
          <p:nvPr/>
        </p:nvSpPr>
        <p:spPr>
          <a:xfrm>
            <a:off x="3336181" y="297551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uk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835243-ADA7-443B-A964-B46A8086B61F}"/>
              </a:ext>
            </a:extLst>
          </p:cNvPr>
          <p:cNvSpPr/>
          <p:nvPr/>
        </p:nvSpPr>
        <p:spPr>
          <a:xfrm>
            <a:off x="8520519" y="299825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uk-UA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9DFED6D-073A-4A16-9A4A-775FDAE10F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999130"/>
              </p:ext>
            </p:extLst>
          </p:nvPr>
        </p:nvGraphicFramePr>
        <p:xfrm>
          <a:off x="916073" y="3058427"/>
          <a:ext cx="11175471" cy="2620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Результат пошуку зображень за запитом &quot;Системний блок Desktop&quot;">
            <a:extLst>
              <a:ext uri="{FF2B5EF4-FFF2-40B4-BE49-F238E27FC236}">
                <a16:creationId xmlns:a16="http://schemas.microsoft.com/office/drawing/2014/main" id="{AABCCA6D-174A-4E15-ABD3-0F5F8D58F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6250" r="27422" b="6563"/>
          <a:stretch/>
        </p:blipFill>
        <p:spPr bwMode="auto">
          <a:xfrm>
            <a:off x="10186346" y="4501531"/>
            <a:ext cx="994744" cy="138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в’язане зображення">
            <a:extLst>
              <a:ext uri="{FF2B5EF4-FFF2-40B4-BE49-F238E27FC236}">
                <a16:creationId xmlns:a16="http://schemas.microsoft.com/office/drawing/2014/main" id="{1BA44674-CC7F-4C2F-AB6F-12AEAC09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48" y="4588489"/>
            <a:ext cx="1560982" cy="6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26997" y="272627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uk-UA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Системний блок та його складові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E0F7C8A-B57E-419A-AA4C-526FDE8C85C5}"/>
              </a:ext>
            </a:extLst>
          </p:cNvPr>
          <p:cNvGrpSpPr/>
          <p:nvPr/>
        </p:nvGrpSpPr>
        <p:grpSpPr>
          <a:xfrm>
            <a:off x="1310025" y="1100223"/>
            <a:ext cx="10508420" cy="5591014"/>
            <a:chOff x="1310025" y="1100223"/>
            <a:chExt cx="10508420" cy="5591014"/>
          </a:xfrm>
        </p:grpSpPr>
        <p:pic>
          <p:nvPicPr>
            <p:cNvPr id="4" name="Рисунок 3" descr="Изображение выглядит как внутренний, стол, фотография, эле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E8D81851-5771-4375-858C-A579C5B2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00" y="1675160"/>
              <a:ext cx="7366509" cy="4573441"/>
            </a:xfrm>
            <a:prstGeom prst="rect">
              <a:avLst/>
            </a:prstGeom>
          </p:spPr>
        </p:pic>
        <p:sp>
          <p:nvSpPr>
            <p:cNvPr id="14" name="текст підказки">
              <a:extLst>
                <a:ext uri="{FF2B5EF4-FFF2-40B4-BE49-F238E27FC236}">
                  <a16:creationId xmlns:a16="http://schemas.microsoft.com/office/drawing/2014/main" id="{6BB5254F-B529-4056-8B36-8D35DBE270F1}"/>
                </a:ext>
              </a:extLst>
            </p:cNvPr>
            <p:cNvSpPr txBox="1">
              <a:spLocks/>
            </p:cNvSpPr>
            <p:nvPr/>
          </p:nvSpPr>
          <p:spPr>
            <a:xfrm>
              <a:off x="8013174" y="1592439"/>
              <a:ext cx="2391675" cy="571504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8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Оперативна</a:t>
              </a: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8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пам’ять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текст підказки">
              <a:extLst>
                <a:ext uri="{FF2B5EF4-FFF2-40B4-BE49-F238E27FC236}">
                  <a16:creationId xmlns:a16="http://schemas.microsoft.com/office/drawing/2014/main" id="{A974C305-2FA0-45EC-9266-A8F96BCEF15F}"/>
                </a:ext>
              </a:extLst>
            </p:cNvPr>
            <p:cNvSpPr txBox="1">
              <a:spLocks/>
            </p:cNvSpPr>
            <p:nvPr/>
          </p:nvSpPr>
          <p:spPr>
            <a:xfrm>
              <a:off x="1310025" y="2717889"/>
              <a:ext cx="2391675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Блок живлення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текст підказки">
              <a:extLst>
                <a:ext uri="{FF2B5EF4-FFF2-40B4-BE49-F238E27FC236}">
                  <a16:creationId xmlns:a16="http://schemas.microsoft.com/office/drawing/2014/main" id="{9EA6554F-2C26-42A4-9715-584CD6A0A8FF}"/>
                </a:ext>
              </a:extLst>
            </p:cNvPr>
            <p:cNvSpPr txBox="1">
              <a:spLocks/>
            </p:cNvSpPr>
            <p:nvPr/>
          </p:nvSpPr>
          <p:spPr>
            <a:xfrm>
              <a:off x="1504210" y="4440076"/>
              <a:ext cx="1725164" cy="571504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Материнська</a:t>
              </a: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плата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текст підказки">
              <a:extLst>
                <a:ext uri="{FF2B5EF4-FFF2-40B4-BE49-F238E27FC236}">
                  <a16:creationId xmlns:a16="http://schemas.microsoft.com/office/drawing/2014/main" id="{F72B90B3-3D60-4FB4-A68D-636AAFC796B1}"/>
                </a:ext>
              </a:extLst>
            </p:cNvPr>
            <p:cNvSpPr txBox="1">
              <a:spLocks/>
            </p:cNvSpPr>
            <p:nvPr/>
          </p:nvSpPr>
          <p:spPr>
            <a:xfrm>
              <a:off x="8973328" y="3141859"/>
              <a:ext cx="2391675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Дисковий привід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текст підказки">
              <a:extLst>
                <a:ext uri="{FF2B5EF4-FFF2-40B4-BE49-F238E27FC236}">
                  <a16:creationId xmlns:a16="http://schemas.microsoft.com/office/drawing/2014/main" id="{5F8BE8C0-3DBE-4B6C-A95D-00B918BD52CC}"/>
                </a:ext>
              </a:extLst>
            </p:cNvPr>
            <p:cNvSpPr txBox="1">
              <a:spLocks/>
            </p:cNvSpPr>
            <p:nvPr/>
          </p:nvSpPr>
          <p:spPr>
            <a:xfrm>
              <a:off x="9426770" y="4033155"/>
              <a:ext cx="2391675" cy="571504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Кардрідер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або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привод для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зчитування</a:t>
              </a:r>
              <a:endPara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гнучких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дисків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текст підказки">
              <a:extLst>
                <a:ext uri="{FF2B5EF4-FFF2-40B4-BE49-F238E27FC236}">
                  <a16:creationId xmlns:a16="http://schemas.microsoft.com/office/drawing/2014/main" id="{9E378D96-120B-4F3E-9E20-43E9D8D1A87E}"/>
                </a:ext>
              </a:extLst>
            </p:cNvPr>
            <p:cNvSpPr txBox="1">
              <a:spLocks/>
            </p:cNvSpPr>
            <p:nvPr/>
          </p:nvSpPr>
          <p:spPr>
            <a:xfrm>
              <a:off x="7264024" y="6119733"/>
              <a:ext cx="2391675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Жорсткий диск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текст підказки">
              <a:extLst>
                <a:ext uri="{FF2B5EF4-FFF2-40B4-BE49-F238E27FC236}">
                  <a16:creationId xmlns:a16="http://schemas.microsoft.com/office/drawing/2014/main" id="{29D8FF06-EFB3-40FA-9465-B989929E5D4E}"/>
                </a:ext>
              </a:extLst>
            </p:cNvPr>
            <p:cNvSpPr txBox="1">
              <a:spLocks/>
            </p:cNvSpPr>
            <p:nvPr/>
          </p:nvSpPr>
          <p:spPr>
            <a:xfrm>
              <a:off x="2212978" y="5590759"/>
              <a:ext cx="2391675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Відеокарта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текст підказки">
              <a:extLst>
                <a:ext uri="{FF2B5EF4-FFF2-40B4-BE49-F238E27FC236}">
                  <a16:creationId xmlns:a16="http://schemas.microsoft.com/office/drawing/2014/main" id="{B4272B8A-141F-45BC-9A2B-5393024FCB63}"/>
                </a:ext>
              </a:extLst>
            </p:cNvPr>
            <p:cNvSpPr txBox="1">
              <a:spLocks/>
            </p:cNvSpPr>
            <p:nvPr/>
          </p:nvSpPr>
          <p:spPr>
            <a:xfrm>
              <a:off x="4503921" y="1100223"/>
              <a:ext cx="2778569" cy="85594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uk-UA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Процесор</a:t>
              </a: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що охолоджується </a:t>
              </a:r>
              <a:r>
                <a:rPr lang="uk-UA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кулером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4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3592" y="272627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 fontScale="25000" lnSpcReduction="200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9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Порти системного блоку для </a:t>
            </a:r>
            <a:r>
              <a:rPr lang="ru-RU" sz="9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підключення</a:t>
            </a:r>
            <a:endParaRPr lang="ru-RU" sz="9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9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периферійних</a:t>
            </a:r>
            <a:r>
              <a:rPr lang="ru-RU" sz="9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пристроїв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B3FACD5-CEC9-467B-9C2C-954A2ADF815D}"/>
              </a:ext>
            </a:extLst>
          </p:cNvPr>
          <p:cNvGrpSpPr/>
          <p:nvPr/>
        </p:nvGrpSpPr>
        <p:grpSpPr>
          <a:xfrm>
            <a:off x="964444" y="1186619"/>
            <a:ext cx="11240013" cy="5538347"/>
            <a:chOff x="753424" y="1186619"/>
            <a:chExt cx="11240013" cy="5538347"/>
          </a:xfrm>
        </p:grpSpPr>
        <p:sp>
          <p:nvSpPr>
            <p:cNvPr id="27" name="текст підказки">
              <a:extLst>
                <a:ext uri="{FF2B5EF4-FFF2-40B4-BE49-F238E27FC236}">
                  <a16:creationId xmlns:a16="http://schemas.microsoft.com/office/drawing/2014/main" id="{29D8FF06-EFB3-40FA-9465-B989929E5D4E}"/>
                </a:ext>
              </a:extLst>
            </p:cNvPr>
            <p:cNvSpPr txBox="1">
              <a:spLocks/>
            </p:cNvSpPr>
            <p:nvPr/>
          </p:nvSpPr>
          <p:spPr>
            <a:xfrm>
              <a:off x="1280068" y="1512379"/>
              <a:ext cx="3722253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живлення системного блока</a:t>
              </a:r>
            </a:p>
          </p:txBody>
        </p:sp>
        <p:pic>
          <p:nvPicPr>
            <p:cNvPr id="5" name="Рисунок 4" descr="Изображение выглядит как электроника, компьютер, цепь&#10;&#10;Автоматически созданное описание">
              <a:extLst>
                <a:ext uri="{FF2B5EF4-FFF2-40B4-BE49-F238E27FC236}">
                  <a16:creationId xmlns:a16="http://schemas.microsoft.com/office/drawing/2014/main" id="{CE07A745-5BEE-4BF7-B103-A26C5483D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4"/>
            <a:stretch/>
          </p:blipFill>
          <p:spPr>
            <a:xfrm>
              <a:off x="4439378" y="1186619"/>
              <a:ext cx="3618770" cy="5538347"/>
            </a:xfrm>
            <a:prstGeom prst="rect">
              <a:avLst/>
            </a:prstGeom>
          </p:spPr>
        </p:pic>
        <p:sp>
          <p:nvSpPr>
            <p:cNvPr id="28" name="текст підказки">
              <a:extLst>
                <a:ext uri="{FF2B5EF4-FFF2-40B4-BE49-F238E27FC236}">
                  <a16:creationId xmlns:a16="http://schemas.microsoft.com/office/drawing/2014/main" id="{571CCA02-A92A-4ECD-B833-BDC54AF72F77}"/>
                </a:ext>
              </a:extLst>
            </p:cNvPr>
            <p:cNvSpPr txBox="1">
              <a:spLocks/>
            </p:cNvSpPr>
            <p:nvPr/>
          </p:nvSpPr>
          <p:spPr>
            <a:xfrm>
              <a:off x="849307" y="2100905"/>
              <a:ext cx="4292726" cy="571504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перемикач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включення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виключення</a:t>
              </a:r>
              <a:endPara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блока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живлення</a:t>
              </a:r>
              <a:endPara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текст підказки">
              <a:extLst>
                <a:ext uri="{FF2B5EF4-FFF2-40B4-BE49-F238E27FC236}">
                  <a16:creationId xmlns:a16="http://schemas.microsoft.com/office/drawing/2014/main" id="{E5561605-9444-4053-8979-5E88E3BED530}"/>
                </a:ext>
              </a:extLst>
            </p:cNvPr>
            <p:cNvSpPr txBox="1">
              <a:spLocks/>
            </p:cNvSpPr>
            <p:nvPr/>
          </p:nvSpPr>
          <p:spPr>
            <a:xfrm>
              <a:off x="1164247" y="2614905"/>
              <a:ext cx="4041652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гніздо підключення клавіатури </a:t>
              </a:r>
            </a:p>
          </p:txBody>
        </p:sp>
        <p:sp>
          <p:nvSpPr>
            <p:cNvPr id="31" name="текст підказки">
              <a:extLst>
                <a:ext uri="{FF2B5EF4-FFF2-40B4-BE49-F238E27FC236}">
                  <a16:creationId xmlns:a16="http://schemas.microsoft.com/office/drawing/2014/main" id="{6158BB79-346F-40E6-A035-9042CFD819AA}"/>
                </a:ext>
              </a:extLst>
            </p:cNvPr>
            <p:cNvSpPr txBox="1">
              <a:spLocks/>
            </p:cNvSpPr>
            <p:nvPr/>
          </p:nvSpPr>
          <p:spPr>
            <a:xfrm>
              <a:off x="7884501" y="2603285"/>
              <a:ext cx="4108936" cy="57150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порт мишки </a:t>
              </a:r>
              <a:r>
                <a:rPr lang="en-US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(PS/2)</a:t>
              </a:r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32" name="текст підказки">
              <a:extLst>
                <a:ext uri="{FF2B5EF4-FFF2-40B4-BE49-F238E27FC236}">
                  <a16:creationId xmlns:a16="http://schemas.microsoft.com/office/drawing/2014/main" id="{987B0002-99AF-4414-B040-07278A2D5850}"/>
                </a:ext>
              </a:extLst>
            </p:cNvPr>
            <p:cNvSpPr txBox="1">
              <a:spLocks/>
            </p:cNvSpPr>
            <p:nvPr/>
          </p:nvSpPr>
          <p:spPr>
            <a:xfrm>
              <a:off x="793034" y="2981147"/>
              <a:ext cx="4041652" cy="571504"/>
            </a:xfrm>
            <a:prstGeom prst="rect">
              <a:avLst/>
            </a:prstGeom>
          </p:spPr>
          <p:txBody>
            <a:bodyPr>
              <a:normAutofit fontScale="70000" lnSpcReduction="20000"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uk-UA" sz="23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порт </a:t>
              </a:r>
              <a:r>
                <a:rPr lang="en-US" sz="23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e-SATA (SATA On-the-Go) </a:t>
              </a:r>
              <a:r>
                <a:rPr lang="uk-UA" sz="23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для підключення зовнішніх жорстких дисків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текст підказки">
              <a:extLst>
                <a:ext uri="{FF2B5EF4-FFF2-40B4-BE49-F238E27FC236}">
                  <a16:creationId xmlns:a16="http://schemas.microsoft.com/office/drawing/2014/main" id="{23D5DCFD-8089-4032-A504-505DA5AC94C8}"/>
                </a:ext>
              </a:extLst>
            </p:cNvPr>
            <p:cNvSpPr txBox="1">
              <a:spLocks/>
            </p:cNvSpPr>
            <p:nvPr/>
          </p:nvSpPr>
          <p:spPr>
            <a:xfrm>
              <a:off x="7899302" y="3122832"/>
              <a:ext cx="3730785" cy="57150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паралельний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порт LPT для принтера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текст підказки">
              <a:extLst>
                <a:ext uri="{FF2B5EF4-FFF2-40B4-BE49-F238E27FC236}">
                  <a16:creationId xmlns:a16="http://schemas.microsoft.com/office/drawing/2014/main" id="{CAB4ADA9-6AD1-4784-9B24-A47AEC2816DA}"/>
                </a:ext>
              </a:extLst>
            </p:cNvPr>
            <p:cNvSpPr txBox="1">
              <a:spLocks/>
            </p:cNvSpPr>
            <p:nvPr/>
          </p:nvSpPr>
          <p:spPr>
            <a:xfrm>
              <a:off x="1724015" y="4158199"/>
              <a:ext cx="3674359" cy="571504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аудіопорти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для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мікрофона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акустичного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виходу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і входу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текст підказки">
              <a:extLst>
                <a:ext uri="{FF2B5EF4-FFF2-40B4-BE49-F238E27FC236}">
                  <a16:creationId xmlns:a16="http://schemas.microsoft.com/office/drawing/2014/main" id="{E5E27710-62CE-4AD8-B851-0D33BDEB67C5}"/>
                </a:ext>
              </a:extLst>
            </p:cNvPr>
            <p:cNvSpPr txBox="1">
              <a:spLocks/>
            </p:cNvSpPr>
            <p:nvPr/>
          </p:nvSpPr>
          <p:spPr>
            <a:xfrm>
              <a:off x="753424" y="4651980"/>
              <a:ext cx="4286752" cy="764288"/>
            </a:xfrm>
            <a:prstGeom prst="rect">
              <a:avLst/>
            </a:prstGeom>
          </p:spPr>
          <p:txBody>
            <a:bodyPr>
              <a:normAutofit fontScale="85000" lnSpcReduction="10000"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DVI-I та VGA порти для 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підключення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звичайного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і цифрового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монітора</a:t>
              </a:r>
              <a:endParaRPr lang="uk-UA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текст підказки">
              <a:extLst>
                <a:ext uri="{FF2B5EF4-FFF2-40B4-BE49-F238E27FC236}">
                  <a16:creationId xmlns:a16="http://schemas.microsoft.com/office/drawing/2014/main" id="{7F88B8CF-366A-4D34-97FE-D1E58E13F2D5}"/>
                </a:ext>
              </a:extLst>
            </p:cNvPr>
            <p:cNvSpPr txBox="1">
              <a:spLocks/>
            </p:cNvSpPr>
            <p:nvPr/>
          </p:nvSpPr>
          <p:spPr>
            <a:xfrm>
              <a:off x="7899302" y="3842092"/>
              <a:ext cx="3920487" cy="682167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Ethernet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порт для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підключення</a:t>
              </a:r>
              <a:endPara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>
                <a:spcBef>
                  <a:spcPct val="20000"/>
                </a:spcBef>
                <a:defRPr/>
              </a:pP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локальної</a:t>
              </a:r>
              <a:r>
                <a:rPr lang="ru-RU" sz="2000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мережі</a:t>
              </a:r>
              <a:endPara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2E49C18-D525-4F9C-ABC1-179144E10210}"/>
                </a:ext>
              </a:extLst>
            </p:cNvPr>
            <p:cNvSpPr/>
            <p:nvPr/>
          </p:nvSpPr>
          <p:spPr>
            <a:xfrm>
              <a:off x="2022796" y="3394017"/>
              <a:ext cx="26901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порт</a:t>
              </a:r>
              <a:r>
                <a:rPr lang="uk-UA" dirty="0"/>
                <a:t> </a:t>
              </a:r>
              <a:r>
                <a:rPr lang="en-US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VGA </a:t>
              </a:r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для монітора 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EA8C4E4-2F50-49BC-A99B-EB47601CE233}"/>
                </a:ext>
              </a:extLst>
            </p:cNvPr>
            <p:cNvSpPr/>
            <p:nvPr/>
          </p:nvSpPr>
          <p:spPr>
            <a:xfrm>
              <a:off x="3184414" y="3801443"/>
              <a:ext cx="13789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USB </a:t>
              </a:r>
              <a:r>
                <a:rPr lang="uk-UA" dirty="0">
                  <a:solidFill>
                    <a:srgbClr val="00808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гнізда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53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96011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 вигляд портів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текст підказки">
            <a:extLst>
              <a:ext uri="{FF2B5EF4-FFF2-40B4-BE49-F238E27FC236}">
                <a16:creationId xmlns:a16="http://schemas.microsoft.com/office/drawing/2014/main" id="{B4272B8A-141F-45BC-9A2B-5393024FCB63}"/>
              </a:ext>
            </a:extLst>
          </p:cNvPr>
          <p:cNvSpPr txBox="1">
            <a:spLocks/>
          </p:cNvSpPr>
          <p:nvPr/>
        </p:nvSpPr>
        <p:spPr>
          <a:xfrm>
            <a:off x="935633" y="3833098"/>
            <a:ext cx="5159709" cy="558180"/>
          </a:xfrm>
          <a:prstGeom prst="rect">
            <a:avLst/>
          </a:prstGeom>
          <a:ln>
            <a:solidFill>
              <a:srgbClr val="8EB6B1"/>
            </a:solidFill>
          </a:ln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вигляд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порту PS/2 на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материнській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платі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(а) та </a:t>
            </a:r>
            <a:r>
              <a:rPr lang="ru-RU" sz="20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клавіатурі</a:t>
            </a:r>
            <a:r>
              <a:rPr lang="ru-RU" sz="20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й мишки (б)</a:t>
            </a:r>
            <a:endParaRPr kumimoji="0" lang="uk-UA" sz="200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C2760889-0B40-45CF-8C65-77EFC657D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81" y="1676457"/>
            <a:ext cx="5159709" cy="2156642"/>
          </a:xfrm>
          <a:prstGeom prst="rect">
            <a:avLst/>
          </a:prstGeom>
          <a:ln>
            <a:solidFill>
              <a:srgbClr val="8EB6B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80AA4C-DE20-41A6-BEA4-3145C1C53A24}"/>
              </a:ext>
            </a:extLst>
          </p:cNvPr>
          <p:cNvSpPr/>
          <p:nvPr/>
        </p:nvSpPr>
        <p:spPr>
          <a:xfrm>
            <a:off x="6430477" y="3758870"/>
            <a:ext cx="5539980" cy="615553"/>
          </a:xfrm>
          <a:prstGeom prst="rect">
            <a:avLst/>
          </a:prstGeom>
          <a:ln>
            <a:solidFill>
              <a:srgbClr val="8EB6B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Порти для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підключення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монітора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а – DVІ; б – VGA; </a:t>
            </a:r>
          </a:p>
          <a:p>
            <a:pPr algn="ctr"/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– VGA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інтерфейс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кабелі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монітора</a:t>
            </a:r>
            <a:endParaRPr lang="uk-UA" sz="17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DA672A-7811-4E27-B1A9-D1EB1EC436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24" y="2019868"/>
            <a:ext cx="5532233" cy="1759967"/>
          </a:xfrm>
          <a:prstGeom prst="rect">
            <a:avLst/>
          </a:prstGeom>
          <a:ln>
            <a:solidFill>
              <a:srgbClr val="8EB6B1"/>
            </a:solidFill>
          </a:ln>
        </p:spPr>
      </p:pic>
    </p:spTree>
    <p:extLst>
      <p:ext uri="{BB962C8B-B14F-4D97-AF65-F5344CB8AC3E}">
        <p14:creationId xmlns:p14="http://schemas.microsoft.com/office/powerpoint/2010/main" val="11955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4AF5CEC-0BEF-43EE-A65E-D5C73740703D}"/>
              </a:ext>
            </a:extLst>
          </p:cNvPr>
          <p:cNvSpPr/>
          <p:nvPr/>
        </p:nvSpPr>
        <p:spPr>
          <a:xfrm>
            <a:off x="842742" y="196011"/>
            <a:ext cx="11175470" cy="6545327"/>
          </a:xfrm>
          <a:prstGeom prst="round2DiagRect">
            <a:avLst>
              <a:gd name="adj1" fmla="val 6129"/>
              <a:gd name="adj2" fmla="val 0"/>
            </a:avLst>
          </a:prstGeom>
          <a:solidFill>
            <a:schemeClr val="bg1"/>
          </a:solidFill>
          <a:ln w="38100">
            <a:solidFill>
              <a:srgbClr val="8EB6B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dirty="0"/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B2E52520-ECE7-4491-8068-E19CF227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24070" r="8944" b="53348"/>
          <a:stretch/>
        </p:blipFill>
        <p:spPr>
          <a:xfrm rot="16200000">
            <a:off x="-3101791" y="2901784"/>
            <a:ext cx="7023190" cy="1051656"/>
          </a:xfrm>
          <a:prstGeom prst="rect">
            <a:avLst/>
          </a:prstGeom>
        </p:spPr>
      </p:pic>
      <p:pic>
        <p:nvPicPr>
          <p:cNvPr id="17" name="Рисунок 16" descr="Программист">
            <a:extLst>
              <a:ext uri="{FF2B5EF4-FFF2-40B4-BE49-F238E27FC236}">
                <a16:creationId xmlns:a16="http://schemas.microsoft.com/office/drawing/2014/main" id="{001C8466-D799-4693-8EC0-1C1962120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998" y="-47165"/>
            <a:ext cx="995247" cy="995247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9776BEB8-C511-4948-BDEA-7D7916AC0BF4}"/>
              </a:ext>
            </a:extLst>
          </p:cNvPr>
          <p:cNvSpPr txBox="1">
            <a:spLocks/>
          </p:cNvSpPr>
          <p:nvPr/>
        </p:nvSpPr>
        <p:spPr>
          <a:xfrm>
            <a:off x="1041165" y="445998"/>
            <a:ext cx="10778624" cy="5715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 вигляд портів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6" action="ppaction://hlinksldjump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номер розділу">
            <a:hlinkClick r:id="rId7" action="ppaction://hlinksldjump"/>
            <a:extLst>
              <a:ext uri="{FF2B5EF4-FFF2-40B4-BE49-F238E27FC236}">
                <a16:creationId xmlns:a16="http://schemas.microsoft.com/office/drawing/2014/main" id="{6FD667D0-365C-48B4-BCF0-1F4DC056285C}"/>
              </a:ext>
            </a:extLst>
          </p:cNvPr>
          <p:cNvSpPr/>
          <p:nvPr/>
        </p:nvSpPr>
        <p:spPr>
          <a:xfrm>
            <a:off x="141696" y="1106797"/>
            <a:ext cx="571504" cy="571504"/>
          </a:xfrm>
          <a:prstGeom prst="ellipse">
            <a:avLst/>
          </a:prstGeom>
          <a:solidFill>
            <a:srgbClr val="00979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кнопка: назад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DBD415-254E-4B82-B542-83E23A7B3E4D}"/>
              </a:ext>
            </a:extLst>
          </p:cNvPr>
          <p:cNvSpPr/>
          <p:nvPr/>
        </p:nvSpPr>
        <p:spPr>
          <a:xfrm>
            <a:off x="10559076" y="6013869"/>
            <a:ext cx="571504" cy="571504"/>
          </a:xfrm>
          <a:prstGeom prst="actionButtonBackPrevious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нопка: далее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3002B3-2A44-4E4D-BC28-2EB130D5A889}"/>
              </a:ext>
            </a:extLst>
          </p:cNvPr>
          <p:cNvSpPr/>
          <p:nvPr/>
        </p:nvSpPr>
        <p:spPr>
          <a:xfrm>
            <a:off x="11262686" y="5999379"/>
            <a:ext cx="571504" cy="571504"/>
          </a:xfrm>
          <a:prstGeom prst="actionButtonForwardNext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нопка: домой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3C554-5EF1-4177-8FB6-178AD9DC2336}"/>
              </a:ext>
            </a:extLst>
          </p:cNvPr>
          <p:cNvSpPr/>
          <p:nvPr/>
        </p:nvSpPr>
        <p:spPr>
          <a:xfrm>
            <a:off x="103448" y="1878191"/>
            <a:ext cx="571504" cy="571504"/>
          </a:xfrm>
          <a:prstGeom prst="actionButtonHom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684641-0A81-4253-9DDE-ADAA7DAE2A94}"/>
              </a:ext>
            </a:extLst>
          </p:cNvPr>
          <p:cNvSpPr/>
          <p:nvPr/>
        </p:nvSpPr>
        <p:spPr>
          <a:xfrm>
            <a:off x="2437010" y="5576318"/>
            <a:ext cx="7324299" cy="877163"/>
          </a:xfrm>
          <a:prstGeom prst="rect">
            <a:avLst/>
          </a:prstGeom>
          <a:ln>
            <a:solidFill>
              <a:srgbClr val="8EB6B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Зовнішній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вигляд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інтерфейсів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PATA (а–в) та SATA (г-е): шлейф (а, г),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підключення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материнської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плати (б, д), </a:t>
            </a:r>
          </a:p>
          <a:p>
            <a:pPr algn="ctr"/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підключення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дисководу та </a:t>
            </a:r>
            <a:r>
              <a:rPr lang="ru-RU" sz="1700" dirty="0" err="1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жорсткого</a:t>
            </a:r>
            <a:r>
              <a:rPr lang="ru-RU" sz="1700" dirty="0">
                <a:solidFill>
                  <a:srgbClr val="00808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диска (в, е) </a:t>
            </a:r>
            <a:endParaRPr lang="uk-UA" sz="1700" dirty="0">
              <a:solidFill>
                <a:srgbClr val="0080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DC5017FA-EE37-4979-822F-633BF562C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32" y="871415"/>
            <a:ext cx="6300718" cy="4704903"/>
          </a:xfrm>
          <a:prstGeom prst="rect">
            <a:avLst/>
          </a:prstGeom>
          <a:ln>
            <a:solidFill>
              <a:srgbClr val="8EB6B1"/>
            </a:solidFill>
          </a:ln>
        </p:spPr>
      </p:pic>
    </p:spTree>
    <p:extLst>
      <p:ext uri="{BB962C8B-B14F-4D97-AF65-F5344CB8AC3E}">
        <p14:creationId xmlns:p14="http://schemas.microsoft.com/office/powerpoint/2010/main" val="38194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1311</Words>
  <Application>Microsoft Office PowerPoint</Application>
  <PresentationFormat>Широкий екран</PresentationFormat>
  <Paragraphs>260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Vadym Gorbenko</dc:creator>
  <cp:lastModifiedBy>sytni</cp:lastModifiedBy>
  <cp:revision>106</cp:revision>
  <dcterms:created xsi:type="dcterms:W3CDTF">2019-10-23T08:41:30Z</dcterms:created>
  <dcterms:modified xsi:type="dcterms:W3CDTF">2023-09-12T06:17:01Z</dcterms:modified>
</cp:coreProperties>
</file>