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134a873f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134a873f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134a873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134a873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134a873f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134a873f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134a873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134a873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134a873f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134a873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134a873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134a873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134a873f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134a873f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134a873f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134a873f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134a873f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134a873f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