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8CE2F-AC44-4B62-8498-3AA662EB1D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60841C-94FB-4F60-9AEB-34744BCC99AD}">
      <dgm:prSet phldrT="[Текст]"/>
      <dgm:spPr/>
      <dgm:t>
        <a:bodyPr/>
        <a:lstStyle/>
        <a:p>
          <a:r>
            <a:rPr lang="uk-UA" dirty="0" smtClean="0"/>
            <a:t>Неорганічні речовини</a:t>
          </a:r>
          <a:endParaRPr lang="ru-RU" dirty="0"/>
        </a:p>
      </dgm:t>
    </dgm:pt>
    <dgm:pt modelId="{304AF000-5D5A-45F0-B2CA-41D4D3AF55AC}" type="parTrans" cxnId="{5A50BC48-0AAA-47E5-A897-560400BC063C}">
      <dgm:prSet/>
      <dgm:spPr/>
      <dgm:t>
        <a:bodyPr/>
        <a:lstStyle/>
        <a:p>
          <a:endParaRPr lang="ru-RU"/>
        </a:p>
      </dgm:t>
    </dgm:pt>
    <dgm:pt modelId="{BF037C58-DAF8-45F2-8038-13B9A9E7C343}" type="sibTrans" cxnId="{5A50BC48-0AAA-47E5-A897-560400BC063C}">
      <dgm:prSet/>
      <dgm:spPr/>
      <dgm:t>
        <a:bodyPr/>
        <a:lstStyle/>
        <a:p>
          <a:endParaRPr lang="ru-RU"/>
        </a:p>
      </dgm:t>
    </dgm:pt>
    <dgm:pt modelId="{18759AAD-2ACA-4F0E-9D83-A25409513B3C}">
      <dgm:prSet phldrT="[Текст]"/>
      <dgm:spPr/>
      <dgm:t>
        <a:bodyPr/>
        <a:lstStyle/>
        <a:p>
          <a:r>
            <a:rPr lang="uk-UA" dirty="0" smtClean="0"/>
            <a:t>ВОДА      МІНЕРАЛЬНІ РЕЧОВИНИ</a:t>
          </a:r>
          <a:endParaRPr lang="ru-RU" dirty="0"/>
        </a:p>
      </dgm:t>
    </dgm:pt>
    <dgm:pt modelId="{8BAE5FEE-16FB-469D-94C2-1C738A9DC235}" type="parTrans" cxnId="{E4DD6BC2-8011-4CFE-90B0-40B006F15AEA}">
      <dgm:prSet/>
      <dgm:spPr/>
      <dgm:t>
        <a:bodyPr/>
        <a:lstStyle/>
        <a:p>
          <a:endParaRPr lang="ru-RU"/>
        </a:p>
      </dgm:t>
    </dgm:pt>
    <dgm:pt modelId="{A0FFCCE8-C841-43F3-9C53-ED8B7B364DD6}" type="sibTrans" cxnId="{E4DD6BC2-8011-4CFE-90B0-40B006F15AEA}">
      <dgm:prSet/>
      <dgm:spPr/>
      <dgm:t>
        <a:bodyPr/>
        <a:lstStyle/>
        <a:p>
          <a:endParaRPr lang="ru-RU"/>
        </a:p>
      </dgm:t>
    </dgm:pt>
    <dgm:pt modelId="{F97A039D-E2C0-4F61-A7AF-728F89FA9F83}">
      <dgm:prSet phldrT="[Текст]"/>
      <dgm:spPr/>
      <dgm:t>
        <a:bodyPr/>
        <a:lstStyle/>
        <a:p>
          <a:r>
            <a:rPr lang="uk-UA" dirty="0" smtClean="0"/>
            <a:t>Органічні речовини</a:t>
          </a:r>
          <a:endParaRPr lang="ru-RU" dirty="0"/>
        </a:p>
      </dgm:t>
    </dgm:pt>
    <dgm:pt modelId="{6E858A2D-3E57-436A-8EE8-BBC76D36EE34}" type="parTrans" cxnId="{C3523705-FC83-4100-97B4-59CAC5D99DF0}">
      <dgm:prSet/>
      <dgm:spPr/>
      <dgm:t>
        <a:bodyPr/>
        <a:lstStyle/>
        <a:p>
          <a:endParaRPr lang="ru-RU"/>
        </a:p>
      </dgm:t>
    </dgm:pt>
    <dgm:pt modelId="{06E57D1A-9CCD-47A8-9549-8C459F1CF30C}" type="sibTrans" cxnId="{C3523705-FC83-4100-97B4-59CAC5D99DF0}">
      <dgm:prSet/>
      <dgm:spPr/>
      <dgm:t>
        <a:bodyPr/>
        <a:lstStyle/>
        <a:p>
          <a:endParaRPr lang="ru-RU"/>
        </a:p>
      </dgm:t>
    </dgm:pt>
    <dgm:pt modelId="{30FAA98B-ADD7-4496-98B5-47A1EE6F8424}">
      <dgm:prSet phldrT="[Текст]"/>
      <dgm:spPr/>
      <dgm:t>
        <a:bodyPr/>
        <a:lstStyle/>
        <a:p>
          <a:r>
            <a:rPr lang="uk-UA" dirty="0" smtClean="0"/>
            <a:t>БІЛКИ ЛІПІДИ ВУГЛЕВОДИ НУКЛЕЇНОВІ КИСЛОТИ ВІТАМІНИ ГОРМОНИ ТОЩО</a:t>
          </a:r>
          <a:endParaRPr lang="ru-RU" dirty="0"/>
        </a:p>
      </dgm:t>
    </dgm:pt>
    <dgm:pt modelId="{5E0F8165-0084-4E47-BA49-124AF77EC1EF}" type="parTrans" cxnId="{413BBC26-43A6-44AB-BBB6-270BEA9ED17E}">
      <dgm:prSet/>
      <dgm:spPr/>
      <dgm:t>
        <a:bodyPr/>
        <a:lstStyle/>
        <a:p>
          <a:endParaRPr lang="ru-RU"/>
        </a:p>
      </dgm:t>
    </dgm:pt>
    <dgm:pt modelId="{18F86306-DE03-4053-9BF2-ECA7A7CC25C0}" type="sibTrans" cxnId="{413BBC26-43A6-44AB-BBB6-270BEA9ED17E}">
      <dgm:prSet/>
      <dgm:spPr/>
      <dgm:t>
        <a:bodyPr/>
        <a:lstStyle/>
        <a:p>
          <a:endParaRPr lang="ru-RU"/>
        </a:p>
      </dgm:t>
    </dgm:pt>
    <dgm:pt modelId="{B76AD56D-F9D6-4A7E-85AA-FF445860A168}" type="pres">
      <dgm:prSet presAssocID="{C5A8CE2F-AC44-4B62-8498-3AA662EB1D6C}" presName="linear" presStyleCnt="0">
        <dgm:presLayoutVars>
          <dgm:animLvl val="lvl"/>
          <dgm:resizeHandles val="exact"/>
        </dgm:presLayoutVars>
      </dgm:prSet>
      <dgm:spPr/>
    </dgm:pt>
    <dgm:pt modelId="{DBEA54E5-7B72-4CB4-9EB0-92F05E94EC26}" type="pres">
      <dgm:prSet presAssocID="{F160841C-94FB-4F60-9AEB-34744BCC99A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1CACBBA-EEA7-478A-8647-C21C3250F95C}" type="pres">
      <dgm:prSet presAssocID="{F160841C-94FB-4F60-9AEB-34744BCC99AD}" presName="childText" presStyleLbl="revTx" presStyleIdx="0" presStyleCnt="2">
        <dgm:presLayoutVars>
          <dgm:bulletEnabled val="1"/>
        </dgm:presLayoutVars>
      </dgm:prSet>
      <dgm:spPr/>
    </dgm:pt>
    <dgm:pt modelId="{5BF81CFC-D3E0-4940-A17E-C51B05FF6CDB}" type="pres">
      <dgm:prSet presAssocID="{F97A039D-E2C0-4F61-A7AF-728F89FA9F8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3420677-7F4D-4792-AF42-892E00A0B1E3}" type="pres">
      <dgm:prSet presAssocID="{F97A039D-E2C0-4F61-A7AF-728F89FA9F8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DD6BC2-8011-4CFE-90B0-40B006F15AEA}" srcId="{F160841C-94FB-4F60-9AEB-34744BCC99AD}" destId="{18759AAD-2ACA-4F0E-9D83-A25409513B3C}" srcOrd="0" destOrd="0" parTransId="{8BAE5FEE-16FB-469D-94C2-1C738A9DC235}" sibTransId="{A0FFCCE8-C841-43F3-9C53-ED8B7B364DD6}"/>
    <dgm:cxn modelId="{96AAC539-F321-4359-8BC1-FEB4F24ED164}" type="presOf" srcId="{18759AAD-2ACA-4F0E-9D83-A25409513B3C}" destId="{B1CACBBA-EEA7-478A-8647-C21C3250F95C}" srcOrd="0" destOrd="0" presId="urn:microsoft.com/office/officeart/2005/8/layout/vList2"/>
    <dgm:cxn modelId="{AB8C72AF-17BA-48A8-A40B-617249494E56}" type="presOf" srcId="{F97A039D-E2C0-4F61-A7AF-728F89FA9F83}" destId="{5BF81CFC-D3E0-4940-A17E-C51B05FF6CDB}" srcOrd="0" destOrd="0" presId="urn:microsoft.com/office/officeart/2005/8/layout/vList2"/>
    <dgm:cxn modelId="{5A50BC48-0AAA-47E5-A897-560400BC063C}" srcId="{C5A8CE2F-AC44-4B62-8498-3AA662EB1D6C}" destId="{F160841C-94FB-4F60-9AEB-34744BCC99AD}" srcOrd="0" destOrd="0" parTransId="{304AF000-5D5A-45F0-B2CA-41D4D3AF55AC}" sibTransId="{BF037C58-DAF8-45F2-8038-13B9A9E7C343}"/>
    <dgm:cxn modelId="{BBCAF5B8-109A-4BC2-91FB-BAB0FEA535E3}" type="presOf" srcId="{30FAA98B-ADD7-4496-98B5-47A1EE6F8424}" destId="{93420677-7F4D-4792-AF42-892E00A0B1E3}" srcOrd="0" destOrd="0" presId="urn:microsoft.com/office/officeart/2005/8/layout/vList2"/>
    <dgm:cxn modelId="{AA249369-E7FD-4598-A5CD-E78335EA9FEE}" type="presOf" srcId="{C5A8CE2F-AC44-4B62-8498-3AA662EB1D6C}" destId="{B76AD56D-F9D6-4A7E-85AA-FF445860A168}" srcOrd="0" destOrd="0" presId="urn:microsoft.com/office/officeart/2005/8/layout/vList2"/>
    <dgm:cxn modelId="{413BBC26-43A6-44AB-BBB6-270BEA9ED17E}" srcId="{F97A039D-E2C0-4F61-A7AF-728F89FA9F83}" destId="{30FAA98B-ADD7-4496-98B5-47A1EE6F8424}" srcOrd="0" destOrd="0" parTransId="{5E0F8165-0084-4E47-BA49-124AF77EC1EF}" sibTransId="{18F86306-DE03-4053-9BF2-ECA7A7CC25C0}"/>
    <dgm:cxn modelId="{EE15DB7A-C362-4B50-A313-EF7AAE413059}" type="presOf" srcId="{F160841C-94FB-4F60-9AEB-34744BCC99AD}" destId="{DBEA54E5-7B72-4CB4-9EB0-92F05E94EC26}" srcOrd="0" destOrd="0" presId="urn:microsoft.com/office/officeart/2005/8/layout/vList2"/>
    <dgm:cxn modelId="{C3523705-FC83-4100-97B4-59CAC5D99DF0}" srcId="{C5A8CE2F-AC44-4B62-8498-3AA662EB1D6C}" destId="{F97A039D-E2C0-4F61-A7AF-728F89FA9F83}" srcOrd="1" destOrd="0" parTransId="{6E858A2D-3E57-436A-8EE8-BBC76D36EE34}" sibTransId="{06E57D1A-9CCD-47A8-9549-8C459F1CF30C}"/>
    <dgm:cxn modelId="{A6CF6240-4FE1-474F-991B-84762DEE7374}" type="presParOf" srcId="{B76AD56D-F9D6-4A7E-85AA-FF445860A168}" destId="{DBEA54E5-7B72-4CB4-9EB0-92F05E94EC26}" srcOrd="0" destOrd="0" presId="urn:microsoft.com/office/officeart/2005/8/layout/vList2"/>
    <dgm:cxn modelId="{7295309E-AC29-4D7F-805D-9942AC90B30C}" type="presParOf" srcId="{B76AD56D-F9D6-4A7E-85AA-FF445860A168}" destId="{B1CACBBA-EEA7-478A-8647-C21C3250F95C}" srcOrd="1" destOrd="0" presId="urn:microsoft.com/office/officeart/2005/8/layout/vList2"/>
    <dgm:cxn modelId="{0E1C8A5A-87B1-44AD-AA07-9475D2DFB42C}" type="presParOf" srcId="{B76AD56D-F9D6-4A7E-85AA-FF445860A168}" destId="{5BF81CFC-D3E0-4940-A17E-C51B05FF6CDB}" srcOrd="2" destOrd="0" presId="urn:microsoft.com/office/officeart/2005/8/layout/vList2"/>
    <dgm:cxn modelId="{5F722CC9-493E-42F6-B8F8-206C93EDD536}" type="presParOf" srcId="{B76AD56D-F9D6-4A7E-85AA-FF445860A168}" destId="{93420677-7F4D-4792-AF42-892E00A0B1E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A54E5-7B72-4CB4-9EB0-92F05E94EC26}">
      <dsp:nvSpPr>
        <dsp:cNvPr id="0" name=""/>
        <dsp:cNvSpPr/>
      </dsp:nvSpPr>
      <dsp:spPr>
        <a:xfrm>
          <a:off x="0" y="263800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Неорганічні речовини</a:t>
          </a:r>
          <a:endParaRPr lang="ru-RU" sz="4500" kern="1200" dirty="0"/>
        </a:p>
      </dsp:txBody>
      <dsp:txXfrm>
        <a:off x="52688" y="316488"/>
        <a:ext cx="8124224" cy="973949"/>
      </dsp:txXfrm>
    </dsp:sp>
    <dsp:sp modelId="{B1CACBBA-EEA7-478A-8647-C21C3250F95C}">
      <dsp:nvSpPr>
        <dsp:cNvPr id="0" name=""/>
        <dsp:cNvSpPr/>
      </dsp:nvSpPr>
      <dsp:spPr>
        <a:xfrm>
          <a:off x="0" y="1343125"/>
          <a:ext cx="8229600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500" kern="1200" dirty="0" smtClean="0"/>
            <a:t>ВОДА      МІНЕРАЛЬНІ РЕЧОВИНИ</a:t>
          </a:r>
          <a:endParaRPr lang="ru-RU" sz="3500" kern="1200" dirty="0"/>
        </a:p>
      </dsp:txBody>
      <dsp:txXfrm>
        <a:off x="0" y="1343125"/>
        <a:ext cx="8229600" cy="745200"/>
      </dsp:txXfrm>
    </dsp:sp>
    <dsp:sp modelId="{5BF81CFC-D3E0-4940-A17E-C51B05FF6CDB}">
      <dsp:nvSpPr>
        <dsp:cNvPr id="0" name=""/>
        <dsp:cNvSpPr/>
      </dsp:nvSpPr>
      <dsp:spPr>
        <a:xfrm>
          <a:off x="0" y="2088325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Органічні речовини</a:t>
          </a:r>
          <a:endParaRPr lang="ru-RU" sz="4500" kern="1200" dirty="0"/>
        </a:p>
      </dsp:txBody>
      <dsp:txXfrm>
        <a:off x="52688" y="2141013"/>
        <a:ext cx="8124224" cy="973949"/>
      </dsp:txXfrm>
    </dsp:sp>
    <dsp:sp modelId="{93420677-7F4D-4792-AF42-892E00A0B1E3}">
      <dsp:nvSpPr>
        <dsp:cNvPr id="0" name=""/>
        <dsp:cNvSpPr/>
      </dsp:nvSpPr>
      <dsp:spPr>
        <a:xfrm>
          <a:off x="0" y="3167650"/>
          <a:ext cx="8229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500" kern="1200" dirty="0" smtClean="0"/>
            <a:t>БІЛКИ ЛІПІДИ ВУГЛЕВОДИ НУКЛЕЇНОВІ КИСЛОТИ ВІТАМІНИ ГОРМОНИ ТОЩО</a:t>
          </a:r>
          <a:endParaRPr lang="ru-RU" sz="3500" kern="1200" dirty="0"/>
        </a:p>
      </dsp:txBody>
      <dsp:txXfrm>
        <a:off x="0" y="3167650"/>
        <a:ext cx="8229600" cy="1094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Загальний план будови організму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6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Рівні організації живого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 smtClean="0"/>
              <a:t>Біосферний</a:t>
            </a:r>
          </a:p>
          <a:p>
            <a:pPr marL="0" indent="0" algn="ctr">
              <a:buNone/>
            </a:pPr>
            <a:r>
              <a:rPr lang="uk-UA" dirty="0" err="1" smtClean="0"/>
              <a:t>Біогеоценотичний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Популяційно-видовий</a:t>
            </a:r>
          </a:p>
          <a:p>
            <a:pPr marL="0" indent="0" algn="ctr">
              <a:buNone/>
            </a:pPr>
            <a:r>
              <a:rPr lang="uk-UA" dirty="0" err="1" smtClean="0"/>
              <a:t>Організмовий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Органний</a:t>
            </a:r>
          </a:p>
          <a:p>
            <a:pPr marL="0" indent="0" algn="ctr">
              <a:buNone/>
            </a:pPr>
            <a:r>
              <a:rPr lang="uk-UA" dirty="0" smtClean="0"/>
              <a:t>Тканинний</a:t>
            </a:r>
          </a:p>
          <a:p>
            <a:pPr marL="0" indent="0" algn="ctr">
              <a:buNone/>
            </a:pPr>
            <a:r>
              <a:rPr lang="uk-UA" dirty="0" smtClean="0"/>
              <a:t>Клітинний</a:t>
            </a:r>
          </a:p>
          <a:p>
            <a:pPr marL="0" indent="0" algn="ctr">
              <a:buNone/>
            </a:pPr>
            <a:r>
              <a:rPr lang="uk-UA" dirty="0" smtClean="0"/>
              <a:t>Молекулярно-генетичний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12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Молекулярний рівень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3290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426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Клітинний рівень</a:t>
            </a:r>
            <a:br>
              <a:rPr lang="uk-UA" dirty="0" smtClean="0"/>
            </a:br>
            <a:r>
              <a:rPr lang="uk-UA" dirty="0">
                <a:solidFill>
                  <a:prstClr val="black"/>
                </a:solidFill>
              </a:rPr>
              <a:t>Сучасна клітинна 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uk-UA" dirty="0">
                <a:solidFill>
                  <a:prstClr val="black"/>
                </a:solidFill>
              </a:rPr>
              <a:t>1.Клітина- основна одиниця будови і розвитку всіх живих організмів, найменша одиниця живого.</a:t>
            </a:r>
          </a:p>
          <a:p>
            <a:pPr marL="0" lvl="0" indent="0">
              <a:buNone/>
            </a:pPr>
            <a:r>
              <a:rPr lang="uk-UA" dirty="0">
                <a:solidFill>
                  <a:prstClr val="black"/>
                </a:solidFill>
              </a:rPr>
              <a:t>2.Клітини організмів подібні за своєю будовою, хімічним складом, основними проявами життєдіяльності.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586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prstClr val="black"/>
                </a:solidFill>
              </a:rPr>
              <a:t>Сучасна клітинна 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uk-UA" dirty="0">
                <a:solidFill>
                  <a:prstClr val="black"/>
                </a:solidFill>
              </a:rPr>
              <a:t>3. Розмноження клітин відбувається шляхом їх поділу</a:t>
            </a:r>
          </a:p>
          <a:p>
            <a:pPr marL="0" lvl="0" indent="0">
              <a:buNone/>
            </a:pPr>
            <a:r>
              <a:rPr lang="uk-UA" dirty="0">
                <a:solidFill>
                  <a:prstClr val="black"/>
                </a:solidFill>
              </a:rPr>
              <a:t>4. У багатоклітинних організмів з клітин побудовані тканини, органи, які тісно </a:t>
            </a:r>
            <a:r>
              <a:rPr lang="uk-UA" dirty="0" err="1">
                <a:solidFill>
                  <a:prstClr val="black"/>
                </a:solidFill>
              </a:rPr>
              <a:t>взаємопов</a:t>
            </a:r>
            <a:r>
              <a:rPr lang="en-US" dirty="0">
                <a:solidFill>
                  <a:prstClr val="black"/>
                </a:solidFill>
              </a:rPr>
              <a:t>’</a:t>
            </a:r>
            <a:r>
              <a:rPr lang="uk-UA" dirty="0" err="1">
                <a:solidFill>
                  <a:prstClr val="black"/>
                </a:solidFill>
              </a:rPr>
              <a:t>язані</a:t>
            </a:r>
            <a:r>
              <a:rPr lang="uk-UA" dirty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25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Тканинний рівень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Епітеліальна</a:t>
            </a:r>
          </a:p>
          <a:p>
            <a:r>
              <a:rPr lang="uk-UA" dirty="0" smtClean="0"/>
              <a:t>Сполучна</a:t>
            </a:r>
          </a:p>
          <a:p>
            <a:r>
              <a:rPr lang="uk-UA" dirty="0" smtClean="0"/>
              <a:t>М’язова</a:t>
            </a:r>
          </a:p>
          <a:p>
            <a:r>
              <a:rPr lang="uk-UA" smtClean="0"/>
              <a:t>Нервова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031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97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Загальний план будови організму</vt:lpstr>
      <vt:lpstr>Рівні організації живого</vt:lpstr>
      <vt:lpstr>Молекулярний рівень</vt:lpstr>
      <vt:lpstr>Клітинний рівень Сучасна клітинна теорія</vt:lpstr>
      <vt:lpstr>Сучасна клітинна теорія</vt:lpstr>
      <vt:lpstr>Тканинний рівень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Пользователь Windows</cp:lastModifiedBy>
  <cp:revision>4</cp:revision>
  <dcterms:created xsi:type="dcterms:W3CDTF">2022-09-05T05:44:21Z</dcterms:created>
  <dcterms:modified xsi:type="dcterms:W3CDTF">2022-09-05T07:19:08Z</dcterms:modified>
</cp:coreProperties>
</file>