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3FAD21-1386-420C-820A-6A4F8D3B8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C6E9EF7-D738-4DAC-AECA-4DEA19E0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D726F5-2B4E-497A-9B35-AFA1DAC1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6AFBEC-508E-48D8-B772-9B1C660B0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047055B-27F3-4B39-A3AA-FA95A3F5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85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DD7362-1CC7-46F0-802E-5DC126BB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769940B-AC16-49B4-A864-EF3E74EAF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F794E47-F167-4696-BC21-497E4973A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47CA85C-303D-495B-99E2-55681C1BF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9E678EB-3AEF-40FF-8DB3-9CEF7FFB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0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1306B3F-190C-4D6D-95B3-421E64F45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E2F6B36-72C9-49E3-8C8A-DD2E7AA38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41D1BB6-5E1D-4249-89C1-EA8747B8C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1FCC2AA-E4E0-48CB-B7F4-036374D3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74481A-A376-499A-BD83-8247227D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44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0A496B-CD22-4AB7-A932-B6E9E3BDE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0D66B85-9263-4BD7-A259-9D4AFCFA6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15E10B3-15E1-4897-860B-DD541D07F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0BB15A-1EEA-4441-A263-ABE8C6C31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CC8391B-05FA-4BA9-A14F-BC33FB174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08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E2DAA-53A0-4F0F-A9C8-F74FD9D2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FE7C828-861A-403B-BCAA-8EB684E35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BD2378-37BA-46A9-9FF8-9F51616F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5BD04DB-0E4C-4ED2-85CA-53FBB085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A0DD6E-71A5-42DC-94B8-9C3251CD1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73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991666-4E51-4B8A-B207-445697D47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6B69149-BBE6-4940-8F46-917BD2FDB8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CCF9D98-D643-43F6-B022-4D6A8DCBD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1A8B87-AA21-406E-A74D-0E65F882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FAAC3AA-3D0A-472E-8941-479777EF5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559E285-D0D4-497E-8D8D-8DA2C438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73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091407-6EFA-420B-8B24-DB416687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E79D99A-C3D1-4865-9F51-7F4DA2FD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E940A59-93B9-4040-B62A-BAF39499C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41CA4C1-5C5C-4952-9C10-88A40D7AD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65A0F59-BD1D-4074-8772-1804082DF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BA28187-6B95-42BA-8100-BF554E50E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CD3E00A-B980-4989-A014-60631BC71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4D2A227-CA1D-437F-97BC-F8C403700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8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37B571-9764-4FC7-BA72-593E01DA8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92E18DE-2A8D-447C-B1F9-2311C94E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2619EAD-CC5B-4DB1-8332-29AB0786C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0FE0748-FBC9-4CED-9BF1-D4A573A78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D4785CE-0C0C-4AC1-B53D-78C8BE512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21411B4-EAF6-4311-BCB5-341C7301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8DF2AB5-3225-43D5-BCF4-0948489E6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90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1281C1-7678-408C-A867-961BDC38E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A24701F-0630-474D-99F4-5A8758DA1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B6DA552-3C59-4474-B628-D6ABFA411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192F650-D401-4CA1-9D71-D0E12B26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51212F-D493-472B-876A-7645BB115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D2DC9A9-F86A-4980-8FE2-FED45596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07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5F79FB-C9BB-4870-A874-E09DFE68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8407018-6FDB-447A-A3AA-0898409148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C595C33-B488-4912-B0E3-FB7B556E9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6CD4894-1476-4474-925C-DD8331238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274BD6E-0DA4-4ACA-A94F-4D4CA0DD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EC43E6-2B3A-4EEE-BEB6-1414DD8A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23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A7A531-D176-487D-8AC3-C0E6948E3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6BA7F45-F0F8-4BD0-AC1C-14069FBCB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CD45862-959B-4714-8433-A56933EC20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E7CFB-0A80-4862-846B-611E89803EA7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EF8EC6-BE31-4DA1-BF66-BBB0812D1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E43DEA-CDA6-4B80-81E0-37259AFBA8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067C6-637F-418F-86ED-97523E271C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92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BAE4FF-03F1-4AF4-BE8F-87BF441CA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7200" b="1" dirty="0"/>
              <a:t>Особливості створення контенту</a:t>
            </a:r>
            <a:endParaRPr lang="ru-RU" sz="72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6A04376-D848-408B-AEBD-E8D4AB5DE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Графічне представлення числових даних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252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68BF7D-7533-4A06-96E0-A7753496E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/>
              <a:t>Canva</a:t>
            </a:r>
            <a:r>
              <a:rPr lang="ru-RU" sz="6600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C80B43C-9932-4B68-96BD-6D4C46732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672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Онлайн </a:t>
            </a:r>
            <a:r>
              <a:rPr lang="ru-RU" sz="4000" dirty="0" err="1"/>
              <a:t>сервіс</a:t>
            </a:r>
            <a:r>
              <a:rPr lang="ru-RU" sz="4000" dirty="0"/>
              <a:t> для </a:t>
            </a:r>
            <a:r>
              <a:rPr lang="ru-RU" sz="4000" dirty="0" err="1"/>
              <a:t>створення</a:t>
            </a:r>
            <a:r>
              <a:rPr lang="ru-RU" sz="4000" dirty="0"/>
              <a:t> </a:t>
            </a:r>
            <a:r>
              <a:rPr lang="ru-RU" sz="4000" dirty="0" err="1"/>
              <a:t>яскравих</a:t>
            </a:r>
            <a:r>
              <a:rPr lang="ru-RU" sz="4000" dirty="0"/>
              <a:t> </a:t>
            </a:r>
            <a:r>
              <a:rPr lang="ru-RU" sz="4000" dirty="0" err="1"/>
              <a:t>дизайнів</a:t>
            </a:r>
            <a:r>
              <a:rPr lang="ru-RU" sz="4000" dirty="0"/>
              <a:t> і </a:t>
            </a:r>
            <a:r>
              <a:rPr lang="ru-RU" sz="4000" dirty="0" err="1"/>
              <a:t>документі</a:t>
            </a:r>
            <a:r>
              <a:rPr lang="ru-RU" sz="4000" dirty="0"/>
              <a:t>: </a:t>
            </a:r>
          </a:p>
          <a:p>
            <a:pPr lvl="1"/>
            <a:r>
              <a:rPr lang="ru-RU" sz="3600" dirty="0" err="1"/>
              <a:t>створення</a:t>
            </a:r>
            <a:r>
              <a:rPr lang="ru-RU" sz="3600" dirty="0"/>
              <a:t> </a:t>
            </a:r>
            <a:r>
              <a:rPr lang="ru-RU" sz="3600" dirty="0" err="1"/>
              <a:t>листівок</a:t>
            </a:r>
            <a:endParaRPr lang="ru-RU" sz="3600" dirty="0"/>
          </a:p>
          <a:p>
            <a:pPr lvl="1"/>
            <a:r>
              <a:rPr lang="ru-RU" sz="3600" dirty="0" err="1"/>
              <a:t>презентацій</a:t>
            </a:r>
            <a:endParaRPr lang="ru-RU" sz="3600" dirty="0"/>
          </a:p>
          <a:p>
            <a:pPr lvl="1"/>
            <a:r>
              <a:rPr lang="ru-RU" sz="3600" dirty="0" err="1"/>
              <a:t>графіків</a:t>
            </a:r>
            <a:endParaRPr lang="ru-RU" sz="36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33B783C-5D62-48EE-A498-EE3B13B7AF1A}"/>
              </a:ext>
            </a:extLst>
          </p:cNvPr>
          <p:cNvSpPr/>
          <p:nvPr/>
        </p:nvSpPr>
        <p:spPr>
          <a:xfrm>
            <a:off x="2338123" y="5205656"/>
            <a:ext cx="66944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/>
              <a:t>https://www.canva.com/</a:t>
            </a:r>
          </a:p>
        </p:txBody>
      </p:sp>
    </p:spTree>
    <p:extLst>
      <p:ext uri="{BB962C8B-B14F-4D97-AF65-F5344CB8AC3E}">
        <p14:creationId xmlns:p14="http://schemas.microsoft.com/office/powerpoint/2010/main" val="170148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1D5DC0-FC2A-42FA-9DAB-53F26FB7A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B8E65C-CDB7-40D6-98E6-DA33B2BE9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anva - дизайн для соцсетей и презентаций">
            <a:extLst>
              <a:ext uri="{FF2B5EF4-FFF2-40B4-BE49-F238E27FC236}">
                <a16:creationId xmlns:a16="http://schemas.microsoft.com/office/drawing/2014/main" xmlns="" id="{C077BCF0-0FE9-4F6E-A074-850014171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2" y="491331"/>
            <a:ext cx="11750676" cy="587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29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DE1314-A13A-4441-9D7E-F98EB343E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Алгоритм створення </a:t>
            </a:r>
            <a:r>
              <a:rPr lang="ru-RU" b="1" dirty="0" err="1"/>
              <a:t>лінійних</a:t>
            </a:r>
            <a:r>
              <a:rPr lang="ru-RU" b="1" dirty="0"/>
              <a:t> </a:t>
            </a:r>
            <a:r>
              <a:rPr lang="ru-RU" b="1" dirty="0" err="1"/>
              <a:t>графік</a:t>
            </a:r>
            <a:r>
              <a:rPr lang="ru-RU" b="1" dirty="0"/>
              <a:t> в </a:t>
            </a:r>
            <a:r>
              <a:rPr lang="ru-RU" b="1" dirty="0" err="1"/>
              <a:t>Canva</a:t>
            </a:r>
            <a:r>
              <a:rPr lang="ru-RU" b="1" dirty="0"/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2F32433-EEC4-4334-A197-5DBE94ACB326}"/>
              </a:ext>
            </a:extLst>
          </p:cNvPr>
          <p:cNvSpPr/>
          <p:nvPr/>
        </p:nvSpPr>
        <p:spPr>
          <a:xfrm>
            <a:off x="838199" y="1864021"/>
            <a:ext cx="109694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err="1"/>
              <a:t>Створіть</a:t>
            </a:r>
            <a:r>
              <a:rPr lang="ru-RU" sz="3200" dirty="0"/>
              <a:t> </a:t>
            </a:r>
            <a:r>
              <a:rPr lang="ru-RU" sz="3200" dirty="0" err="1"/>
              <a:t>обліковий</a:t>
            </a:r>
            <a:r>
              <a:rPr lang="ru-RU" sz="3200" dirty="0"/>
              <a:t> </a:t>
            </a:r>
            <a:r>
              <a:rPr lang="ru-RU" sz="3200" dirty="0" err="1"/>
              <a:t>запис</a:t>
            </a:r>
            <a:r>
              <a:rPr lang="ru-RU" sz="3200" dirty="0"/>
              <a:t> </a:t>
            </a:r>
            <a:r>
              <a:rPr lang="ru-RU" sz="3200" dirty="0" err="1"/>
              <a:t>Canva</a:t>
            </a:r>
            <a:r>
              <a:rPr lang="ru-RU" sz="3200" dirty="0"/>
              <a:t>, </a:t>
            </a:r>
            <a:r>
              <a:rPr lang="ru-RU" sz="3200" dirty="0" err="1"/>
              <a:t>щоб</a:t>
            </a:r>
            <a:r>
              <a:rPr lang="ru-RU" sz="3200" dirty="0"/>
              <a:t> </a:t>
            </a:r>
            <a:r>
              <a:rPr lang="ru-RU" sz="3200" dirty="0" err="1"/>
              <a:t>приступити</a:t>
            </a:r>
            <a:r>
              <a:rPr lang="ru-RU" sz="3200" dirty="0"/>
              <a:t> до дизайну </a:t>
            </a:r>
            <a:r>
              <a:rPr lang="ru-RU" sz="3200" dirty="0" err="1"/>
              <a:t>лінійного</a:t>
            </a:r>
            <a:r>
              <a:rPr lang="ru-RU" sz="3200" dirty="0"/>
              <a:t> </a:t>
            </a:r>
            <a:r>
              <a:rPr lang="ru-RU" sz="3200" dirty="0" err="1"/>
              <a:t>графіка</a:t>
            </a:r>
            <a:r>
              <a:rPr lang="ru-RU" sz="32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err="1"/>
              <a:t>Виберіть</a:t>
            </a:r>
            <a:r>
              <a:rPr lang="ru-RU" sz="3200" dirty="0"/>
              <a:t> «</a:t>
            </a:r>
            <a:r>
              <a:rPr lang="ru-RU" sz="3200" dirty="0" err="1"/>
              <a:t>Діаграми</a:t>
            </a:r>
            <a:r>
              <a:rPr lang="ru-RU" sz="3200" dirty="0"/>
              <a:t>» на </a:t>
            </a:r>
            <a:r>
              <a:rPr lang="ru-RU" sz="3200" dirty="0" err="1"/>
              <a:t>вкладці</a:t>
            </a:r>
            <a:r>
              <a:rPr lang="ru-RU" sz="3200" dirty="0"/>
              <a:t> «</a:t>
            </a:r>
            <a:r>
              <a:rPr lang="ru-RU" sz="3200" dirty="0" err="1"/>
              <a:t>Елементи</a:t>
            </a:r>
            <a:r>
              <a:rPr lang="ru-RU" sz="3200" dirty="0"/>
              <a:t>»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знайдіть</a:t>
            </a:r>
            <a:r>
              <a:rPr lang="ru-RU" sz="3200" dirty="0"/>
              <a:t> слова «</a:t>
            </a:r>
            <a:r>
              <a:rPr lang="ru-RU" sz="3200" dirty="0" err="1"/>
              <a:t>Діаграми</a:t>
            </a:r>
            <a:r>
              <a:rPr lang="ru-RU" sz="3200" dirty="0"/>
              <a:t>» на </a:t>
            </a:r>
            <a:r>
              <a:rPr lang="ru-RU" sz="3200" dirty="0" err="1"/>
              <a:t>вкладці</a:t>
            </a:r>
            <a:r>
              <a:rPr lang="ru-RU" sz="3200" dirty="0"/>
              <a:t> «</a:t>
            </a:r>
            <a:r>
              <a:rPr lang="ru-RU" sz="3200" dirty="0" err="1"/>
              <a:t>Пошук</a:t>
            </a:r>
            <a:r>
              <a:rPr lang="ru-RU" sz="3200" dirty="0"/>
              <a:t>».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err="1"/>
              <a:t>Натисніть</a:t>
            </a:r>
            <a:r>
              <a:rPr lang="ru-RU" sz="3200" dirty="0"/>
              <a:t> </a:t>
            </a:r>
            <a:r>
              <a:rPr lang="ru-RU" sz="3200" dirty="0" err="1"/>
              <a:t>піктограму</a:t>
            </a:r>
            <a:r>
              <a:rPr lang="ru-RU" sz="3200" dirty="0"/>
              <a:t> «</a:t>
            </a:r>
            <a:r>
              <a:rPr lang="ru-RU" sz="3200" dirty="0" err="1"/>
              <a:t>Лінійний</a:t>
            </a:r>
            <a:r>
              <a:rPr lang="ru-RU" sz="3200" dirty="0"/>
              <a:t> </a:t>
            </a:r>
            <a:r>
              <a:rPr lang="ru-RU" sz="3200" dirty="0" err="1"/>
              <a:t>графік</a:t>
            </a:r>
            <a:r>
              <a:rPr lang="ru-RU" sz="3200" dirty="0"/>
              <a:t>».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err="1"/>
              <a:t>Натисніть</a:t>
            </a:r>
            <a:r>
              <a:rPr lang="ru-RU" sz="3200" dirty="0"/>
              <a:t> кнопку «</a:t>
            </a:r>
            <a:r>
              <a:rPr lang="ru-RU" sz="3200" dirty="0" err="1"/>
              <a:t>Дані</a:t>
            </a:r>
            <a:r>
              <a:rPr lang="ru-RU" sz="3200" dirty="0"/>
              <a:t>» на </a:t>
            </a:r>
            <a:r>
              <a:rPr lang="ru-RU" sz="3200" dirty="0" err="1"/>
              <a:t>панелі</a:t>
            </a:r>
            <a:r>
              <a:rPr lang="ru-RU" sz="3200" dirty="0"/>
              <a:t> </a:t>
            </a:r>
            <a:r>
              <a:rPr lang="ru-RU" sz="3200" dirty="0" err="1"/>
              <a:t>інструментів</a:t>
            </a:r>
            <a:r>
              <a:rPr lang="ru-RU" sz="3200" dirty="0"/>
              <a:t> для </a:t>
            </a:r>
            <a:r>
              <a:rPr lang="ru-RU" sz="3200" dirty="0" err="1"/>
              <a:t>введення</a:t>
            </a:r>
            <a:r>
              <a:rPr lang="ru-RU" sz="3200" dirty="0"/>
              <a:t> </a:t>
            </a:r>
            <a:r>
              <a:rPr lang="ru-RU" sz="3200" dirty="0" err="1"/>
              <a:t>міток</a:t>
            </a:r>
            <a:r>
              <a:rPr lang="ru-RU" sz="3200" dirty="0"/>
              <a:t> і </a:t>
            </a:r>
            <a:r>
              <a:rPr lang="ru-RU" sz="3200" dirty="0" err="1"/>
              <a:t>значень</a:t>
            </a:r>
            <a:r>
              <a:rPr lang="ru-RU" sz="32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err="1"/>
              <a:t>Налаштуйте</a:t>
            </a:r>
            <a:r>
              <a:rPr lang="ru-RU" sz="3200" dirty="0"/>
              <a:t> </a:t>
            </a:r>
            <a:r>
              <a:rPr lang="ru-RU" sz="3200" dirty="0" err="1" smtClean="0"/>
              <a:t>кольор</a:t>
            </a:r>
            <a:r>
              <a:rPr lang="uk-UA" sz="3200" dirty="0"/>
              <a:t>и</a:t>
            </a:r>
            <a:r>
              <a:rPr lang="ru-RU" sz="3200" dirty="0" smtClean="0"/>
              <a:t> </a:t>
            </a:r>
            <a:r>
              <a:rPr lang="ru-RU" sz="3200" dirty="0" err="1"/>
              <a:t>ліній</a:t>
            </a:r>
            <a:r>
              <a:rPr lang="ru-RU" sz="3200" dirty="0"/>
              <a:t> і </a:t>
            </a:r>
            <a:r>
              <a:rPr lang="ru-RU" sz="3200" dirty="0" err="1"/>
              <a:t>шрифти</a:t>
            </a:r>
            <a:r>
              <a:rPr lang="ru-RU" sz="3200" dirty="0"/>
              <a:t> </a:t>
            </a:r>
            <a:r>
              <a:rPr lang="ru-RU" sz="3200" dirty="0" err="1"/>
              <a:t>міток</a:t>
            </a:r>
            <a:r>
              <a:rPr lang="ru-RU" sz="32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err="1"/>
              <a:t>Збережіть</a:t>
            </a:r>
            <a:r>
              <a:rPr lang="ru-RU" sz="3200" dirty="0"/>
              <a:t> і </a:t>
            </a:r>
            <a:r>
              <a:rPr lang="ru-RU" sz="3200" dirty="0" err="1"/>
              <a:t>поділіться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4443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DAE33A-1150-4624-B027-FB571D3E6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C10606-F0F6-4C06-9DDD-F0F38BBAB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FA0272B-4E47-4F8A-8B93-46E49D7CE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5064"/>
            <a:ext cx="12192000" cy="478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749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F9A1EA-6902-4D6F-8652-1E9CD5001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3CE6780-46F8-4A70-A14C-96E76C7DD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E919354-640D-46DF-94ED-179165AAE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571"/>
            <a:ext cx="12192000" cy="482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113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95</Words>
  <Application>Microsoft Office PowerPoint</Application>
  <PresentationFormat>Произвольный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Особливості створення контенту</vt:lpstr>
      <vt:lpstr>Canva </vt:lpstr>
      <vt:lpstr>Презентация PowerPoint</vt:lpstr>
      <vt:lpstr>Алгоритм створення лінійних графік в Canva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створення контенту</dc:title>
  <dc:creator>admin</dc:creator>
  <cp:lastModifiedBy>admin</cp:lastModifiedBy>
  <cp:revision>8</cp:revision>
  <dcterms:created xsi:type="dcterms:W3CDTF">2021-09-14T10:33:10Z</dcterms:created>
  <dcterms:modified xsi:type="dcterms:W3CDTF">2021-09-21T10:48:22Z</dcterms:modified>
</cp:coreProperties>
</file>