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902" autoAdjust="0"/>
  </p:normalViewPr>
  <p:slideViewPr>
    <p:cSldViewPr snapToGrid="0">
      <p:cViewPr varScale="1">
        <p:scale>
          <a:sx n="65" d="100"/>
          <a:sy n="6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70FF7-E412-4176-9A00-88F606490FC8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BDC30-5B7A-4358-969A-E3329B44821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9047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BDC30-5B7A-4358-969A-E3329B448218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03570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BDC30-5B7A-4358-969A-E3329B448218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4044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BDC30-5B7A-4358-969A-E3329B448218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5061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DBDC30-5B7A-4358-969A-E3329B448218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354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C8AE72-0894-41A6-BC8C-81AA82FE8B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847259A-32E0-4397-8CC2-D3EC3B9DA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B86809-31C5-4DD8-BF63-203413FBB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440495-A380-4298-85F9-573B9E37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BD42889-B2C6-4AAB-A162-A0219F75B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8159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151868-B162-4EC0-879A-EAC8BABAA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B7F978-CABD-4D56-826E-1534183226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DE893F-4B25-4CC1-9A71-1A09BE8F8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985111-2921-40D5-86AE-82818BF6C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5587B82-6510-4390-87C5-3B8C588D6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290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4E7B037-CDD0-42F8-9ED1-3CDF04B8E9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27A3C7C-D527-451D-9089-2355F8C42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F3B52F2-9002-4B39-98D3-33508C287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49A53D-E595-4AFC-B69A-DEF187BEF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19ED27-83F4-4698-B2B5-1C7D1FC45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2693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EEE4B0-EF34-4F94-9855-CE56EE7B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533E4E-9672-43E5-8FB5-DA974C0BC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F4CD40-C0D5-4A5B-B82A-EFF206EFE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382F83-452D-49F3-A0A6-31FE4E5A6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F5C5C6-6042-44D8-B94A-8C465B1C7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0334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77EF2A-B346-44DC-BB3F-94E8B42C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866BAE-41E4-432C-B02D-F58DCCFEEE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1CD843-92DA-4299-8F6B-5CB25021D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0404710-02C2-4248-9F5F-0C3A1F3EF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8D4F98-4C28-4DD9-97ED-9E6D99E93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0280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5DB3A6-8E49-45E3-B0BA-D4AE07A74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B14558-647D-4A58-8D5D-5F77A5009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18E58D-9246-42A8-96E2-C8D6EBA586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804FED-30FC-4EC7-B71D-4947A7BEC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C6E3E8C-E721-4022-BED5-E78B1BE23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FEA197C-A315-4002-8C97-79074BF3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3309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8BB7E8-6991-4718-A649-58803C5A3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C9CF9B9-F83F-4FF7-BC4C-2C1B60774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A7428B-F7B1-4B80-B2A1-70CFAEAE2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B7DD4F9-714B-40A3-86A0-B5634F571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16A265B-F67A-41C3-A1DE-7CB316AB6F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C01AEEA-C0DC-43B2-83C6-58A0CF6C1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126C260-4369-4DE0-B53D-2F9D11804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0FDA376-89F2-4EA0-A5AA-C07142A67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183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0464A1-4193-4F9C-A82E-13CA40941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4DA1C88-D0BC-4AAD-BCCF-72E5B106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B5AF317-7EDB-44D0-A13E-09F24217C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4AECBF2-8594-46D0-844C-7EA4AECF5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4421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E9A4F96-F447-4918-A60D-DD5CB0F04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D74F5FE-6AE8-4A98-8DC4-E43221084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EDB4276-2CE4-4211-AE96-B2E21161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55610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B0A81B-1F8F-422D-A8A3-DEB2EC8BA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812FE8-2CE9-4986-A63C-102CE64E2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A53BEB-B285-4A03-A940-3772EA5A24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61F85A-04F9-478F-9CD9-D8A2F05CC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17E4AC-25A8-40B5-92C6-DEBD86194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521F061-C5A7-42A1-9F2A-19C50B364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8215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DCBAEE-B82C-4A2B-A8DA-3652E1129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7ED3675-09B1-460E-AAA0-EE66F44EE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F1AC02-F5F5-4C70-B468-08C6B0529D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6A5BB88-AC3B-486C-BA1B-0DE8E748C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185F77-04C5-4B0F-B273-C9C9D787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8ABF2BE-72B7-4ED9-A5BB-2E6AE138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1853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63732-18FA-4D92-9B73-FA36551B1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48F8C8-0046-4C30-A298-78CC23936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E3B6B01-4F94-4DA4-9CFB-424B2B4FA0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5C215-9D9D-4BCD-B516-F885973A922B}" type="datetimeFigureOut">
              <a:rPr lang="uk-UA" smtClean="0"/>
              <a:t>16.02.2022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1A8ECB2-E24E-4F02-B5F7-E13294D77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43C1C4-D782-47BC-BDEF-BEAD1B1D45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3E5B9-6B4D-499C-A94A-B255707867F3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462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бъект 2">
            <a:extLst>
              <a:ext uri="{FF2B5EF4-FFF2-40B4-BE49-F238E27FC236}">
                <a16:creationId xmlns:a16="http://schemas.microsoft.com/office/drawing/2014/main" id="{D3F236BA-BE28-4455-AF6D-B12935F6E82F}"/>
              </a:ext>
            </a:extLst>
          </p:cNvPr>
          <p:cNvSpPr txBox="1">
            <a:spLocks/>
          </p:cNvSpPr>
          <p:nvPr/>
        </p:nvSpPr>
        <p:spPr>
          <a:xfrm>
            <a:off x="-152400" y="563880"/>
            <a:ext cx="11689080" cy="204216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4000" dirty="0"/>
              <a:t>НАВЧАЛЬНИЙ КУРС </a:t>
            </a:r>
          </a:p>
          <a:p>
            <a:r>
              <a:rPr lang="ru-RU" sz="4000" dirty="0"/>
              <a:t>	</a:t>
            </a:r>
            <a:endParaRPr lang="en-US" sz="4000" dirty="0"/>
          </a:p>
          <a:p>
            <a:r>
              <a:rPr lang="ru-RU" sz="4800" dirty="0"/>
              <a:t>УПРАВЛІННЯ КОНФЛІКТАМИ В ТУРИЗМІ</a:t>
            </a:r>
            <a:endParaRPr lang="uk-UA" sz="4800" dirty="0"/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93F1AF2-99B2-4246-AD61-9214066103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238499"/>
            <a:ext cx="4674870" cy="2617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684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93E743-0643-4BE7-8459-E05475DE7254}"/>
              </a:ext>
            </a:extLst>
          </p:cNvPr>
          <p:cNvSpPr txBox="1"/>
          <p:nvPr/>
        </p:nvSpPr>
        <p:spPr>
          <a:xfrm>
            <a:off x="2148840" y="624840"/>
            <a:ext cx="83332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-UA" sz="3600" dirty="0"/>
              <a:t>МЕТА КУРСУ</a:t>
            </a:r>
          </a:p>
          <a:p>
            <a:pPr algn="ctr"/>
            <a:r>
              <a:rPr lang="uk-UA" sz="3600" dirty="0"/>
              <a:t>«УПРАВЛІННЯ КОНФЛІКТАМИ В ТУРИЗМІ»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3881934-64C6-4792-B28C-F239AE3AE11A}"/>
              </a:ext>
            </a:extLst>
          </p:cNvPr>
          <p:cNvSpPr txBox="1"/>
          <p:nvPr/>
        </p:nvSpPr>
        <p:spPr>
          <a:xfrm>
            <a:off x="807720" y="2133600"/>
            <a:ext cx="11201400" cy="2878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1390"/>
              </a:spcAft>
            </a:pPr>
            <a:r>
              <a:rPr lang="uk-UA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Метою</a:t>
            </a: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викладання навчальної дисципліни «Управління конфліктами в туризмі» є набуття практичних навичок у вирішенні конфліктів, вмінь контролювати конфліктну ситуацію, а також вмінь позитивно сприймати конфлікт і прагматично його використовувати.</a:t>
            </a:r>
          </a:p>
        </p:txBody>
      </p:sp>
    </p:spTree>
    <p:extLst>
      <p:ext uri="{BB962C8B-B14F-4D97-AF65-F5344CB8AC3E}">
        <p14:creationId xmlns:p14="http://schemas.microsoft.com/office/powerpoint/2010/main" val="2662861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93E743-0643-4BE7-8459-E05475DE7254}"/>
              </a:ext>
            </a:extLst>
          </p:cNvPr>
          <p:cNvSpPr txBox="1"/>
          <p:nvPr/>
        </p:nvSpPr>
        <p:spPr>
          <a:xfrm>
            <a:off x="624840" y="182880"/>
            <a:ext cx="10942319" cy="7957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Компетентності, </a:t>
            </a:r>
          </a:p>
          <a:p>
            <a:pPr algn="ctr"/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які отримують студенти</a:t>
            </a:r>
          </a:p>
          <a:p>
            <a:pPr algn="ctr"/>
            <a:r>
              <a:rPr lang="uk-UA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згідно </a:t>
            </a:r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 вимогами освітньо-професійної програми:</a:t>
            </a:r>
          </a:p>
          <a:p>
            <a:pPr algn="ctr"/>
            <a:endParaRPr lang="uk-UA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реалізовувати ефективні комунікації та навички взаємодії у професійній діяльності</a:t>
            </a:r>
            <a:endParaRPr lang="uk-UA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Розуміння принципів психології та використання їх у професійній діяльності</a:t>
            </a:r>
            <a:endParaRPr lang="uk-UA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працювати в команді та налагоджувати міжособистісну взаємодію під час вирішення професійних задач</a:t>
            </a:r>
            <a:endParaRPr lang="uk-UA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/>
            <a:endParaRPr lang="uk-UA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3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37327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AD0508-2810-4A44-8EB4-7D3287B60693}"/>
              </a:ext>
            </a:extLst>
          </p:cNvPr>
          <p:cNvSpPr txBox="1"/>
          <p:nvPr/>
        </p:nvSpPr>
        <p:spPr>
          <a:xfrm>
            <a:off x="3520440" y="-30480"/>
            <a:ext cx="4617720" cy="6227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990"/>
              </a:spcAft>
            </a:pPr>
            <a:r>
              <a:rPr lang="uk-UA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Програмні результати:</a:t>
            </a:r>
            <a:endParaRPr lang="uk-UA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6974F2-2DE2-4B5F-8CE6-6C6C7B0F2102}"/>
              </a:ext>
            </a:extLst>
          </p:cNvPr>
          <p:cNvSpPr txBox="1"/>
          <p:nvPr/>
        </p:nvSpPr>
        <p:spPr>
          <a:xfrm>
            <a:off x="1051560" y="997199"/>
            <a:ext cx="10546080" cy="4859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990"/>
              </a:spcAft>
            </a:pPr>
            <a:r>
              <a:rPr lang="uk-UA" sz="32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</a:rPr>
              <a:t>1. </a:t>
            </a:r>
            <a:r>
              <a:rPr lang="uk-UA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Застосовувати знання з психології, що сприятимуть розвитку загальної культури для вирішення професійних задач.</a:t>
            </a:r>
          </a:p>
          <a:p>
            <a:pPr algn="just">
              <a:lnSpc>
                <a:spcPct val="115000"/>
              </a:lnSpc>
              <a:spcAft>
                <a:spcPts val="990"/>
              </a:spcAft>
            </a:pPr>
            <a:r>
              <a:rPr lang="uk-UA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2. Демонструвати навички командної роботи, лідерства для налагодження комунікації професійній діяльності.</a:t>
            </a:r>
          </a:p>
          <a:p>
            <a:pPr algn="just">
              <a:lnSpc>
                <a:spcPct val="115000"/>
              </a:lnSpc>
              <a:spcAft>
                <a:spcPts val="990"/>
              </a:spcAft>
            </a:pPr>
            <a:r>
              <a:rPr lang="uk-UA" sz="32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</a:rPr>
              <a:t>3. Застосовувати навички продуктивного спілкування зі споживачами туристичних послуг у професійній діяльності.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57370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35000">
              <a:schemeClr val="accent4">
                <a:lumMod val="0"/>
                <a:lumOff val="100000"/>
              </a:schemeClr>
            </a:gs>
            <a:gs pos="100000">
              <a:schemeClr val="accent4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3AD0508-2810-4A44-8EB4-7D3287B60693}"/>
              </a:ext>
            </a:extLst>
          </p:cNvPr>
          <p:cNvSpPr txBox="1"/>
          <p:nvPr/>
        </p:nvSpPr>
        <p:spPr>
          <a:xfrm>
            <a:off x="3810000" y="191520"/>
            <a:ext cx="4572000" cy="1461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990"/>
              </a:spcAft>
            </a:pPr>
            <a:r>
              <a:rPr lang="uk-UA" sz="4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курсу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1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990"/>
              </a:spcAft>
            </a:pPr>
            <a:endParaRPr lang="uk-UA" sz="3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6974F2-2DE2-4B5F-8CE6-6C6C7B0F2102}"/>
              </a:ext>
            </a:extLst>
          </p:cNvPr>
          <p:cNvSpPr txBox="1"/>
          <p:nvPr/>
        </p:nvSpPr>
        <p:spPr>
          <a:xfrm>
            <a:off x="670560" y="1806688"/>
            <a:ext cx="10546080" cy="4432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Категорія «спілкування» (засоби та форми спілкування)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Психічні властивості (темперамент, акцентуація характеру).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Поняття «конфлікт» та види конфліктів.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Причини виникнення конфліктів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Стадії розвитку конфліктів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 algn="just">
              <a:lnSpc>
                <a:spcPct val="115000"/>
              </a:lnSpc>
              <a:spcBef>
                <a:spcPts val="500"/>
              </a:spcBef>
              <a:spcAft>
                <a:spcPts val="990"/>
              </a:spcAft>
              <a:buFont typeface="Wingdings" panose="05000000000000000000" pitchFamily="2" charset="2"/>
              <a:buChar char="§"/>
              <a:tabLst>
                <a:tab pos="457200" algn="l"/>
              </a:tabLst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Типи та стилі поведінки в процесі конфлікту</a:t>
            </a:r>
            <a:endParaRPr lang="uk-UA" sz="28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338720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188</Words>
  <Application>Microsoft Office PowerPoint</Application>
  <PresentationFormat>Широкоэкранный</PresentationFormat>
  <Paragraphs>30</Paragraphs>
  <Slides>5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Иванов</dc:creator>
  <cp:lastModifiedBy>Сергей Иванов</cp:lastModifiedBy>
  <cp:revision>6</cp:revision>
  <dcterms:created xsi:type="dcterms:W3CDTF">2022-02-15T16:36:02Z</dcterms:created>
  <dcterms:modified xsi:type="dcterms:W3CDTF">2022-02-16T07:09:12Z</dcterms:modified>
</cp:coreProperties>
</file>