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30"/>
  </p:notesMasterIdLst>
  <p:sldIdLst>
    <p:sldId id="294" r:id="rId2"/>
    <p:sldId id="270" r:id="rId3"/>
    <p:sldId id="259" r:id="rId4"/>
    <p:sldId id="295" r:id="rId5"/>
    <p:sldId id="296" r:id="rId6"/>
    <p:sldId id="297" r:id="rId7"/>
    <p:sldId id="261" r:id="rId8"/>
    <p:sldId id="263" r:id="rId9"/>
    <p:sldId id="298" r:id="rId10"/>
    <p:sldId id="317" r:id="rId11"/>
    <p:sldId id="316" r:id="rId12"/>
    <p:sldId id="315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12052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803" autoAdjust="0"/>
  </p:normalViewPr>
  <p:slideViewPr>
    <p:cSldViewPr>
      <p:cViewPr varScale="1">
        <p:scale>
          <a:sx n="85" d="100"/>
          <a:sy n="85" d="100"/>
        </p:scale>
        <p:origin x="7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18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9E23-2239-4385-9415-579B4CD02031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6222-5731-4E16-A7D4-CB8FB65A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4863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8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27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5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13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52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4148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1556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210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540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792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5889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76146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217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458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49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0C08-A518-4228-A343-D245B9AF1580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09A748-646F-4F0A-907E-060E4B794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4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72808"/>
          </a:xfrm>
        </p:spPr>
        <p:txBody>
          <a:bodyPr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Теоретико-методологічні засади курсу «Історія української та зарубіжної культури».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90336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сутність поняття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поглядів учених на поняття культури, сучасні інтерпретації.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культури. Культура 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культура як складова та невід’ємна частина світової культури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2231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країнська і зарубіжна музична література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65256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ступ. Стиль у мистецтві. Style in art. (1 урок / 1 lesson) 8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42504"/>
      </p:ext>
    </p:extLst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енд для кабінету культури &quot;Стилі в мистецтві&quot;: продажа, цена в Київській  області. навчальні плакати от &quot;«Кураж» - виготовлення стендів для школи,  нуш, дитячого садка, ВУзів, підприємств.&quot; - 792694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5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87826"/>
      </p:ext>
    </p:extLst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9563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Візантійський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другу половину І тис.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канону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у формах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видовищність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фрескові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інтер’єрі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²ÑÐ·Ð°Ð½ÑÑÐ¹ÑÑÐºÐ¸Ð¹ ÑÑÐ¸Ð»Ñ Ð² ÑÐºÑÐ°Ñ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84887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72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185"/>
            <a:ext cx="7884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Романський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панував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Х-ХІІ ст.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Вважалося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наслідує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давньоримського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звідси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(лат.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Roma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Рим).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Насправді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давньоримського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взято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хіба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монументальні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грандіозні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асоціюється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міцними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лицарськими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замками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фортецями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Середньовіччя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Інтер’єри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прикрашалися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фресками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рельєфною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пластикою.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6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5527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426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Ð°ÑÑÐ¸Ð½ÐºÐ¸ Ð¿Ð¾ Ð·Ð°Ð¿ÑÐ¾ÑÑ ÑÐ¾Ð¼Ð°Ð½ÑÑÐºÐ¸Ð¹ ÑÑÐ¸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72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-3066"/>
            <a:ext cx="7884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Готичний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припадає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ХІІІ – Х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розквіту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тому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архітектурі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питома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вага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будівель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висота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стрункість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стрільчастоподібність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отворів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наскрізна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різьба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баштових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шпилів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кам’яні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прикраси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екстрер’єру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заміна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фресок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вітражами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кругла пластика як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інтер’єру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екстер’єру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Ð³Ð¾ÑÐ¸ÑÐ½Ð¸Ð¹ ÑÑÐ¸Ð»Ñ Ð² Ð°ÑÑÑÑÐµÐºÑÑÑ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8136904" cy="37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2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3529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429000"/>
            <a:ext cx="47044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Ренесанс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Відродження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припадає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ХІ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Х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ст.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Італії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стиль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Середньовіччя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Нового часу.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гуманізм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світський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антиклерикальний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антицерковний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характер,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повернення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спадщини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ÐÐ°ÑÑÐ¸Ð½ÐºÐ¸ Ð¿Ð¾ Ð·Ð°Ð¿ÑÐ¾ÑÑ ÑÐµÐ½ÐµÑÐ°Ð½Ñ ÑÑÐ¸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8" y="3356992"/>
            <a:ext cx="2737105" cy="26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ÑÐµÐ½ÐµÑÐ°Ð½Ñ ÑÑÐ¸Ð»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0" y="10435"/>
            <a:ext cx="273710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ÐÐ°ÑÑÐ¸Ð½ÐºÐ¸ Ð¿Ð¾ Ð·Ð°Ð¿ÑÐ¾ÑÑ ÑÐµÐ½ÐµÑÐ°Ð½Ñ ÑÑÐ¸Ð»Ñ"/>
          <p:cNvSpPr>
            <a:spLocks noChangeAspect="1" noChangeArrowheads="1"/>
          </p:cNvSpPr>
          <p:nvPr/>
        </p:nvSpPr>
        <p:spPr bwMode="auto">
          <a:xfrm>
            <a:off x="2915815" y="1923372"/>
            <a:ext cx="188178" cy="17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ÐÐ°ÑÑÐ¸Ð½ÐºÐ¸ Ð¿Ð¾ Ð·Ð°Ð¿ÑÐ¾ÑÑ ÑÐµÐ½ÐµÑÐ°Ð½Ñ Ñ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44" y="-12256"/>
            <a:ext cx="4704457" cy="24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4385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0442"/>
            <a:ext cx="7416824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Бароко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 фр.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дивний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чудернацький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вибагливий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)–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припадає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кінець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– середину Х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ІІІ ст. Стиль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дворянсько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-церковною культурою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зрілого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абсолютизму,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тяжів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урочистого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“великого стилю”.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контрастність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динамічність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афектація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прагнення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величі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пишності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надмірний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декор,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реальності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ілюзії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ÐÐ°ÑÑÐ¸Ð½ÐºÐ¸ Ð¿Ð¾ Ð·Ð°Ð¿ÑÐ¾ÑÑ Ð±Ð°ÑÐ¾ÐºÐ¾ ÑÑÐ¸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806489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504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2347906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 складне і багатогранне. Чимало філософів та інших дослідників давніх і новітніх часів цікавились цим питанням. Саме  слово "культура" латинського походження і означає "обробіток", "догляд".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214314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31840" y="2348880"/>
            <a:ext cx="6012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це поняття вжив видатний римський мислитель, оратор і державний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Цицерон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Тускуланські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культурі він вбачав, з одного боку, діяльність по перетворенню природи на благо людини, а з іншого, - засіб удосконалення духовних сил людини, її розуму.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±Ð°ÑÐ¾ÐºÐ¾ ÑÑÐ¸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1" y="1540504"/>
            <a:ext cx="2967248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Ð°ÑÑÐ¸Ð½ÐºÐ¸ Ð¿Ð¾ Ð·Ð°Ð¿ÑÐ¾ÑÑ Ð±Ð°ÑÐ¾ÐºÐ¾ ÑÑÐ¸Ð»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ÐÐ°ÑÑÐ¸Ð½ÐºÐ¸ Ð¿Ð¾ Ð·Ð°Ð¿ÑÐ¾ÑÑ Ð±Ð°ÑÐ¾ÐºÐ¾ Ñ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5" y="29969"/>
            <a:ext cx="4680519" cy="35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ÐÐ°ÑÑÐ¸Ð½ÐºÐ¸ Ð¿Ð¾ Ð·Ð°Ð¿ÑÐ¾ÑÑ Ð±Ð°ÑÐ¾ÐºÐ¾ ÑÑÐ¸Ð»Ñ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2" y="3594247"/>
            <a:ext cx="4224536" cy="32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ÐÐ°ÑÑÐ¸Ð½ÐºÐ¸ Ð¿Ð¾ Ð·Ð°Ð¿ÑÐ¾ÑÑ Ð±Ð°ÑÐ¾ÐºÐ¾ ÑÑÐ¸Ð»Ñ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5" y="3624216"/>
            <a:ext cx="4680519" cy="32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156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884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Рококо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(фр.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rocaille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декор. мотив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раковини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стильовий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пол. Х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ІІІ ст.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Поширилось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кризи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абсолютизму. Характерною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відхід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фантазій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граційного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вибагливого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орнаментального ритму. Скульптура 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живопис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витончені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декоративні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неглибокі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ÐÐ°ÑÑÐ¸Ð½ÐºÐ¸ Ð¿Ð¾ Ð·Ð°Ð¿ÑÐ¾ÑÑ ÑÐ¾ÐºÐ¾ÐºÐ¾ ÑÑÐ¸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4177"/>
            <a:ext cx="3168352" cy="40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ÑÐ¾ÐºÐ¾ÐºÐ¾ ÑÑÐ¸Ð»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02" y="2650218"/>
            <a:ext cx="3240361" cy="40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ÐÐ°ÑÑÐ¸Ð½ÐºÐ¸ Ð¿Ð¾ Ð·Ð°Ð¿ÑÐ¾ÑÑ ÑÐ¾ÐºÐ¾ÐºÐ¾ Ñ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27" y="2619356"/>
            <a:ext cx="2952328" cy="40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3384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8847"/>
            <a:ext cx="81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Класицизм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лат.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classicus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зразковий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стиль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ІІ – початку ХІХ ст. 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повернувся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спадщини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ідеального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найвищого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підйому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абсолютизму.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Базувався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ідеях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раціоналізму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уявленнях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розумну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прагнув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піднесених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героїчних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ідеалів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суворої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організованості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ясних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гармонійних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архітектурі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проявився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чіткість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урівноваженість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композиції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логічність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стіни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ордером,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стриманість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декорування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6" name="Picture 4" descr="ÐÐ°ÑÑÐ¸Ð½ÐºÐ¸ Ð¿Ð¾ Ð·Ð°Ð¿ÑÐ¾ÑÑ ÐºÐ»Ð°ÑÑÐ¸ÑÐ¸Ð·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1"/>
            <a:ext cx="7992888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8288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ºÐ»Ð°ÑÑÐ¸ÑÐ¸Ð·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0851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ÐÐ°ÑÑÐ¸Ð½ÐºÐ¸ Ð¿Ð¾ Ð·Ð°Ð¿ÑÐ¾ÑÑ ÐºÐ»Ð°ÑÑÐ¸ÑÐ¸Ð·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69" y="0"/>
            <a:ext cx="4572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ÐÐ°ÑÑÐ¸Ð½ÐºÐ¸ Ð¿Ð¾ Ð·Ð°Ð¿ÑÐ¾ÑÑ ÐºÐ»Ð°ÑÑÐ¸ÑÐ¸Ð·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8" y="2946649"/>
            <a:ext cx="4509170" cy="39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ÐÐ°ÑÑÐ¸Ð½ÐºÐ¸ Ð¿Ð¾ Ð·Ð°Ð¿ÑÐ¾ÑÑ ÐºÐ»Ð°ÑÑÐ¸ÑÐ¸Ð·Ð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46649"/>
            <a:ext cx="4654277" cy="39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1750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-6472"/>
            <a:ext cx="7812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Ампір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фр. е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mpire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імперія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стиль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половини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ХІХ ст.,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завершив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класицизму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Стиль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склався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імперії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Наполеона.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масивні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підкреслено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монументальні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декор,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спадщину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імператорського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Риму,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давньогрецької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архаїки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Стародавнього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Єгипту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втіленню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°Ð¼Ð¿Ð¸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8851"/>
            <a:ext cx="4032448" cy="40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°Ð¼Ð¿Ð¸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78851"/>
            <a:ext cx="4716016" cy="40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3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-99392"/>
            <a:ext cx="7884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Еклектизм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різнородних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інколи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протилежних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стилістичних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уведений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давніми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греками, де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еклектизм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осуджувався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Як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стильовий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еклектизм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поширився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архітектурі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ХІХ ст.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µÐºÐ»ÐµÐºÑÐ¸Ð·Ð¼ Ñ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934"/>
            <a:ext cx="4392488" cy="50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µÐºÐ»ÐµÐºÑÐ¸Ð·Ð¼ Ñ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5493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µÐºÐ»ÐµÐºÑÐ¸Ð·Ð¼ Ñ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8820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1199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78123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Модерн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(фр.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modern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новітній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стильовий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американському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ХІХ – початку ХХ ст.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Прийшов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еклектизму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Модерну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притаманне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техніко-конструкційних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вільне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незвичайних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підкреслено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індивідуалізованих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споруд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¼Ð¾Ð´ÐµÑ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81642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¼Ð¾Ð´ÐµÑ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69824"/>
            <a:ext cx="5004048" cy="46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025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-99392"/>
            <a:ext cx="79563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стиль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ХІХ ст.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модерном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залишається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розрив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традиціями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реалістичного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Представлений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багатьма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течіями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кубізмом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дадаїзмом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сюрреалізмом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футуризмом,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експресіонізмом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абстракціонізмом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¼Ð¾Ð´ÐµÑÐ½ÑÐ·Ð¼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5" y="2070433"/>
            <a:ext cx="4510831" cy="25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¼Ð¾Ð´ÐµÑÐ½ÑÐ·Ð¼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4536504" cy="2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¼Ð¾Ð´ÐµÑÐ½ÑÐ·Ð¼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58676"/>
            <a:ext cx="4248472" cy="25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¼Ð¾Ð´ÐµÑÐ½ÑÐ·Ð¼ ÐºÐ°ÑÑÐ¸Ð½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4248472" cy="2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565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6596"/>
            <a:ext cx="8496944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ДЛЯ ПІДГОТОВКИ ДО СЕМІНАРУ: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Історичні умови виникнення та джерела формування української культури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для теоретичного опрацювання теми: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Періодизація історико-культурного процесу в Україні.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Культурогенез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українського народу. Витоки української культури.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Матеріальна та духовна культура стародавнього населення України (палеоліт, мезоліт, неоліт, енеоліт).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поняття і терміни теми: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палеоліт, мезоліт, неоліт, енеоліт, анімізм, фетишизм, тотемізм, магія, «палеолітичні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венери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2816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22130" cy="681511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слово «культура» все частіше починає вживатися як синонім освіченості, вихованості людини, і в цьому розумінні воно увійшло по суті у всі європейські мови. У середні віки поняття "культура" асоціюється з міським укладом життя, а пізніше, в епоху Відродження, з досконалістю людини.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26064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епоху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Просвітництва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ширшого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Французький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Шарль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Монтеск’є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(1689 – 1755)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«Про дух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законів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доводив,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народу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розміру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клімату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географічного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ґрунту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Французький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просвітитель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Жан-Жак Руссо (1712 – 1778)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протиставляв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культуру “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чистій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культуру почали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“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людяність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противагу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Звідси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віра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те,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культура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чиста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духовність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філософській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творчості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pic>
        <p:nvPicPr>
          <p:cNvPr id="1026" name="Picture 2" descr="ÐÐ°ÑÑÐ¸Ð½ÐºÐ¸ Ð¿Ð¾ Ð·Ð°Ð¿ÑÐ¾ÑÑ ÑÐ°ÑÐ»Ñ Ð¼Ð¾Ð½ÑÐµÑÐº'Ñ Ð±ÑÐ¾Ð³ÑÐ°Ñ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38125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¶Ð°Ð½-Ð¶Ð°Ðº ÑÑÑÑÐ¾ Ð±Ð¸Ð¾Ð³ÑÐ°Ñ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7" y="3695822"/>
            <a:ext cx="2286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976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88164"/>
            <a:ext cx="579333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Прийнято вважати, що перше визначення поняття «культура» належить Е. Б. Тейлору (англійський історик культури, 1832–1917), яке він подав у своїй фундаментальній праці «Первісна культура». Визначення Б. Тейлора на сьогодні вважається класичним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– комплекс, що включає знання, вірування, мистецтво, мораль, закони, звичаї, а також інші здібності та навики, засвоєні людиною як членом суспільства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 внесла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егідою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 1982 року.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усієї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­Ð´ÑÐ°ÑÐ´ Ð¢ÑÐ¹Ð»Ð¾Ñ - ÐÐµÑÐ²Ð¾Ð±ÑÑÐ½Ð°Ñ ÐºÑÐ»ÑÑÑÑÐ° (ÐºÐ¾Ð¼Ð¿Ð»ÐµÐºÑ Ð¸Ð· 2 ÐºÐ½Ð¸Ð³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9" y="4221088"/>
            <a:ext cx="1333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µ.Ð.Ð¢ÐµÐ¹Ð»Ð¾Ñ 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83"/>
            <a:ext cx="27813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901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7346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слово «культура»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вживається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принаймні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естетичного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духовного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словом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«культура»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користуються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ґрунтується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порядку,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«культура»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збігається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цивілізація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«культурою»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спосіб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притаманний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певній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молодіжна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культура,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нації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японська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добі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антична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культура, культура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Ренесансу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культура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Бароко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слово «культура»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вживається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абстрактна,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узагальнювальна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форм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художньої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людей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музики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живопису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театру,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кіномистецтва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477768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47307" y="1933234"/>
            <a:ext cx="3214710" cy="178595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282597"/>
              </p:ext>
            </p:extLst>
          </p:nvPr>
        </p:nvGraphicFramePr>
        <p:xfrm>
          <a:off x="457200" y="44624"/>
          <a:ext cx="8229628" cy="166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986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двох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основних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людської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культуру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поділяють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на:</a:t>
                      </a:r>
                      <a:endParaRPr lang="ru-RU" sz="2400" b="1" i="1" u="sng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551" marR="935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>
            <a:off x="3131840" y="1712262"/>
            <a:ext cx="171964" cy="47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234732" y="1910172"/>
            <a:ext cx="3949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045977" y="1698869"/>
            <a:ext cx="377510" cy="345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15447" y="5643600"/>
            <a:ext cx="9144000" cy="92333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культура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фокусує світ людських стосунків. Це культура спілкування, сімейних стосунків, правова культура та ін. Різновидами соціальної культури є також етнічна, національна, елітарна, масова культури, тощо.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93064"/>
              </p:ext>
            </p:extLst>
          </p:nvPr>
        </p:nvGraphicFramePr>
        <p:xfrm>
          <a:off x="550551" y="2483890"/>
          <a:ext cx="3594517" cy="309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517">
                  <a:extLst>
                    <a:ext uri="{9D8B030D-6E8A-4147-A177-3AD203B41FA5}">
                      <a16:colId xmlns:a16="http://schemas.microsoft.com/office/drawing/2014/main" val="3568289885"/>
                    </a:ext>
                  </a:extLst>
                </a:gridCol>
              </a:tblGrid>
              <a:tr h="3847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Житло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,їжа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462898"/>
                  </a:ext>
                </a:extLst>
              </a:tr>
              <a:tr h="8030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Речі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повсякденного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вжитку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076544"/>
                  </a:ext>
                </a:extLst>
              </a:tr>
              <a:tr h="4801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Знаряддя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501496"/>
                  </a:ext>
                </a:extLst>
              </a:tr>
              <a:tr h="4801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Техніка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931447"/>
                  </a:ext>
                </a:extLst>
              </a:tr>
              <a:tr h="4801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Комунікації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302544"/>
                  </a:ext>
                </a:extLst>
              </a:tr>
              <a:tr h="396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59133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79426"/>
              </p:ext>
            </p:extLst>
          </p:nvPr>
        </p:nvGraphicFramePr>
        <p:xfrm>
          <a:off x="5249067" y="2464751"/>
          <a:ext cx="2926080" cy="2860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336692011"/>
                    </a:ext>
                  </a:extLst>
                </a:gridCol>
              </a:tblGrid>
              <a:tr h="572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076640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29863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896056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Релігія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382076"/>
                  </a:ext>
                </a:extLst>
              </a:tr>
              <a:tr h="572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Етика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(мораль)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82004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42918"/>
            <a:ext cx="8579296" cy="257176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II.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форми, в яких існує, зберігається і розвивається інформаційно-знаковий зміст життя суспільства.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 культурних форм у світовому масштабі відносять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елітарна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культура, створена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творцями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привілейовані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закритістю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аристократизмом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ціннісно-смисловою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самодостатністю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маскульт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вид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загальнодоступністю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спрощеністю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розважальністю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 ринку, де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культура,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непрофесіоналами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народною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традицією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світоглядними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7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культури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1112" y="58584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культуру,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саму себе.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824" y="1732996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всю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емоційно-чуттєвих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4658" y="2698518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654" y="3626293"/>
            <a:ext cx="8244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регулююча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регуляторами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народи –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8779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1000</TotalTime>
  <Words>1626</Words>
  <Application>Microsoft Office PowerPoint</Application>
  <PresentationFormat>Экран (4:3)</PresentationFormat>
  <Paragraphs>69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Тема: Теоретико-методологічні засади курсу «Історія української та зарубіжної культури».  План:</vt:lpstr>
      <vt:lpstr> I.Поняття «культура» складне і багатогранне. Чимало філософів та інших дослідників давніх і новітніх часів цікавились цим питанням. Саме  слово "культура" латинського походження і означає "обробіток", "догляд".</vt:lpstr>
      <vt:lpstr>Пізніше слово «культура» все частіше починає вживатися як синонім освіченості, вихованості людини, і в цьому розумінні воно увійшло по суті у всі європейські мови. У середні віки поняття "культура" асоціюється з міським укладом життя, а пізніше, в епоху Відродження, з досконалістю людини. </vt:lpstr>
      <vt:lpstr>Презентация PowerPoint</vt:lpstr>
      <vt:lpstr>Презентация PowerPoint</vt:lpstr>
      <vt:lpstr>Презентация PowerPoint</vt:lpstr>
      <vt:lpstr>матеріальну</vt:lpstr>
      <vt:lpstr>II.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104</cp:revision>
  <dcterms:created xsi:type="dcterms:W3CDTF">2012-12-05T15:43:01Z</dcterms:created>
  <dcterms:modified xsi:type="dcterms:W3CDTF">2020-09-06T07:51:33Z</dcterms:modified>
</cp:coreProperties>
</file>