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79" r:id="rId21"/>
    <p:sldId id="278" r:id="rId22"/>
    <p:sldId id="275" r:id="rId23"/>
    <p:sldId id="276" r:id="rId2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0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147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598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44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3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202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959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31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473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44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07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33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10/5/2021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9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31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58B3569-73B2-4D05-8E95-886A6EE17F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8409B5-F2DF-4A5F-ADC9-7894EDAFC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260" y="541934"/>
            <a:ext cx="5218488" cy="5461300"/>
          </a:xfrm>
        </p:spPr>
        <p:txBody>
          <a:bodyPr anchor="b">
            <a:noAutofit/>
          </a:bodyPr>
          <a:lstStyle/>
          <a:p>
            <a:pPr algn="ctr"/>
            <a:r>
              <a:rPr lang="ru-RU" sz="4800" dirty="0" err="1"/>
              <a:t>Створення</a:t>
            </a:r>
            <a:r>
              <a:rPr lang="ru-RU" sz="4800" dirty="0"/>
              <a:t> і </a:t>
            </a:r>
            <a:r>
              <a:rPr lang="ru-RU" sz="4800" dirty="0" err="1"/>
              <a:t>розробка</a:t>
            </a:r>
            <a:r>
              <a:rPr lang="ru-RU" sz="4800" dirty="0"/>
              <a:t> </a:t>
            </a:r>
            <a:r>
              <a:rPr lang="ru-RU" sz="4800" dirty="0" err="1"/>
              <a:t>графічного</a:t>
            </a:r>
            <a:r>
              <a:rPr lang="ru-RU" sz="4800" dirty="0"/>
              <a:t> контенту</a:t>
            </a:r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7A94C0-F8E1-4D3B-94C4-14CADFF62D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51000"/>
          </a:blip>
          <a:srcRect r="1794"/>
          <a:stretch/>
        </p:blipFill>
        <p:spPr>
          <a:xfrm>
            <a:off x="5457027" y="10"/>
            <a:ext cx="6734973" cy="6857990"/>
          </a:xfrm>
          <a:prstGeom prst="rect">
            <a:avLst/>
          </a:prstGeom>
        </p:spPr>
      </p:pic>
      <p:sp>
        <p:nvSpPr>
          <p:cNvPr id="11" name="Graphic 17">
            <a:extLst>
              <a:ext uri="{FF2B5EF4-FFF2-40B4-BE49-F238E27FC236}">
                <a16:creationId xmlns:a16="http://schemas.microsoft.com/office/drawing/2014/main" xmlns="" id="{B71758F4-3F46-45DA-8AC5-4E508DA080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57736" y="815001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Graphic 15">
            <a:extLst>
              <a:ext uri="{FF2B5EF4-FFF2-40B4-BE49-F238E27FC236}">
                <a16:creationId xmlns:a16="http://schemas.microsoft.com/office/drawing/2014/main" xmlns="" id="{8550FED7-7C32-42BB-98DB-30272A6331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316516" y="104429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Straight Connector 14">
            <a:extLst>
              <a:ext uri="{FF2B5EF4-FFF2-40B4-BE49-F238E27FC236}">
                <a16:creationId xmlns:a16="http://schemas.microsoft.com/office/drawing/2014/main" xmlns="" id="{56020367-4FD5-4596-8E10-C5F095CD8D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38200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The Content Kingdom–Why Content Is Not King | by Rik Walters | Medium">
            <a:extLst>
              <a:ext uri="{FF2B5EF4-FFF2-40B4-BE49-F238E27FC236}">
                <a16:creationId xmlns:a16="http://schemas.microsoft.com/office/drawing/2014/main" xmlns="" id="{35A954FE-616B-4B97-9821-870EF8AB4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83" y="161618"/>
            <a:ext cx="5223830" cy="23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990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DAE501-88B2-4D28-A609-2E784D830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F00A54-3719-4D7B-9A52-2D256D022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2FF2FB04-42CF-4D0E-B2DB-A112A7EBF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0"/>
            <a:ext cx="5656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32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Авторизація</a:t>
            </a:r>
            <a:endParaRPr lang="uk-UA" dirty="0"/>
          </a:p>
        </p:txBody>
      </p:sp>
      <p:pic>
        <p:nvPicPr>
          <p:cNvPr id="1026" name="Picture 2" descr="Canv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710" y="1825625"/>
            <a:ext cx="630057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487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Вибір макету</a:t>
            </a:r>
            <a:endParaRPr lang="uk-UA" dirty="0"/>
          </a:p>
        </p:txBody>
      </p:sp>
      <p:sp>
        <p:nvSpPr>
          <p:cNvPr id="4" name="AutoShape 4" descr="Шаг 2. Выбор макета&#10;• Можно выбрать, а при желании изменить,&#10;профессиональный шаблон из библиотеки&#10;макетов;&#10;• Добавление э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6" descr="Шаг 2. Выбор макета&#10;• Можно выбрать, а при желании изменить,&#10;профессиональный шаблон из библиотеки&#10;макетов;&#10;• Добавление э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8" descr="Шаг 2. Выбор макета&#10;• Можно выбрать, а при желании изменить,&#10;профессиональный шаблон из библиотеки&#10;макетов;&#10;• Добавление э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17" y="1505036"/>
            <a:ext cx="9739593" cy="5230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382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Додавання елементів і зображень</a:t>
            </a:r>
            <a:endParaRPr lang="uk-UA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88" y="1400757"/>
            <a:ext cx="9872382" cy="531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21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Зміна фону</a:t>
            </a:r>
            <a:endParaRPr lang="uk-UA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411" y="1384282"/>
            <a:ext cx="10051115" cy="536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754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Зміна шрифту</a:t>
            </a:r>
            <a:endParaRPr lang="uk-UA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82" y="1314602"/>
            <a:ext cx="10176062" cy="5459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481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Особливості використання діаграм</a:t>
            </a:r>
            <a:endParaRPr lang="uk-UA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012" y="1530768"/>
            <a:ext cx="9643782" cy="520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519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8613"/>
            <a:ext cx="11544300" cy="62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806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237260" cy="1325563"/>
          </a:xfrm>
        </p:spPr>
        <p:txBody>
          <a:bodyPr/>
          <a:lstStyle/>
          <a:p>
            <a:r>
              <a:rPr lang="uk-UA" b="1" dirty="0" smtClean="0"/>
              <a:t>Збереження та поширення </a:t>
            </a:r>
            <a:r>
              <a:rPr lang="uk-UA" b="1" dirty="0" err="1" smtClean="0"/>
              <a:t>інфографіки</a:t>
            </a:r>
            <a:endParaRPr lang="uk-UA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91" y="1408766"/>
            <a:ext cx="9908880" cy="531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608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Друк засобами </a:t>
            </a:r>
            <a:r>
              <a:rPr lang="en-US" b="1" dirty="0" smtClean="0"/>
              <a:t>CANVA</a:t>
            </a:r>
            <a:endParaRPr lang="uk-UA" b="1" dirty="0"/>
          </a:p>
        </p:txBody>
      </p:sp>
      <p:sp>
        <p:nvSpPr>
          <p:cNvPr id="9" name="AutoShape 12" descr="ALT – Способы закачки и отправки готового фай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AutoShape 14" descr="ALT – Способы закачки и отправки готового файл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AutoShape 16" descr="ALT – Способы закачки и отправки готового файл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AutoShape 18" descr="https://timeweb.com/media/Screenshot_165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283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611" y="1283156"/>
            <a:ext cx="6694637" cy="554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213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847A0D-FBF3-4951-9EFA-201AA7C17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Поняття про г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рафічний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контент </a:t>
            </a:r>
            <a:endParaRPr lang="x-none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C68A1F-4AC1-4C2E-AA0A-FEB6F47B9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6225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400" b="1" i="0" dirty="0" err="1">
                <a:solidFill>
                  <a:srgbClr val="FF0000"/>
                </a:solidFill>
                <a:effectLst/>
                <a:latin typeface="Open Sans"/>
              </a:rPr>
              <a:t>Графічний</a:t>
            </a:r>
            <a:r>
              <a:rPr lang="ru-RU" sz="4400" b="1" i="0" dirty="0">
                <a:solidFill>
                  <a:srgbClr val="FF0000"/>
                </a:solidFill>
                <a:effectLst/>
                <a:latin typeface="Open Sans"/>
              </a:rPr>
              <a:t> контент </a:t>
            </a:r>
            <a:r>
              <a:rPr lang="ru-RU" sz="4400" b="0" i="0" dirty="0">
                <a:solidFill>
                  <a:srgbClr val="333333"/>
                </a:solidFill>
                <a:effectLst/>
                <a:latin typeface="Open Sans"/>
              </a:rPr>
              <a:t>- </a:t>
            </a:r>
            <a:r>
              <a:rPr lang="ru-RU" sz="4400" b="0" i="0" dirty="0" err="1">
                <a:solidFill>
                  <a:srgbClr val="333333"/>
                </a:solidFill>
                <a:effectLst/>
                <a:latin typeface="Open Sans"/>
              </a:rPr>
              <a:t>це</a:t>
            </a:r>
            <a:r>
              <a:rPr lang="ru-RU" sz="4400" b="0" i="0" dirty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ru-RU" sz="4400" b="0" i="0" dirty="0" err="1">
                <a:solidFill>
                  <a:srgbClr val="333333"/>
                </a:solidFill>
                <a:effectLst/>
                <a:latin typeface="Open Sans"/>
              </a:rPr>
              <a:t>наповнення</a:t>
            </a:r>
            <a:r>
              <a:rPr lang="ru-RU" sz="4400" b="0" i="0" dirty="0">
                <a:solidFill>
                  <a:srgbClr val="333333"/>
                </a:solidFill>
                <a:effectLst/>
                <a:latin typeface="Open Sans"/>
              </a:rPr>
              <a:t> сайту, </a:t>
            </a:r>
            <a:r>
              <a:rPr lang="ru-RU" sz="4400" b="0" i="0" dirty="0" err="1">
                <a:solidFill>
                  <a:srgbClr val="333333"/>
                </a:solidFill>
                <a:effectLst/>
                <a:latin typeface="Open Sans"/>
              </a:rPr>
              <a:t>що</a:t>
            </a:r>
            <a:r>
              <a:rPr lang="ru-RU" sz="4400" b="0" i="0" dirty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ru-RU" sz="4400" b="0" i="0" dirty="0" err="1">
                <a:solidFill>
                  <a:srgbClr val="333333"/>
                </a:solidFill>
                <a:effectLst/>
                <a:latin typeface="Open Sans"/>
              </a:rPr>
              <a:t>складається</a:t>
            </a:r>
            <a:r>
              <a:rPr lang="ru-RU" sz="4400" b="0" i="0" dirty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ru-RU" sz="4400" b="0" i="0" dirty="0" err="1">
                <a:solidFill>
                  <a:srgbClr val="333333"/>
                </a:solidFill>
                <a:effectLst/>
                <a:latin typeface="Open Sans"/>
              </a:rPr>
              <a:t>із</a:t>
            </a:r>
            <a:r>
              <a:rPr lang="ru-RU" sz="4400" b="0" i="0" dirty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ru-RU" sz="4400" b="0" i="0" dirty="0" err="1">
                <a:solidFill>
                  <a:srgbClr val="333333"/>
                </a:solidFill>
                <a:effectLst/>
                <a:latin typeface="Open Sans"/>
              </a:rPr>
              <a:t>зображень</a:t>
            </a:r>
            <a:r>
              <a:rPr lang="ru-RU" sz="4400" b="0" i="0" dirty="0">
                <a:solidFill>
                  <a:srgbClr val="333333"/>
                </a:solidFill>
                <a:effectLst/>
                <a:latin typeface="Open Sans"/>
              </a:rPr>
              <a:t>, </a:t>
            </a:r>
            <a:r>
              <a:rPr lang="ru-RU" sz="4400" b="0" i="0" dirty="0" err="1">
                <a:solidFill>
                  <a:srgbClr val="333333"/>
                </a:solidFill>
                <a:effectLst/>
                <a:latin typeface="Open Sans"/>
              </a:rPr>
              <a:t>фотографій</a:t>
            </a:r>
            <a:r>
              <a:rPr lang="ru-RU" sz="4400" dirty="0">
                <a:solidFill>
                  <a:srgbClr val="333333"/>
                </a:solidFill>
                <a:latin typeface="Open Sans"/>
              </a:rPr>
              <a:t>, </a:t>
            </a:r>
            <a:r>
              <a:rPr lang="ru-RU" sz="4400" b="0" i="0" dirty="0" err="1">
                <a:solidFill>
                  <a:srgbClr val="333333"/>
                </a:solidFill>
                <a:effectLst/>
                <a:latin typeface="Open Sans"/>
              </a:rPr>
              <a:t>ілюстрацій</a:t>
            </a:r>
            <a:r>
              <a:rPr lang="ru-RU" sz="4400" b="0" i="0" dirty="0">
                <a:solidFill>
                  <a:srgbClr val="333333"/>
                </a:solidFill>
                <a:effectLst/>
                <a:latin typeface="Open Sans"/>
              </a:rPr>
              <a:t>, </a:t>
            </a:r>
            <a:r>
              <a:rPr lang="ru-RU" sz="4400" b="0" i="0" dirty="0" err="1">
                <a:solidFill>
                  <a:srgbClr val="333333"/>
                </a:solidFill>
                <a:effectLst/>
                <a:latin typeface="Open Sans"/>
              </a:rPr>
              <a:t>колажів</a:t>
            </a:r>
            <a:r>
              <a:rPr lang="ru-RU" sz="4400" b="0" i="0" dirty="0">
                <a:solidFill>
                  <a:srgbClr val="333333"/>
                </a:solidFill>
                <a:effectLst/>
                <a:latin typeface="Open Sans"/>
              </a:rPr>
              <a:t>. </a:t>
            </a:r>
            <a:r>
              <a:rPr lang="ru-RU" sz="4400" b="0" i="0" dirty="0" err="1">
                <a:solidFill>
                  <a:srgbClr val="333333"/>
                </a:solidFill>
                <a:effectLst/>
                <a:latin typeface="Open Sans"/>
              </a:rPr>
              <a:t>Всі</a:t>
            </a:r>
            <a:r>
              <a:rPr lang="ru-RU" sz="4400" b="0" i="0" dirty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ru-RU" sz="4400" b="0" i="0" dirty="0" err="1">
                <a:solidFill>
                  <a:srgbClr val="333333"/>
                </a:solidFill>
                <a:effectLst/>
                <a:latin typeface="Open Sans"/>
              </a:rPr>
              <a:t>візуальні</a:t>
            </a:r>
            <a:r>
              <a:rPr lang="ru-RU" sz="4400" b="0" i="0" dirty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ru-RU" sz="4400" b="0" i="0" dirty="0" err="1">
                <a:solidFill>
                  <a:srgbClr val="333333"/>
                </a:solidFill>
                <a:effectLst/>
                <a:latin typeface="Open Sans"/>
              </a:rPr>
              <a:t>форми</a:t>
            </a:r>
            <a:r>
              <a:rPr lang="ru-RU" sz="4400" b="0" i="0" dirty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ru-RU" sz="4400" b="0" i="0" dirty="0" err="1">
                <a:solidFill>
                  <a:srgbClr val="333333"/>
                </a:solidFill>
                <a:effectLst/>
                <a:latin typeface="Open Sans"/>
              </a:rPr>
              <a:t>передачі</a:t>
            </a:r>
            <a:r>
              <a:rPr lang="ru-RU" sz="4400" b="0" i="0" dirty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ru-RU" sz="4400" b="0" i="0" dirty="0" err="1">
                <a:solidFill>
                  <a:srgbClr val="333333"/>
                </a:solidFill>
                <a:effectLst/>
                <a:latin typeface="Open Sans"/>
              </a:rPr>
              <a:t>інформації</a:t>
            </a:r>
            <a:r>
              <a:rPr lang="ru-RU" sz="4400" b="0" i="0" dirty="0">
                <a:solidFill>
                  <a:srgbClr val="333333"/>
                </a:solidFill>
                <a:effectLst/>
                <a:latin typeface="Open Sans"/>
              </a:rPr>
              <a:t>.</a:t>
            </a:r>
          </a:p>
          <a:p>
            <a:pPr marL="0" indent="0">
              <a:buNone/>
            </a:pPr>
            <a:endParaRPr lang="ru-RU" sz="4400" dirty="0">
              <a:solidFill>
                <a:srgbClr val="333333"/>
              </a:solidFill>
              <a:latin typeface="Open Sans"/>
            </a:endParaRPr>
          </a:p>
          <a:p>
            <a:pPr marL="0" indent="0" algn="ctr">
              <a:buNone/>
            </a:pPr>
            <a:r>
              <a:rPr lang="ru-RU" sz="4400" b="1" dirty="0" err="1">
                <a:solidFill>
                  <a:srgbClr val="333333"/>
                </a:solidFill>
                <a:latin typeface="Open Sans"/>
              </a:rPr>
              <a:t>Графічний</a:t>
            </a:r>
            <a:r>
              <a:rPr lang="ru-RU" sz="4400" b="1" dirty="0">
                <a:solidFill>
                  <a:srgbClr val="333333"/>
                </a:solidFill>
                <a:latin typeface="Open Sans"/>
              </a:rPr>
              <a:t> контент </a:t>
            </a:r>
            <a:r>
              <a:rPr lang="ru-RU" sz="4400" dirty="0">
                <a:solidFill>
                  <a:srgbClr val="333333"/>
                </a:solidFill>
                <a:latin typeface="Open Sans"/>
              </a:rPr>
              <a:t>є </a:t>
            </a:r>
            <a:r>
              <a:rPr lang="ru-RU" sz="4400" dirty="0" err="1"/>
              <a:t>невід'ємною</a:t>
            </a:r>
            <a:r>
              <a:rPr lang="ru-RU" sz="4400" dirty="0"/>
              <a:t> </a:t>
            </a:r>
            <a:r>
              <a:rPr lang="ru-RU" sz="4400" dirty="0" err="1"/>
              <a:t>частиною</a:t>
            </a:r>
            <a:r>
              <a:rPr lang="ru-RU" sz="4400" dirty="0"/>
              <a:t> </a:t>
            </a:r>
            <a:r>
              <a:rPr lang="ru-RU" sz="4400" dirty="0" err="1"/>
              <a:t>оформлення</a:t>
            </a:r>
            <a:r>
              <a:rPr lang="ru-RU" sz="4400" dirty="0"/>
              <a:t> сайту, </a:t>
            </a:r>
            <a:r>
              <a:rPr lang="ru-RU" sz="4400" dirty="0" err="1"/>
              <a:t>сторінки</a:t>
            </a:r>
            <a:r>
              <a:rPr lang="ru-RU" sz="4400" dirty="0"/>
              <a:t> у </a:t>
            </a:r>
            <a:r>
              <a:rPr lang="ru-RU" sz="4400" dirty="0" err="1"/>
              <a:t>соц</a:t>
            </a:r>
            <a:r>
              <a:rPr lang="ru-RU" sz="4400" dirty="0"/>
              <a:t> </a:t>
            </a:r>
            <a:r>
              <a:rPr lang="ru-RU" sz="4400" dirty="0" err="1"/>
              <a:t>мережі</a:t>
            </a:r>
            <a:endParaRPr lang="x-none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46CA5B9-7ED2-4998-9456-A587C11BA96E}"/>
              </a:ext>
            </a:extLst>
          </p:cNvPr>
          <p:cNvSpPr txBox="1"/>
          <p:nvPr/>
        </p:nvSpPr>
        <p:spPr>
          <a:xfrm>
            <a:off x="2640537" y="6176963"/>
            <a:ext cx="84482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2800" b="1" i="1" dirty="0">
                <a:solidFill>
                  <a:srgbClr val="FF0000"/>
                </a:solidFill>
              </a:rPr>
              <a:t>«</a:t>
            </a:r>
            <a:r>
              <a:rPr lang="x-none" sz="2800" b="1" i="1" dirty="0" err="1">
                <a:solidFill>
                  <a:srgbClr val="FF0000"/>
                </a:solidFill>
              </a:rPr>
              <a:t>Немає</a:t>
            </a:r>
            <a:r>
              <a:rPr lang="x-none" sz="2800" b="1" i="1" dirty="0">
                <a:solidFill>
                  <a:srgbClr val="FF0000"/>
                </a:solidFill>
              </a:rPr>
              <a:t> картинки - </a:t>
            </a:r>
            <a:r>
              <a:rPr lang="x-none" sz="2800" b="1" i="1" dirty="0" err="1">
                <a:solidFill>
                  <a:srgbClr val="FF0000"/>
                </a:solidFill>
              </a:rPr>
              <a:t>немає</a:t>
            </a:r>
            <a:r>
              <a:rPr lang="x-none" sz="2800" b="1" i="1" dirty="0">
                <a:solidFill>
                  <a:srgbClr val="FF0000"/>
                </a:solidFill>
              </a:rPr>
              <a:t> </a:t>
            </a:r>
            <a:r>
              <a:rPr lang="x-none" sz="2800" b="1" i="1" dirty="0" err="1">
                <a:solidFill>
                  <a:srgbClr val="FF0000"/>
                </a:solidFill>
              </a:rPr>
              <a:t>новини</a:t>
            </a:r>
            <a:r>
              <a:rPr lang="x-none" sz="2800" b="1" i="1" dirty="0">
                <a:solidFill>
                  <a:srgbClr val="FF000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160839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Інтеграція з іншими сервісами</a:t>
            </a:r>
            <a:endParaRPr lang="uk-UA" b="1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23"/>
          <a:stretch/>
        </p:blipFill>
        <p:spPr bwMode="auto">
          <a:xfrm>
            <a:off x="5378823" y="1752466"/>
            <a:ext cx="6441141" cy="4231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9236" y="1364467"/>
            <a:ext cx="46571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Розробники </a:t>
            </a:r>
            <a:r>
              <a:rPr lang="en-US" sz="2000" b="1" dirty="0"/>
              <a:t>CANVA</a:t>
            </a:r>
            <a:r>
              <a:rPr lang="uk-UA" sz="2000" dirty="0"/>
              <a:t> </a:t>
            </a:r>
            <a:r>
              <a:rPr lang="uk-UA" sz="2000" dirty="0" smtClean="0"/>
              <a:t>передбачили </a:t>
            </a:r>
            <a:r>
              <a:rPr lang="uk-UA" sz="2000" dirty="0"/>
              <a:t>можливість інтеграції різних сервісів. </a:t>
            </a:r>
          </a:p>
          <a:p>
            <a:r>
              <a:rPr lang="uk-UA" sz="2000" b="1" i="1" dirty="0" smtClean="0">
                <a:solidFill>
                  <a:srgbClr val="FF0000"/>
                </a:solidFill>
              </a:rPr>
              <a:t>Є можливість вставки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QR-</a:t>
            </a:r>
            <a:r>
              <a:rPr lang="uk-UA" sz="2000" dirty="0" smtClean="0"/>
              <a:t>кодів,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000" dirty="0" err="1" smtClean="0"/>
              <a:t>смайликів</a:t>
            </a:r>
            <a:r>
              <a:rPr lang="uk-UA" sz="2000" dirty="0" smtClean="0"/>
              <a:t> </a:t>
            </a:r>
            <a:r>
              <a:rPr lang="uk-UA" sz="2000" dirty="0" err="1"/>
              <a:t>емодзі</a:t>
            </a:r>
            <a:r>
              <a:rPr lang="uk-UA" sz="2000" dirty="0"/>
              <a:t>, </a:t>
            </a:r>
            <a:endParaRPr lang="uk-UA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uk-UA" sz="2000" dirty="0" err="1" smtClean="0"/>
              <a:t>локацій</a:t>
            </a:r>
            <a:r>
              <a:rPr lang="uk-UA" sz="2000" dirty="0" smtClean="0"/>
              <a:t> </a:t>
            </a:r>
            <a:r>
              <a:rPr lang="uk-UA" sz="2000" dirty="0"/>
              <a:t>з </a:t>
            </a:r>
            <a:r>
              <a:rPr lang="en-US" sz="2000" dirty="0"/>
              <a:t>Google Maps, </a:t>
            </a:r>
            <a:endParaRPr lang="uk-UA" sz="2000" dirty="0" smtClean="0"/>
          </a:p>
          <a:p>
            <a:endParaRPr lang="uk-UA" sz="2000" dirty="0"/>
          </a:p>
          <a:p>
            <a:r>
              <a:rPr lang="uk-UA" sz="2000" b="1" i="1" dirty="0" smtClean="0">
                <a:solidFill>
                  <a:srgbClr val="FF0000"/>
                </a:solidFill>
              </a:rPr>
              <a:t>Додавання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000" dirty="0" smtClean="0"/>
              <a:t>будь-яких файлів </a:t>
            </a:r>
            <a:r>
              <a:rPr lang="uk-UA" sz="2000" dirty="0"/>
              <a:t>з </a:t>
            </a:r>
            <a:r>
              <a:rPr lang="en-US" sz="2000" dirty="0"/>
              <a:t>Google Drive </a:t>
            </a:r>
            <a:r>
              <a:rPr lang="uk-UA" sz="2000" dirty="0"/>
              <a:t>або </a:t>
            </a:r>
            <a:r>
              <a:rPr lang="en-US" sz="2000" dirty="0" err="1"/>
              <a:t>Dropbox</a:t>
            </a:r>
            <a:r>
              <a:rPr lang="en-US" sz="2000" dirty="0"/>
              <a:t>, </a:t>
            </a:r>
            <a:endParaRPr lang="uk-UA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uk-UA" sz="2000" dirty="0" smtClean="0"/>
              <a:t>відеороликів </a:t>
            </a:r>
            <a:r>
              <a:rPr lang="uk-UA" sz="2000" dirty="0"/>
              <a:t>з </a:t>
            </a:r>
            <a:r>
              <a:rPr lang="en-US" sz="2000" dirty="0"/>
              <a:t>YouTube, </a:t>
            </a:r>
            <a:endParaRPr lang="uk-UA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uk-UA" sz="2000" dirty="0" smtClean="0"/>
              <a:t>фотографій </a:t>
            </a:r>
            <a:r>
              <a:rPr lang="uk-UA" sz="2000" dirty="0"/>
              <a:t>з </a:t>
            </a:r>
            <a:r>
              <a:rPr lang="en-US" sz="2000" dirty="0"/>
              <a:t>Flickr, </a:t>
            </a:r>
            <a:endParaRPr lang="uk-UA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uk-UA" sz="2000" dirty="0" smtClean="0"/>
              <a:t>анімації </a:t>
            </a:r>
            <a:r>
              <a:rPr lang="uk-UA" sz="2000" dirty="0"/>
              <a:t>з </a:t>
            </a:r>
            <a:r>
              <a:rPr lang="en-US" sz="2000" dirty="0"/>
              <a:t>GIPHY </a:t>
            </a:r>
            <a:r>
              <a:rPr lang="uk-UA" sz="2000" dirty="0"/>
              <a:t>і ще багато іншого. </a:t>
            </a:r>
            <a:endParaRPr lang="uk-UA" sz="2000" dirty="0" smtClean="0"/>
          </a:p>
          <a:p>
            <a:r>
              <a:rPr lang="uk-UA" sz="2000" dirty="0" smtClean="0"/>
              <a:t>Для додавання використовуйте вкладку «</a:t>
            </a:r>
            <a:r>
              <a:rPr lang="uk-UA" sz="2000" dirty="0" err="1" smtClean="0"/>
              <a:t>Еще</a:t>
            </a:r>
            <a:r>
              <a:rPr lang="uk-UA" sz="2000" dirty="0"/>
              <a:t>», розташованої в самому низу робочого меню.</a:t>
            </a:r>
          </a:p>
        </p:txBody>
      </p:sp>
    </p:spTree>
    <p:extLst>
      <p:ext uri="{BB962C8B-B14F-4D97-AF65-F5344CB8AC3E}">
        <p14:creationId xmlns:p14="http://schemas.microsoft.com/office/powerpoint/2010/main" val="2223324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Спільна робота с </a:t>
            </a:r>
            <a:r>
              <a:rPr lang="en-US" b="1" dirty="0"/>
              <a:t>CANVA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AutoShape 2" descr="Как открыть доступ другому человек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669" y="1646985"/>
            <a:ext cx="8939766" cy="479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955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Створення візитки</a:t>
            </a:r>
            <a:endParaRPr lang="uk-UA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77066"/>
            <a:ext cx="10515600" cy="364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044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Створення листівки</a:t>
            </a:r>
            <a:endParaRPr lang="uk-UA" b="1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32" y="1453631"/>
            <a:ext cx="11001526" cy="5189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575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D3C376-27A4-4ED0-A2C1-1CFD8D110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Унікальність графічного контенту</a:t>
            </a:r>
            <a:endParaRPr lang="x-none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C62CA20-9BFC-4F4F-BB3D-22CBAADDB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6347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0" i="0" dirty="0" err="1">
                <a:solidFill>
                  <a:srgbClr val="333333"/>
                </a:solidFill>
                <a:effectLst/>
                <a:latin typeface="Open Sans"/>
              </a:rPr>
              <a:t>унікальність</a:t>
            </a:r>
            <a:r>
              <a:rPr lang="ru-RU" sz="4400" b="0" i="0" dirty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ru-RU" sz="4400" b="0" i="0" dirty="0" err="1">
                <a:solidFill>
                  <a:srgbClr val="333333"/>
                </a:solidFill>
                <a:effectLst/>
                <a:latin typeface="Open Sans"/>
              </a:rPr>
              <a:t>графічного</a:t>
            </a:r>
            <a:r>
              <a:rPr lang="ru-RU" sz="4400" b="0" i="0" dirty="0">
                <a:solidFill>
                  <a:srgbClr val="333333"/>
                </a:solidFill>
                <a:effectLst/>
                <a:latin typeface="Open Sans"/>
              </a:rPr>
              <a:t> контенту </a:t>
            </a:r>
            <a:r>
              <a:rPr lang="ru-RU" sz="4400" b="0" i="0" dirty="0" err="1">
                <a:solidFill>
                  <a:srgbClr val="333333"/>
                </a:solidFill>
                <a:effectLst/>
                <a:latin typeface="Open Sans"/>
              </a:rPr>
              <a:t>впливає</a:t>
            </a:r>
            <a:r>
              <a:rPr lang="ru-RU" sz="4400" b="0" i="0" dirty="0">
                <a:solidFill>
                  <a:srgbClr val="333333"/>
                </a:solidFill>
                <a:effectLst/>
                <a:latin typeface="Open Sans"/>
              </a:rPr>
              <a:t> на </a:t>
            </a:r>
            <a:r>
              <a:rPr lang="ru-RU" sz="4400" b="0" i="0" dirty="0" err="1">
                <a:solidFill>
                  <a:srgbClr val="333333"/>
                </a:solidFill>
                <a:effectLst/>
                <a:latin typeface="Open Sans"/>
              </a:rPr>
              <a:t>потрапляння</a:t>
            </a:r>
            <a:r>
              <a:rPr lang="ru-RU" sz="4400" b="0" i="0" dirty="0">
                <a:solidFill>
                  <a:srgbClr val="333333"/>
                </a:solidFill>
                <a:effectLst/>
                <a:latin typeface="Open Sans"/>
              </a:rPr>
              <a:t> сайту в </a:t>
            </a:r>
            <a:r>
              <a:rPr lang="ru-RU" sz="4400" b="0" i="0" dirty="0" err="1">
                <a:solidFill>
                  <a:srgbClr val="333333"/>
                </a:solidFill>
                <a:effectLst/>
                <a:latin typeface="Open Sans"/>
              </a:rPr>
              <a:t>пошукову</a:t>
            </a:r>
            <a:r>
              <a:rPr lang="ru-RU" sz="4400" b="0" i="0" dirty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ru-RU" sz="4400" b="0" i="0" dirty="0" err="1">
                <a:solidFill>
                  <a:srgbClr val="333333"/>
                </a:solidFill>
                <a:effectLst/>
                <a:latin typeface="Open Sans"/>
              </a:rPr>
              <a:t>видачу</a:t>
            </a:r>
            <a:r>
              <a:rPr lang="ru-RU" sz="4400" b="0" i="0" dirty="0">
                <a:solidFill>
                  <a:srgbClr val="333333"/>
                </a:solidFill>
                <a:effectLst/>
                <a:latin typeface="Open Sans"/>
              </a:rPr>
              <a:t> по </a:t>
            </a:r>
            <a:r>
              <a:rPr lang="ru-RU" sz="4400" b="0" i="0" dirty="0" err="1">
                <a:solidFill>
                  <a:srgbClr val="333333"/>
                </a:solidFill>
                <a:effectLst/>
                <a:latin typeface="Open Sans"/>
              </a:rPr>
              <a:t>малюнку</a:t>
            </a:r>
            <a:r>
              <a:rPr lang="ru-RU" sz="4400" b="0" i="0" dirty="0">
                <a:solidFill>
                  <a:srgbClr val="333333"/>
                </a:solidFill>
                <a:effectLst/>
                <a:latin typeface="Open Sans"/>
              </a:rPr>
              <a:t> (фото), </a:t>
            </a:r>
            <a:r>
              <a:rPr lang="ru-RU" sz="4400" b="0" i="0" dirty="0" err="1">
                <a:solidFill>
                  <a:srgbClr val="333333"/>
                </a:solidFill>
                <a:effectLst/>
                <a:latin typeface="Open Sans"/>
              </a:rPr>
              <a:t>звідки</a:t>
            </a:r>
            <a:r>
              <a:rPr lang="ru-RU" sz="4400" b="0" i="0" dirty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ru-RU" sz="4400" b="0" i="0" dirty="0" err="1">
                <a:solidFill>
                  <a:srgbClr val="333333"/>
                </a:solidFill>
                <a:effectLst/>
                <a:latin typeface="Open Sans"/>
              </a:rPr>
              <a:t>можна</a:t>
            </a:r>
            <a:r>
              <a:rPr lang="ru-RU" sz="4400" b="0" i="0" dirty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ru-RU" sz="4400" b="0" i="0" dirty="0" err="1">
                <a:solidFill>
                  <a:srgbClr val="333333"/>
                </a:solidFill>
                <a:effectLst/>
                <a:latin typeface="Open Sans"/>
              </a:rPr>
              <a:t>залучити</a:t>
            </a:r>
            <a:r>
              <a:rPr lang="ru-RU" sz="4400" b="0" i="0" dirty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ru-RU" sz="4400" b="0" i="0" dirty="0" err="1">
                <a:solidFill>
                  <a:srgbClr val="333333"/>
                </a:solidFill>
                <a:effectLst/>
                <a:latin typeface="Open Sans"/>
              </a:rPr>
              <a:t>додатковий</a:t>
            </a:r>
            <a:r>
              <a:rPr lang="ru-RU" sz="4400" b="0" i="0" dirty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ru-RU" sz="4400" b="0" i="0" dirty="0" err="1">
                <a:solidFill>
                  <a:srgbClr val="333333"/>
                </a:solidFill>
                <a:effectLst/>
                <a:latin typeface="Open Sans"/>
              </a:rPr>
              <a:t>цільовий</a:t>
            </a:r>
            <a:r>
              <a:rPr lang="ru-RU" sz="4400" b="0" i="0" dirty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ru-RU" sz="4400" b="0" i="0" dirty="0" err="1">
                <a:solidFill>
                  <a:srgbClr val="333333"/>
                </a:solidFill>
                <a:effectLst/>
                <a:latin typeface="Open Sans"/>
              </a:rPr>
              <a:t>трафік</a:t>
            </a:r>
            <a:endParaRPr lang="x-none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1BF89F2-4EDC-4DB4-9196-19312782A995}"/>
              </a:ext>
            </a:extLst>
          </p:cNvPr>
          <p:cNvSpPr txBox="1"/>
          <p:nvPr/>
        </p:nvSpPr>
        <p:spPr>
          <a:xfrm>
            <a:off x="1174474" y="6050290"/>
            <a:ext cx="101909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i="1" dirty="0">
                <a:solidFill>
                  <a:srgbClr val="FF0000"/>
                </a:solidFill>
              </a:rPr>
              <a:t>С</a:t>
            </a:r>
            <a:r>
              <a:rPr lang="x-none" sz="2800" b="1" i="1" dirty="0" err="1">
                <a:solidFill>
                  <a:srgbClr val="FF0000"/>
                </a:solidFill>
              </a:rPr>
              <a:t>копійовані</a:t>
            </a:r>
            <a:r>
              <a:rPr lang="x-none" sz="2800" b="1" i="1" dirty="0">
                <a:solidFill>
                  <a:srgbClr val="FF0000"/>
                </a:solidFill>
              </a:rPr>
              <a:t> з </a:t>
            </a:r>
            <a:r>
              <a:rPr lang="x-none" sz="2800" b="1" i="1" dirty="0" err="1">
                <a:solidFill>
                  <a:srgbClr val="FF0000"/>
                </a:solidFill>
              </a:rPr>
              <a:t>пошуку</a:t>
            </a:r>
            <a:r>
              <a:rPr lang="x-none" sz="2800" b="1" i="1" dirty="0">
                <a:solidFill>
                  <a:srgbClr val="FF0000"/>
                </a:solidFill>
              </a:rPr>
              <a:t> картинки не </a:t>
            </a:r>
            <a:r>
              <a:rPr lang="x-none" sz="2800" b="1" i="1" dirty="0" err="1">
                <a:solidFill>
                  <a:srgbClr val="FF0000"/>
                </a:solidFill>
              </a:rPr>
              <a:t>будуть</a:t>
            </a:r>
            <a:r>
              <a:rPr lang="x-none" sz="2800" b="1" i="1" dirty="0">
                <a:solidFill>
                  <a:srgbClr val="FF0000"/>
                </a:solidFill>
              </a:rPr>
              <a:t> </a:t>
            </a:r>
            <a:r>
              <a:rPr lang="x-none" sz="2800" b="1" i="1" dirty="0" err="1">
                <a:solidFill>
                  <a:srgbClr val="FF0000"/>
                </a:solidFill>
              </a:rPr>
              <a:t>унікальними</a:t>
            </a:r>
            <a:endParaRPr lang="x-none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028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5FABA9-675E-4130-A24F-CF9DCD517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Пошукова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видача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по картинках</a:t>
            </a: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E487523-64C0-4F20-858B-654F1B608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97496"/>
            <a:ext cx="11088757" cy="5181600"/>
          </a:xfrm>
        </p:spPr>
        <p:txBody>
          <a:bodyPr>
            <a:normAutofit/>
          </a:bodyPr>
          <a:lstStyle/>
          <a:p>
            <a:pPr marL="0" indent="0" algn="l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2000" b="0" i="0" dirty="0" err="1">
                <a:effectLst/>
                <a:latin typeface="Open Sans"/>
              </a:rPr>
              <a:t>Видача</a:t>
            </a:r>
            <a:r>
              <a:rPr lang="ru-RU" sz="2000" b="0" i="0" dirty="0">
                <a:effectLst/>
                <a:latin typeface="Open Sans"/>
              </a:rPr>
              <a:t> по картинках </a:t>
            </a:r>
            <a:r>
              <a:rPr lang="ru-RU" sz="2000" b="0" i="0" dirty="0" err="1">
                <a:effectLst/>
                <a:latin typeface="Open Sans"/>
              </a:rPr>
              <a:t>дозволяє</a:t>
            </a:r>
            <a:r>
              <a:rPr lang="ru-RU" sz="2000" b="0" i="0" dirty="0">
                <a:effectLst/>
                <a:latin typeface="Open Sans"/>
              </a:rPr>
              <a:t> </a:t>
            </a:r>
            <a:r>
              <a:rPr lang="ru-RU" sz="2000" b="0" i="0" dirty="0" err="1">
                <a:effectLst/>
                <a:latin typeface="Open Sans"/>
              </a:rPr>
              <a:t>знайти</a:t>
            </a:r>
            <a:r>
              <a:rPr lang="ru-RU" sz="2000" b="0" i="0" dirty="0">
                <a:effectLst/>
                <a:latin typeface="Open Sans"/>
              </a:rPr>
              <a:t> </a:t>
            </a:r>
            <a:r>
              <a:rPr lang="ru-RU" sz="2000" b="0" i="0" dirty="0" err="1">
                <a:effectLst/>
                <a:latin typeface="Open Sans"/>
              </a:rPr>
              <a:t>необхідний</a:t>
            </a:r>
            <a:r>
              <a:rPr lang="ru-RU" sz="2000" b="0" i="0" dirty="0">
                <a:effectLst/>
                <a:latin typeface="Open Sans"/>
              </a:rPr>
              <a:t> </a:t>
            </a:r>
            <a:r>
              <a:rPr lang="ru-RU" sz="2000" b="0" i="0" dirty="0" err="1">
                <a:effectLst/>
                <a:latin typeface="Open Sans"/>
              </a:rPr>
              <a:t>графічний</a:t>
            </a:r>
            <a:r>
              <a:rPr lang="ru-RU" sz="2000" b="0" i="0" dirty="0">
                <a:effectLst/>
                <a:latin typeface="Open Sans"/>
              </a:rPr>
              <a:t> контент </a:t>
            </a:r>
            <a:r>
              <a:rPr lang="ru-RU" sz="2000" b="0" i="0" dirty="0" err="1">
                <a:effectLst/>
                <a:latin typeface="Open Sans"/>
              </a:rPr>
              <a:t>відповідно</a:t>
            </a:r>
            <a:r>
              <a:rPr lang="ru-RU" sz="2000" b="0" i="0" dirty="0">
                <a:effectLst/>
                <a:latin typeface="Open Sans"/>
              </a:rPr>
              <a:t> до </a:t>
            </a:r>
            <a:r>
              <a:rPr lang="ru-RU" sz="2000" b="0" i="0" dirty="0" err="1">
                <a:effectLst/>
                <a:latin typeface="Open Sans"/>
              </a:rPr>
              <a:t>запиту</a:t>
            </a:r>
            <a:r>
              <a:rPr lang="ru-RU" sz="2000" b="0" i="0" dirty="0">
                <a:effectLst/>
                <a:latin typeface="Open Sans"/>
              </a:rPr>
              <a:t>, а </a:t>
            </a:r>
            <a:r>
              <a:rPr lang="ru-RU" sz="2000" b="0" i="0" dirty="0" err="1">
                <a:effectLst/>
                <a:latin typeface="Open Sans"/>
              </a:rPr>
              <a:t>також</a:t>
            </a:r>
            <a:r>
              <a:rPr lang="ru-RU" sz="2000" b="0" i="0" dirty="0">
                <a:effectLst/>
                <a:latin typeface="Open Sans"/>
              </a:rPr>
              <a:t> </a:t>
            </a:r>
            <a:r>
              <a:rPr lang="ru-RU" sz="2000" b="0" i="0" dirty="0" err="1">
                <a:effectLst/>
                <a:latin typeface="Open Sans"/>
              </a:rPr>
              <a:t>відповідний</a:t>
            </a:r>
            <a:r>
              <a:rPr lang="ru-RU" sz="2000" b="0" i="0" dirty="0">
                <a:effectLst/>
                <a:latin typeface="Open Sans"/>
              </a:rPr>
              <a:t> </a:t>
            </a:r>
            <a:r>
              <a:rPr lang="ru-RU" sz="2000" b="0" i="0" dirty="0" err="1">
                <a:effectLst/>
                <a:latin typeface="Open Sans"/>
              </a:rPr>
              <a:t>деяким</a:t>
            </a:r>
            <a:r>
              <a:rPr lang="ru-RU" sz="2000" b="0" i="0" dirty="0">
                <a:effectLst/>
                <a:latin typeface="Open Sans"/>
              </a:rPr>
              <a:t> </a:t>
            </a:r>
            <a:r>
              <a:rPr lang="ru-RU" sz="2000" b="0" i="0" dirty="0" err="1">
                <a:effectLst/>
                <a:latin typeface="Open Sans"/>
              </a:rPr>
              <a:t>критеріям</a:t>
            </a:r>
            <a:r>
              <a:rPr lang="ru-RU" sz="2000" b="0" i="0" dirty="0">
                <a:effectLst/>
                <a:latin typeface="Open Sans"/>
              </a:rPr>
              <a:t>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2000" b="0" i="0" dirty="0" err="1">
                <a:effectLst/>
                <a:latin typeface="Open Sans"/>
              </a:rPr>
              <a:t>Розмір</a:t>
            </a:r>
            <a:r>
              <a:rPr lang="ru-RU" sz="2000" b="0" i="0" dirty="0">
                <a:effectLst/>
                <a:latin typeface="Open Sans"/>
              </a:rPr>
              <a:t> (великий, </a:t>
            </a:r>
            <a:r>
              <a:rPr lang="ru-RU" sz="2000" b="0" i="0" dirty="0" err="1">
                <a:effectLst/>
                <a:latin typeface="Open Sans"/>
              </a:rPr>
              <a:t>середній</a:t>
            </a:r>
            <a:r>
              <a:rPr lang="ru-RU" sz="2000" b="0" i="0" dirty="0">
                <a:effectLst/>
                <a:latin typeface="Open Sans"/>
              </a:rPr>
              <a:t>, маленький, заданий).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2000" b="0" i="0" dirty="0" err="1">
                <a:effectLst/>
                <a:latin typeface="Open Sans"/>
              </a:rPr>
              <a:t>Орієнтація</a:t>
            </a:r>
            <a:r>
              <a:rPr lang="ru-RU" sz="2000" b="0" i="0" dirty="0">
                <a:effectLst/>
                <a:latin typeface="Open Sans"/>
              </a:rPr>
              <a:t> (вертикальна, горизонтальна, </a:t>
            </a:r>
            <a:r>
              <a:rPr lang="ru-RU" sz="2000" b="0" i="0" dirty="0" err="1">
                <a:effectLst/>
                <a:latin typeface="Open Sans"/>
              </a:rPr>
              <a:t>квадратна</a:t>
            </a:r>
            <a:r>
              <a:rPr lang="ru-RU" sz="2000" b="0" i="0" dirty="0">
                <a:effectLst/>
                <a:latin typeface="Open Sans"/>
              </a:rPr>
              <a:t>).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2000" b="0" i="0" dirty="0">
                <a:effectLst/>
                <a:latin typeface="Open Sans"/>
              </a:rPr>
              <a:t>Тип (</a:t>
            </a:r>
            <a:r>
              <a:rPr lang="ru-RU" sz="2000" b="0" i="0" dirty="0" err="1">
                <a:effectLst/>
                <a:latin typeface="Open Sans"/>
              </a:rPr>
              <a:t>фотографія</a:t>
            </a:r>
            <a:r>
              <a:rPr lang="ru-RU" sz="2000" b="0" i="0" dirty="0">
                <a:effectLst/>
                <a:latin typeface="Open Sans"/>
              </a:rPr>
              <a:t>, </a:t>
            </a:r>
            <a:r>
              <a:rPr lang="ru-RU" sz="2000" b="0" i="0" dirty="0" err="1">
                <a:effectLst/>
                <a:latin typeface="Open Sans"/>
              </a:rPr>
              <a:t>білий</a:t>
            </a:r>
            <a:r>
              <a:rPr lang="ru-RU" sz="2000" b="0" i="0" dirty="0">
                <a:effectLst/>
                <a:latin typeface="Open Sans"/>
              </a:rPr>
              <a:t> фон, </a:t>
            </a:r>
            <a:r>
              <a:rPr lang="ru-RU" sz="2000" b="0" i="0" dirty="0" err="1">
                <a:effectLst/>
                <a:latin typeface="Open Sans"/>
              </a:rPr>
              <a:t>малюнки</a:t>
            </a:r>
            <a:r>
              <a:rPr lang="ru-RU" sz="2000" b="0" i="0" dirty="0">
                <a:effectLst/>
                <a:latin typeface="Open Sans"/>
              </a:rPr>
              <a:t> і </a:t>
            </a:r>
            <a:r>
              <a:rPr lang="ru-RU" sz="2000" b="0" i="0" dirty="0" err="1">
                <a:effectLst/>
                <a:latin typeface="Open Sans"/>
              </a:rPr>
              <a:t>креслення</a:t>
            </a:r>
            <a:r>
              <a:rPr lang="ru-RU" sz="2000" b="0" i="0" dirty="0">
                <a:effectLst/>
                <a:latin typeface="Open Sans"/>
              </a:rPr>
              <a:t>, особи, </a:t>
            </a:r>
            <a:r>
              <a:rPr lang="ru-RU" sz="2000" b="0" i="0" dirty="0" err="1">
                <a:effectLst/>
                <a:latin typeface="Open Sans"/>
              </a:rPr>
              <a:t>демотиватори</a:t>
            </a:r>
            <a:r>
              <a:rPr lang="ru-RU" sz="2000" b="0" i="0" dirty="0">
                <a:effectLst/>
                <a:latin typeface="Open Sans"/>
              </a:rPr>
              <a:t>, </a:t>
            </a:r>
            <a:r>
              <a:rPr lang="ru-RU" sz="2000" b="0" i="0" dirty="0" err="1">
                <a:effectLst/>
                <a:latin typeface="Open Sans"/>
              </a:rPr>
              <a:t>анімовані</a:t>
            </a:r>
            <a:r>
              <a:rPr lang="ru-RU" sz="2000" b="0" i="0" dirty="0">
                <a:effectLst/>
                <a:latin typeface="Open Sans"/>
              </a:rPr>
              <a:t>).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2000" b="0" i="0" dirty="0" err="1">
                <a:effectLst/>
                <a:latin typeface="Open Sans"/>
              </a:rPr>
              <a:t>Колір</a:t>
            </a:r>
            <a:r>
              <a:rPr lang="ru-RU" sz="2000" b="0" i="0" dirty="0">
                <a:effectLst/>
                <a:latin typeface="Open Sans"/>
              </a:rPr>
              <a:t> (</a:t>
            </a:r>
            <a:r>
              <a:rPr lang="ru-RU" sz="2000" b="0" i="0" dirty="0" err="1">
                <a:effectLst/>
                <a:latin typeface="Open Sans"/>
              </a:rPr>
              <a:t>тільки</a:t>
            </a:r>
            <a:r>
              <a:rPr lang="ru-RU" sz="2000" b="0" i="0" dirty="0">
                <a:effectLst/>
                <a:latin typeface="Open Sans"/>
              </a:rPr>
              <a:t> </a:t>
            </a:r>
            <a:r>
              <a:rPr lang="ru-RU" sz="2000" b="0" i="0" dirty="0" err="1">
                <a:effectLst/>
                <a:latin typeface="Open Sans"/>
              </a:rPr>
              <a:t>кольорові</a:t>
            </a:r>
            <a:r>
              <a:rPr lang="ru-RU" sz="2000" b="0" i="0" dirty="0">
                <a:effectLst/>
                <a:latin typeface="Open Sans"/>
              </a:rPr>
              <a:t>, </a:t>
            </a:r>
            <a:r>
              <a:rPr lang="ru-RU" sz="2000" b="0" i="0" dirty="0" err="1">
                <a:effectLst/>
                <a:latin typeface="Open Sans"/>
              </a:rPr>
              <a:t>тільки</a:t>
            </a:r>
            <a:r>
              <a:rPr lang="ru-RU" sz="2000" b="0" i="0" dirty="0">
                <a:effectLst/>
                <a:latin typeface="Open Sans"/>
              </a:rPr>
              <a:t> </a:t>
            </a:r>
            <a:r>
              <a:rPr lang="ru-RU" sz="2000" b="0" i="0" dirty="0" err="1">
                <a:effectLst/>
                <a:latin typeface="Open Sans"/>
              </a:rPr>
              <a:t>чорно-білі</a:t>
            </a:r>
            <a:r>
              <a:rPr lang="ru-RU" sz="2000" b="0" i="0" dirty="0">
                <a:effectLst/>
                <a:latin typeface="Open Sans"/>
              </a:rPr>
              <a:t>, </a:t>
            </a:r>
            <a:r>
              <a:rPr lang="ru-RU" sz="2000" b="0" i="0" dirty="0" err="1">
                <a:effectLst/>
                <a:latin typeface="Open Sans"/>
              </a:rPr>
              <a:t>певний</a:t>
            </a:r>
            <a:r>
              <a:rPr lang="ru-RU" sz="2000" b="0" i="0" dirty="0">
                <a:effectLst/>
                <a:latin typeface="Open Sans"/>
              </a:rPr>
              <a:t> </a:t>
            </a:r>
            <a:r>
              <a:rPr lang="ru-RU" sz="2000" b="0" i="0" dirty="0" err="1">
                <a:effectLst/>
                <a:latin typeface="Open Sans"/>
              </a:rPr>
              <a:t>колір</a:t>
            </a:r>
            <a:r>
              <a:rPr lang="ru-RU" sz="2000" b="0" i="0" dirty="0">
                <a:effectLst/>
                <a:latin typeface="Open Sans"/>
              </a:rPr>
              <a:t>).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2000" b="0" i="0" dirty="0">
                <a:effectLst/>
                <a:latin typeface="Open Sans"/>
              </a:rPr>
              <a:t>Формат файлу (</a:t>
            </a:r>
            <a:r>
              <a:rPr lang="en-US" sz="2000" b="0" i="0" dirty="0">
                <a:effectLst/>
                <a:latin typeface="Open Sans"/>
              </a:rPr>
              <a:t>JPEG, PNG, GIF).</a:t>
            </a:r>
            <a:endParaRPr lang="uk-UA" sz="2000" b="0" i="0" dirty="0">
              <a:effectLst/>
              <a:latin typeface="Open Sans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2000" b="0" i="0" dirty="0">
                <a:effectLst/>
                <a:latin typeface="Open Sans"/>
              </a:rPr>
              <a:t>Права на </a:t>
            </a:r>
            <a:r>
              <a:rPr lang="ru-RU" sz="2000" b="0" i="0" dirty="0" err="1">
                <a:effectLst/>
                <a:latin typeface="Open Sans"/>
              </a:rPr>
              <a:t>використання</a:t>
            </a:r>
            <a:r>
              <a:rPr lang="ru-RU" sz="2000" b="0" i="0" dirty="0">
                <a:effectLst/>
                <a:latin typeface="Open Sans"/>
              </a:rPr>
              <a:t>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2000" b="0" i="0" dirty="0" err="1">
                <a:effectLst/>
                <a:latin typeface="Open Sans"/>
              </a:rPr>
              <a:t>Зображення</a:t>
            </a:r>
            <a:r>
              <a:rPr lang="ru-RU" sz="2000" b="0" i="0" dirty="0">
                <a:effectLst/>
                <a:latin typeface="Open Sans"/>
              </a:rPr>
              <a:t> </a:t>
            </a:r>
            <a:r>
              <a:rPr lang="ru-RU" sz="2000" b="0" i="0" dirty="0" err="1">
                <a:effectLst/>
                <a:latin typeface="Open Sans"/>
              </a:rPr>
              <a:t>товарів</a:t>
            </a:r>
            <a:r>
              <a:rPr lang="ru-RU" sz="2000" b="0" i="0" dirty="0">
                <a:effectLst/>
                <a:latin typeface="Open Sans"/>
              </a:rPr>
              <a:t>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2000" b="0" i="0" dirty="0" err="1">
                <a:effectLst/>
                <a:latin typeface="Open Sans"/>
              </a:rPr>
              <a:t>Свіжі</a:t>
            </a:r>
            <a:r>
              <a:rPr lang="ru-RU" sz="2000" b="0" i="0" dirty="0">
                <a:effectLst/>
                <a:latin typeface="Open Sans"/>
              </a:rPr>
              <a:t>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2000" b="0" i="0" dirty="0" err="1">
                <a:effectLst/>
                <a:latin typeface="Open Sans"/>
              </a:rPr>
              <a:t>Шпалери</a:t>
            </a:r>
            <a:r>
              <a:rPr lang="ru-RU" sz="2000" b="0" i="0" dirty="0">
                <a:effectLst/>
                <a:latin typeface="Open Sans"/>
              </a:rPr>
              <a:t> (1920 х 1080).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2000" b="0" i="0" dirty="0">
                <a:effectLst/>
                <a:latin typeface="Open Sans"/>
              </a:rPr>
              <a:t>З конкретного сайту (</a:t>
            </a:r>
            <a:r>
              <a:rPr lang="ru-RU" sz="2000" b="0" i="0" dirty="0" err="1">
                <a:effectLst/>
                <a:latin typeface="Open Sans"/>
              </a:rPr>
              <a:t>можна</a:t>
            </a:r>
            <a:r>
              <a:rPr lang="ru-RU" sz="2000" b="0" i="0" dirty="0">
                <a:effectLst/>
                <a:latin typeface="Open Sans"/>
              </a:rPr>
              <a:t> </a:t>
            </a:r>
            <a:r>
              <a:rPr lang="ru-RU" sz="2000" b="0" i="0" dirty="0" err="1">
                <a:effectLst/>
                <a:latin typeface="Open Sans"/>
              </a:rPr>
              <a:t>задати</a:t>
            </a:r>
            <a:r>
              <a:rPr lang="ru-RU" sz="2000" b="0" i="0" dirty="0">
                <a:effectLst/>
                <a:latin typeface="Open Sans"/>
              </a:rPr>
              <a:t> </a:t>
            </a:r>
            <a:r>
              <a:rPr lang="en-US" sz="2000" b="0" i="0" dirty="0">
                <a:effectLst/>
                <a:latin typeface="Open Sans"/>
              </a:rPr>
              <a:t>URL).</a:t>
            </a:r>
            <a:endParaRPr lang="x-none" sz="2000" dirty="0"/>
          </a:p>
        </p:txBody>
      </p:sp>
    </p:spTree>
    <p:extLst>
      <p:ext uri="{BB962C8B-B14F-4D97-AF65-F5344CB8AC3E}">
        <p14:creationId xmlns:p14="http://schemas.microsoft.com/office/powerpoint/2010/main" val="789343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B4AF49-D361-4D43-8863-14F2246D8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Джерела графічного контенту</a:t>
            </a:r>
            <a:endParaRPr lang="x-none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D6B628-1E94-48D1-9D78-E79DD0881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5128591"/>
          </a:xfrm>
        </p:spPr>
        <p:txBody>
          <a:bodyPr>
            <a:noAutofit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Фотобанки – </a:t>
            </a:r>
            <a:r>
              <a:rPr lang="ru-RU" sz="3200" dirty="0" err="1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32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спеціальні</a:t>
            </a:r>
            <a:r>
              <a:rPr lang="ru-RU" sz="32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сервіси</a:t>
            </a:r>
            <a:r>
              <a:rPr lang="ru-RU" sz="32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де </a:t>
            </a:r>
            <a:r>
              <a:rPr lang="ru-RU" sz="3200" dirty="0" err="1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можна</a:t>
            </a:r>
            <a:r>
              <a:rPr lang="ru-RU" sz="32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купити</a:t>
            </a:r>
            <a:r>
              <a:rPr lang="ru-RU" sz="32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графічний</a:t>
            </a:r>
            <a:r>
              <a:rPr lang="ru-RU" sz="32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контент.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Редагування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готових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фото. </a:t>
            </a:r>
            <a:r>
              <a:rPr lang="ru-RU" sz="3200" dirty="0" err="1">
                <a:latin typeface="Corbel" panose="020B0503020204020204" pitchFamily="34" charset="0"/>
              </a:rPr>
              <a:t>Найчастіше</a:t>
            </a:r>
            <a:r>
              <a:rPr lang="ru-RU" sz="3200" dirty="0">
                <a:latin typeface="Corbel" panose="020B0503020204020204" pitchFamily="34" charset="0"/>
              </a:rPr>
              <a:t> </a:t>
            </a:r>
            <a:r>
              <a:rPr lang="ru-RU" sz="3200" dirty="0" err="1">
                <a:latin typeface="Corbel" panose="020B0503020204020204" pitchFamily="34" charset="0"/>
              </a:rPr>
              <a:t>беруть</a:t>
            </a:r>
            <a:r>
              <a:rPr lang="ru-RU" sz="3200" dirty="0">
                <a:latin typeface="Corbel" panose="020B0503020204020204" pitchFamily="34" charset="0"/>
              </a:rPr>
              <a:t> </a:t>
            </a:r>
            <a:r>
              <a:rPr lang="ru-RU" sz="3200" dirty="0" err="1">
                <a:latin typeface="Corbel" panose="020B0503020204020204" pitchFamily="34" charset="0"/>
              </a:rPr>
              <a:t>готові</a:t>
            </a:r>
            <a:r>
              <a:rPr lang="ru-RU" sz="3200" dirty="0">
                <a:latin typeface="Corbel" panose="020B0503020204020204" pitchFamily="34" charset="0"/>
              </a:rPr>
              <a:t> </a:t>
            </a:r>
            <a:r>
              <a:rPr lang="ru-RU" sz="3200" dirty="0" err="1">
                <a:latin typeface="Corbel" panose="020B0503020204020204" pitchFamily="34" charset="0"/>
              </a:rPr>
              <a:t>фотографії</a:t>
            </a:r>
            <a:r>
              <a:rPr lang="ru-RU" sz="3200" dirty="0">
                <a:latin typeface="Corbel" panose="020B0503020204020204" pitchFamily="34" charset="0"/>
              </a:rPr>
              <a:t>, </a:t>
            </a:r>
            <a:r>
              <a:rPr lang="ru-RU" sz="3200" dirty="0" err="1">
                <a:latin typeface="Corbel" panose="020B0503020204020204" pitchFamily="34" charset="0"/>
              </a:rPr>
              <a:t>або</a:t>
            </a:r>
            <a:r>
              <a:rPr lang="ru-RU" sz="3200" dirty="0">
                <a:latin typeface="Corbel" panose="020B0503020204020204" pitchFamily="34" charset="0"/>
              </a:rPr>
              <a:t> </a:t>
            </a:r>
            <a:r>
              <a:rPr lang="ru-RU" sz="3200" dirty="0" err="1">
                <a:latin typeface="Corbel" panose="020B0503020204020204" pitchFamily="34" charset="0"/>
              </a:rPr>
              <a:t>зображення</a:t>
            </a:r>
            <a:r>
              <a:rPr lang="ru-RU" sz="3200" dirty="0">
                <a:latin typeface="Corbel" panose="020B0503020204020204" pitchFamily="34" charset="0"/>
              </a:rPr>
              <a:t> і </a:t>
            </a:r>
            <a:r>
              <a:rPr lang="ru-RU" sz="3200" dirty="0" err="1">
                <a:latin typeface="Corbel" panose="020B0503020204020204" pitchFamily="34" charset="0"/>
              </a:rPr>
              <a:t>редагують</a:t>
            </a:r>
            <a:r>
              <a:rPr lang="ru-RU" sz="3200" dirty="0">
                <a:latin typeface="Corbel" panose="020B0503020204020204" pitchFamily="34" charset="0"/>
              </a:rPr>
              <a:t> </a:t>
            </a:r>
            <a:r>
              <a:rPr lang="ru-RU" sz="3200" dirty="0" err="1">
                <a:latin typeface="Corbel" panose="020B0503020204020204" pitchFamily="34" charset="0"/>
              </a:rPr>
              <a:t>їх</a:t>
            </a:r>
            <a:r>
              <a:rPr lang="ru-RU" sz="3200" dirty="0">
                <a:latin typeface="Corbel" panose="020B0503020204020204" pitchFamily="34" charset="0"/>
              </a:rPr>
              <a:t> </a:t>
            </a:r>
            <a:r>
              <a:rPr lang="ru-RU" sz="3200" dirty="0" err="1">
                <a:latin typeface="Corbel" panose="020B0503020204020204" pitchFamily="34" charset="0"/>
              </a:rPr>
              <a:t>під</a:t>
            </a:r>
            <a:r>
              <a:rPr lang="ru-RU" sz="3200" dirty="0">
                <a:latin typeface="Corbel" panose="020B0503020204020204" pitchFamily="34" charset="0"/>
              </a:rPr>
              <a:t> </a:t>
            </a:r>
            <a:r>
              <a:rPr lang="ru-RU" sz="3200" dirty="0" err="1">
                <a:latin typeface="Corbel" panose="020B0503020204020204" pitchFamily="34" charset="0"/>
              </a:rPr>
              <a:t>свій</a:t>
            </a:r>
            <a:r>
              <a:rPr lang="ru-RU" sz="3200" dirty="0">
                <a:latin typeface="Corbel" panose="020B0503020204020204" pitchFamily="34" charset="0"/>
              </a:rPr>
              <a:t> проект. </a:t>
            </a:r>
            <a:r>
              <a:rPr lang="ru-RU" sz="3200" dirty="0" err="1">
                <a:latin typeface="Corbel" panose="020B0503020204020204" pitchFamily="34" charset="0"/>
              </a:rPr>
              <a:t>Наприклад</a:t>
            </a:r>
            <a:r>
              <a:rPr lang="ru-RU" sz="3200" dirty="0">
                <a:latin typeface="Corbel" panose="020B0503020204020204" pitchFamily="34" charset="0"/>
              </a:rPr>
              <a:t>, </a:t>
            </a:r>
            <a:r>
              <a:rPr lang="ru-RU" sz="3200" dirty="0" err="1">
                <a:latin typeface="Corbel" panose="020B0503020204020204" pitchFamily="34" charset="0"/>
              </a:rPr>
              <a:t>додають</a:t>
            </a:r>
            <a:r>
              <a:rPr lang="ru-RU" sz="3200" dirty="0">
                <a:latin typeface="Corbel" panose="020B0503020204020204" pitchFamily="34" charset="0"/>
              </a:rPr>
              <a:t> текст, лого </a:t>
            </a:r>
            <a:r>
              <a:rPr lang="ru-RU" sz="3200" dirty="0" err="1">
                <a:latin typeface="Corbel" panose="020B0503020204020204" pitchFamily="34" charset="0"/>
              </a:rPr>
              <a:t>своєї</a:t>
            </a:r>
            <a:r>
              <a:rPr lang="ru-RU" sz="3200" dirty="0">
                <a:latin typeface="Corbel" panose="020B0503020204020204" pitchFamily="34" charset="0"/>
              </a:rPr>
              <a:t> </a:t>
            </a:r>
            <a:r>
              <a:rPr lang="ru-RU" sz="3200" dirty="0" err="1">
                <a:latin typeface="Corbel" panose="020B0503020204020204" pitchFamily="34" charset="0"/>
              </a:rPr>
              <a:t>компанії</a:t>
            </a:r>
            <a:r>
              <a:rPr lang="ru-RU" sz="3200" dirty="0">
                <a:latin typeface="Corbel" panose="020B0503020204020204" pitchFamily="34" charset="0"/>
              </a:rPr>
              <a:t>, </a:t>
            </a:r>
            <a:r>
              <a:rPr lang="ru-RU" sz="3200" dirty="0" err="1">
                <a:latin typeface="Corbel" panose="020B0503020204020204" pitchFamily="34" charset="0"/>
              </a:rPr>
              <a:t>різні</a:t>
            </a:r>
            <a:r>
              <a:rPr lang="ru-RU" sz="3200" dirty="0">
                <a:latin typeface="Corbel" panose="020B0503020204020204" pitchFamily="34" charset="0"/>
              </a:rPr>
              <a:t> </a:t>
            </a:r>
            <a:r>
              <a:rPr lang="ru-RU" sz="3200" dirty="0" err="1">
                <a:latin typeface="Corbel" panose="020B0503020204020204" pitchFamily="34" charset="0"/>
              </a:rPr>
              <a:t>ефекти</a:t>
            </a:r>
            <a:r>
              <a:rPr lang="ru-RU" sz="3200" dirty="0">
                <a:latin typeface="Corbel" panose="020B0503020204020204" pitchFamily="34" charset="0"/>
              </a:rPr>
              <a:t> і т. д.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dirty="0" err="1">
                <a:latin typeface="Corbel" panose="020B0503020204020204" pitchFamily="34" charset="0"/>
              </a:rPr>
              <a:t>Створення</a:t>
            </a:r>
            <a:r>
              <a:rPr lang="ru-RU" sz="3200" b="1" dirty="0">
                <a:latin typeface="Corbel" panose="020B0503020204020204" pitchFamily="34" charset="0"/>
              </a:rPr>
              <a:t> </a:t>
            </a:r>
            <a:r>
              <a:rPr lang="ru-RU" sz="3200" b="1" dirty="0" err="1">
                <a:latin typeface="Corbel" panose="020B0503020204020204" pitchFamily="34" charset="0"/>
              </a:rPr>
              <a:t>унікального</a:t>
            </a:r>
            <a:r>
              <a:rPr lang="ru-RU" sz="3200" b="1" dirty="0">
                <a:latin typeface="Corbel" panose="020B0503020204020204" pitchFamily="34" charset="0"/>
              </a:rPr>
              <a:t> контенту. </a:t>
            </a:r>
            <a:r>
              <a:rPr lang="ru-RU" sz="3200" dirty="0" err="1">
                <a:latin typeface="Corbel" panose="020B0503020204020204" pitchFamily="34" charset="0"/>
              </a:rPr>
              <a:t>Найякіснішим</a:t>
            </a:r>
            <a:r>
              <a:rPr lang="ru-RU" sz="3200" dirty="0">
                <a:latin typeface="Corbel" panose="020B0503020204020204" pitchFamily="34" charset="0"/>
              </a:rPr>
              <a:t> способом </a:t>
            </a:r>
            <a:r>
              <a:rPr lang="ru-RU" sz="3200" dirty="0" err="1">
                <a:latin typeface="Corbel" panose="020B0503020204020204" pitchFamily="34" charset="0"/>
              </a:rPr>
              <a:t>вважається</a:t>
            </a:r>
            <a:r>
              <a:rPr lang="ru-RU" sz="3200" dirty="0">
                <a:latin typeface="Corbel" panose="020B0503020204020204" pitchFamily="34" charset="0"/>
              </a:rPr>
              <a:t> </a:t>
            </a:r>
            <a:r>
              <a:rPr lang="ru-RU" sz="3200" dirty="0" err="1">
                <a:latin typeface="Corbel" panose="020B0503020204020204" pitchFamily="34" charset="0"/>
              </a:rPr>
              <a:t>створення</a:t>
            </a:r>
            <a:r>
              <a:rPr lang="ru-RU" sz="3200" dirty="0">
                <a:latin typeface="Corbel" panose="020B0503020204020204" pitchFamily="34" charset="0"/>
              </a:rPr>
              <a:t> </a:t>
            </a:r>
            <a:r>
              <a:rPr lang="ru-RU" sz="3200" dirty="0" err="1">
                <a:latin typeface="Corbel" panose="020B0503020204020204" pitchFamily="34" charset="0"/>
              </a:rPr>
              <a:t>свого</a:t>
            </a:r>
            <a:r>
              <a:rPr lang="ru-RU" sz="3200" dirty="0">
                <a:latin typeface="Corbel" panose="020B0503020204020204" pitchFamily="34" charset="0"/>
              </a:rPr>
              <a:t> </a:t>
            </a:r>
            <a:r>
              <a:rPr lang="ru-RU" sz="3200" dirty="0" err="1">
                <a:latin typeface="Corbel" panose="020B0503020204020204" pitchFamily="34" charset="0"/>
              </a:rPr>
              <a:t>власного</a:t>
            </a:r>
            <a:r>
              <a:rPr lang="ru-RU" sz="3200" dirty="0">
                <a:latin typeface="Corbel" panose="020B0503020204020204" pitchFamily="34" charset="0"/>
              </a:rPr>
              <a:t> </a:t>
            </a:r>
            <a:r>
              <a:rPr lang="ru-RU" sz="3200" dirty="0" err="1">
                <a:latin typeface="Corbel" panose="020B0503020204020204" pitchFamily="34" charset="0"/>
              </a:rPr>
              <a:t>графічного</a:t>
            </a:r>
            <a:r>
              <a:rPr lang="ru-RU" sz="3200" dirty="0">
                <a:latin typeface="Corbel" panose="020B0503020204020204" pitchFamily="34" charset="0"/>
              </a:rPr>
              <a:t> контенту.</a:t>
            </a:r>
            <a:endParaRPr lang="x-none" sz="32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794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6D2D00-D5DE-4EF6-BE5A-D8F53341F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Графічний контент</a:t>
            </a:r>
            <a:endParaRPr lang="x-none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53B0A1D-B0DC-4381-B13D-FEAED6B45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545"/>
            <a:ext cx="10515600" cy="4351338"/>
          </a:xfrm>
        </p:spPr>
        <p:txBody>
          <a:bodyPr>
            <a:normAutofit lnSpcReduction="10000"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Графічні</a:t>
            </a:r>
            <a:r>
              <a:rPr lang="ru-RU" b="1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банери</a:t>
            </a:r>
            <a:r>
              <a:rPr lang="ru-RU" b="1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використовуються</a:t>
            </a:r>
            <a:r>
              <a:rPr lang="ru-RU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веб-сайтах, в </a:t>
            </a:r>
            <a:r>
              <a:rPr lang="ru-RU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інтернет-рекламі</a:t>
            </a:r>
            <a:r>
              <a:rPr lang="ru-RU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соціальних</a:t>
            </a:r>
            <a:r>
              <a:rPr lang="ru-RU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мережах, </a:t>
            </a:r>
            <a:r>
              <a:rPr lang="en-US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email-</a:t>
            </a:r>
            <a:r>
              <a:rPr lang="ru-RU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розсилках</a:t>
            </a:r>
            <a:r>
              <a:rPr lang="ru-RU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т.д. Вони </a:t>
            </a:r>
            <a:r>
              <a:rPr lang="ru-RU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супроводжують</a:t>
            </a:r>
            <a:r>
              <a:rPr lang="ru-RU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текстовий</a:t>
            </a:r>
            <a:r>
              <a:rPr lang="ru-RU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контент, </a:t>
            </a:r>
            <a:r>
              <a:rPr lang="ru-RU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роблячи</a:t>
            </a:r>
            <a:r>
              <a:rPr lang="ru-RU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яскравішим</a:t>
            </a:r>
            <a:r>
              <a:rPr lang="ru-RU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цікавішим</a:t>
            </a:r>
            <a:r>
              <a:rPr lang="ru-RU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GIF-</a:t>
            </a:r>
            <a:r>
              <a:rPr lang="ru-RU" b="1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анімація</a:t>
            </a:r>
            <a:r>
              <a:rPr lang="ru-RU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Ті</a:t>
            </a:r>
            <a:r>
              <a:rPr lang="ru-RU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ж </a:t>
            </a:r>
            <a:r>
              <a:rPr lang="ru-RU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самі</a:t>
            </a:r>
            <a:r>
              <a:rPr lang="ru-RU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банери</a:t>
            </a:r>
            <a:r>
              <a:rPr lang="ru-RU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динамічні</a:t>
            </a:r>
            <a:r>
              <a:rPr lang="ru-RU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Інфографіка</a:t>
            </a:r>
            <a:r>
              <a:rPr lang="ru-RU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візуальне</a:t>
            </a:r>
            <a:r>
              <a:rPr lang="ru-RU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представлення</a:t>
            </a:r>
            <a:r>
              <a:rPr lang="ru-RU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даних</a:t>
            </a:r>
            <a:r>
              <a:rPr lang="ru-RU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зрозумілому</a:t>
            </a:r>
            <a:r>
              <a:rPr lang="ru-RU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зручному</a:t>
            </a:r>
            <a:r>
              <a:rPr lang="ru-RU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користувача</a:t>
            </a:r>
            <a:r>
              <a:rPr lang="ru-RU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вигляді</a:t>
            </a:r>
            <a:r>
              <a:rPr lang="ru-RU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У </a:t>
            </a:r>
            <a:r>
              <a:rPr lang="ru-RU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головна</a:t>
            </a:r>
            <a:r>
              <a:rPr lang="ru-RU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перевага</a:t>
            </a:r>
            <a:r>
              <a:rPr lang="ru-RU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інфографіка</a:t>
            </a:r>
            <a:r>
              <a:rPr lang="ru-RU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розповідає</a:t>
            </a:r>
            <a:r>
              <a:rPr lang="ru-RU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простими</a:t>
            </a:r>
            <a:r>
              <a:rPr lang="ru-RU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словами і символами про </a:t>
            </a:r>
            <a:r>
              <a:rPr lang="ru-RU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складні</a:t>
            </a:r>
            <a:r>
              <a:rPr lang="ru-RU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речі</a:t>
            </a:r>
            <a:r>
              <a:rPr lang="ru-RU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2" name="Picture 2" descr="Інфографіка.uа - Home | Facebook">
            <a:extLst>
              <a:ext uri="{FF2B5EF4-FFF2-40B4-BE49-F238E27FC236}">
                <a16:creationId xmlns:a16="http://schemas.microsoft.com/office/drawing/2014/main" xmlns="" id="{3F8BA9A6-62C8-4506-BB9C-3BA99A629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537" y="5381415"/>
            <a:ext cx="34671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865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AA3239-547F-41BA-89F7-3883CB153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7630DB-B3B2-4D9A-90B8-65B8234D0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098" name="Picture 2" descr="Книга Інфографіка для дітей, Сьюзан Мартіно онлайн">
            <a:extLst>
              <a:ext uri="{FF2B5EF4-FFF2-40B4-BE49-F238E27FC236}">
                <a16:creationId xmlns:a16="http://schemas.microsoft.com/office/drawing/2014/main" xmlns="" id="{A24B3D06-A033-43AB-9467-E3409E44C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0"/>
            <a:ext cx="5551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915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Інфографіка, яка захистить тебе від коронавірусу">
            <a:extLst>
              <a:ext uri="{FF2B5EF4-FFF2-40B4-BE49-F238E27FC236}">
                <a16:creationId xmlns:a16="http://schemas.microsoft.com/office/drawing/2014/main" xmlns="" id="{B2B04C6A-AD7B-412F-843E-487205C39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0"/>
            <a:ext cx="8207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838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7B638A-D5BC-4DCD-8E0B-3C4BEFC7D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68DAB7B-7240-4FFF-A906-C9BC97173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FE45D477-5FC4-4AC2-B717-B20CFB22B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0"/>
            <a:ext cx="4229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665828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Стандартная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412</Words>
  <Application>Microsoft Office PowerPoint</Application>
  <PresentationFormat>Произвольный</PresentationFormat>
  <Paragraphs>53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GradientVTI</vt:lpstr>
      <vt:lpstr>Створення і розробка графічного контенту</vt:lpstr>
      <vt:lpstr>Поняття про графічний контент </vt:lpstr>
      <vt:lpstr>Унікальність графічного контенту</vt:lpstr>
      <vt:lpstr>Пошукова видача по картинках</vt:lpstr>
      <vt:lpstr>Джерела графічного контенту</vt:lpstr>
      <vt:lpstr>Графічний контент</vt:lpstr>
      <vt:lpstr>Презентация PowerPoint</vt:lpstr>
      <vt:lpstr>Презентация PowerPoint</vt:lpstr>
      <vt:lpstr>Презентация PowerPoint</vt:lpstr>
      <vt:lpstr>Презентация PowerPoint</vt:lpstr>
      <vt:lpstr>Авторизація</vt:lpstr>
      <vt:lpstr>Вибір макету</vt:lpstr>
      <vt:lpstr>Додавання елементів і зображень</vt:lpstr>
      <vt:lpstr>Зміна фону</vt:lpstr>
      <vt:lpstr>Зміна шрифту</vt:lpstr>
      <vt:lpstr>Особливості використання діаграм</vt:lpstr>
      <vt:lpstr>Презентация PowerPoint</vt:lpstr>
      <vt:lpstr>Збереження та поширення інфографіки</vt:lpstr>
      <vt:lpstr>Друк засобами CANVA</vt:lpstr>
      <vt:lpstr>Інтеграція з іншими сервісами</vt:lpstr>
      <vt:lpstr>Спільна робота с CANVA </vt:lpstr>
      <vt:lpstr>Створення візитки</vt:lpstr>
      <vt:lpstr>Створення листівки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Інформаційні технології управління контентом</dc:title>
  <dc:creator>sytnitskaja@gmail.com</dc:creator>
  <cp:lastModifiedBy>admin</cp:lastModifiedBy>
  <cp:revision>24</cp:revision>
  <dcterms:created xsi:type="dcterms:W3CDTF">2021-04-15T10:33:51Z</dcterms:created>
  <dcterms:modified xsi:type="dcterms:W3CDTF">2021-10-05T11:15:14Z</dcterms:modified>
</cp:coreProperties>
</file>