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2" r:id="rId6"/>
    <p:sldId id="258" r:id="rId7"/>
    <p:sldId id="264" r:id="rId8"/>
    <p:sldId id="269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70" d="100"/>
          <a:sy n="70" d="100"/>
        </p:scale>
        <p:origin x="512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868" y="2060848"/>
            <a:ext cx="10225136" cy="3200400"/>
          </a:xfrm>
        </p:spPr>
        <p:txBody>
          <a:bodyPr rtlCol="0">
            <a:noAutofit/>
          </a:bodyPr>
          <a:lstStyle/>
          <a:p>
            <a:r>
              <a:rPr lang="ru" sz="8000" dirty="0" smtClean="0"/>
              <a:t>Основні формули</a:t>
            </a:r>
            <a:br>
              <a:rPr lang="ru" sz="8000" dirty="0" smtClean="0"/>
            </a:br>
            <a:r>
              <a:rPr lang="ru" sz="8000" dirty="0" smtClean="0"/>
              <a:t>з планіметрії.</a:t>
            </a:r>
            <a:endParaRPr lang="ru" sz="8000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812" y="908720"/>
            <a:ext cx="1080120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290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764" y="188640"/>
            <a:ext cx="1159328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441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3812" y="764704"/>
            <a:ext cx="10801199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8819" y="4653136"/>
            <a:ext cx="1082619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0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1124744"/>
            <a:ext cx="9601200" cy="1143000"/>
          </a:xfrm>
        </p:spPr>
        <p:txBody>
          <a:bodyPr/>
          <a:lstStyle/>
          <a:p>
            <a:r>
              <a:rPr lang="uk-UA" dirty="0" smtClean="0"/>
              <a:t>Формули потрібно записати на картки.</a:t>
            </a:r>
            <a:endParaRPr lang="ru-RU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542670" y="2780928"/>
            <a:ext cx="9016238" cy="2602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БАЖАЮ УСПІХУ!</a:t>
            </a:r>
            <a:endParaRPr lang="ru-RU" sz="6600" b="1" dirty="0" smtClean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0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748" y="0"/>
            <a:ext cx="1188132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390" y="764704"/>
            <a:ext cx="11107621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3812" y="332656"/>
            <a:ext cx="1116124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9836" y="908720"/>
            <a:ext cx="105131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828" y="764703"/>
            <a:ext cx="10513168" cy="51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0972" y="692696"/>
            <a:ext cx="1051801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01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5860" y="980728"/>
            <a:ext cx="993710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89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5860" y="749161"/>
            <a:ext cx="10297144" cy="563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11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32</TotalTime>
  <Words>11</Words>
  <Application>Microsoft Office PowerPoint</Application>
  <PresentationFormat>Произвольный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Euphemia</vt:lpstr>
      <vt:lpstr>Monotype Corsiva</vt:lpstr>
      <vt:lpstr>Безмятежность 16 х 9</vt:lpstr>
      <vt:lpstr>Основні формули з планіметрії.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Формули потрібно записати на картки.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формули з планіметрії.</dc:title>
  <dc:creator>Valeriia</dc:creator>
  <cp:lastModifiedBy>Valeriia</cp:lastModifiedBy>
  <cp:revision>4</cp:revision>
  <dcterms:created xsi:type="dcterms:W3CDTF">2021-11-29T09:40:34Z</dcterms:created>
  <dcterms:modified xsi:type="dcterms:W3CDTF">2021-11-29T10:13:26Z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