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371" r:id="rId3"/>
    <p:sldId id="370" r:id="rId4"/>
    <p:sldId id="367" r:id="rId5"/>
    <p:sldId id="391" r:id="rId6"/>
    <p:sldId id="392" r:id="rId7"/>
    <p:sldId id="382" r:id="rId8"/>
    <p:sldId id="383" r:id="rId9"/>
    <p:sldId id="412" r:id="rId10"/>
    <p:sldId id="388" r:id="rId11"/>
    <p:sldId id="417" r:id="rId12"/>
    <p:sldId id="411" r:id="rId13"/>
    <p:sldId id="338" r:id="rId14"/>
    <p:sldId id="353" r:id="rId15"/>
    <p:sldId id="354" r:id="rId16"/>
    <p:sldId id="322" r:id="rId17"/>
    <p:sldId id="366" r:id="rId18"/>
    <p:sldId id="368" r:id="rId19"/>
    <p:sldId id="369" r:id="rId20"/>
    <p:sldId id="346" r:id="rId21"/>
    <p:sldId id="356" r:id="rId22"/>
    <p:sldId id="355" r:id="rId23"/>
    <p:sldId id="413" r:id="rId24"/>
    <p:sldId id="414" r:id="rId25"/>
    <p:sldId id="415" r:id="rId26"/>
    <p:sldId id="416" r:id="rId27"/>
    <p:sldId id="381" r:id="rId28"/>
    <p:sldId id="349" r:id="rId29"/>
    <p:sldId id="341" r:id="rId30"/>
    <p:sldId id="372" r:id="rId31"/>
    <p:sldId id="257" r:id="rId32"/>
    <p:sldId id="272" r:id="rId33"/>
    <p:sldId id="393" r:id="rId34"/>
    <p:sldId id="317" r:id="rId35"/>
    <p:sldId id="316" r:id="rId36"/>
    <p:sldId id="261" r:id="rId37"/>
    <p:sldId id="343" r:id="rId38"/>
    <p:sldId id="345" r:id="rId39"/>
    <p:sldId id="359" r:id="rId40"/>
    <p:sldId id="360" r:id="rId41"/>
    <p:sldId id="361" r:id="rId42"/>
    <p:sldId id="358" r:id="rId43"/>
    <p:sldId id="286" r:id="rId44"/>
    <p:sldId id="302" r:id="rId45"/>
    <p:sldId id="277" r:id="rId46"/>
    <p:sldId id="278" r:id="rId47"/>
    <p:sldId id="308" r:id="rId48"/>
    <p:sldId id="275" r:id="rId49"/>
    <p:sldId id="310" r:id="rId50"/>
    <p:sldId id="311" r:id="rId51"/>
    <p:sldId id="274" r:id="rId52"/>
    <p:sldId id="260" r:id="rId53"/>
    <p:sldId id="280" r:id="rId54"/>
    <p:sldId id="263" r:id="rId55"/>
    <p:sldId id="264" r:id="rId56"/>
    <p:sldId id="270" r:id="rId57"/>
    <p:sldId id="271" r:id="rId58"/>
    <p:sldId id="288" r:id="rId59"/>
    <p:sldId id="283" r:id="rId60"/>
    <p:sldId id="384" r:id="rId61"/>
    <p:sldId id="300" r:id="rId62"/>
    <p:sldId id="281" r:id="rId63"/>
    <p:sldId id="342" r:id="rId64"/>
    <p:sldId id="303" r:id="rId65"/>
    <p:sldId id="304" r:id="rId66"/>
    <p:sldId id="293" r:id="rId67"/>
    <p:sldId id="294" r:id="rId68"/>
    <p:sldId id="295" r:id="rId69"/>
    <p:sldId id="301" r:id="rId70"/>
    <p:sldId id="297" r:id="rId71"/>
    <p:sldId id="306" r:id="rId72"/>
    <p:sldId id="387" r:id="rId73"/>
    <p:sldId id="312" r:id="rId74"/>
    <p:sldId id="313" r:id="rId75"/>
    <p:sldId id="314" r:id="rId76"/>
    <p:sldId id="259" r:id="rId77"/>
    <p:sldId id="268" r:id="rId78"/>
    <p:sldId id="276" r:id="rId79"/>
    <p:sldId id="273" r:id="rId80"/>
    <p:sldId id="265" r:id="rId81"/>
    <p:sldId id="266" r:id="rId82"/>
    <p:sldId id="262" r:id="rId83"/>
    <p:sldId id="267" r:id="rId84"/>
    <p:sldId id="418" r:id="rId8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092" y="3797516"/>
            <a:ext cx="11623964" cy="1137795"/>
          </a:xfrm>
        </p:spPr>
        <p:txBody>
          <a:bodyPr>
            <a:noAutofit/>
          </a:bodyPr>
          <a:lstStyle/>
          <a:p>
            <a:r>
              <a:rPr lang="uk-UA" sz="3600" dirty="0"/>
              <a:t>(рефлексія, </a:t>
            </a:r>
            <a:r>
              <a:rPr lang="uk-UA" sz="3600" dirty="0" err="1"/>
              <a:t>самооцінювання</a:t>
            </a:r>
            <a:r>
              <a:rPr lang="uk-UA" sz="3600" dirty="0"/>
              <a:t>, </a:t>
            </a:r>
            <a:r>
              <a:rPr lang="uk-UA" sz="3600" dirty="0" err="1"/>
              <a:t>самооцінювання</a:t>
            </a:r>
            <a:r>
              <a:rPr lang="uk-UA" sz="3600" dirty="0"/>
              <a:t> в групі, </a:t>
            </a:r>
            <a:r>
              <a:rPr lang="uk-UA" sz="3600" dirty="0" err="1"/>
              <a:t>самооцінювання</a:t>
            </a:r>
            <a:r>
              <a:rPr lang="uk-UA" sz="3600" dirty="0"/>
              <a:t> в парі, </a:t>
            </a:r>
            <a:r>
              <a:rPr lang="uk-UA" sz="3600" dirty="0" smtClean="0"/>
              <a:t>формувальне оцінювання, </a:t>
            </a:r>
          </a:p>
          <a:p>
            <a:r>
              <a:rPr lang="uk-UA" sz="3600" dirty="0" smtClean="0"/>
              <a:t>чек-листи</a:t>
            </a:r>
            <a:r>
              <a:rPr lang="uk-UA" sz="3600" dirty="0"/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5635" y="638680"/>
            <a:ext cx="5329646" cy="299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494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151" y="71844"/>
            <a:ext cx="11855269" cy="6668589"/>
          </a:xfrm>
        </p:spPr>
      </p:pic>
    </p:spTree>
    <p:extLst>
      <p:ext uri="{BB962C8B-B14F-4D97-AF65-F5344CB8AC3E}">
        <p14:creationId xmlns:p14="http://schemas.microsoft.com/office/powerpoint/2010/main" xmlns="" val="2429633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111" y="80554"/>
            <a:ext cx="11879678" cy="6682319"/>
          </a:xfrm>
        </p:spPr>
      </p:pic>
    </p:spTree>
    <p:extLst>
      <p:ext uri="{BB962C8B-B14F-4D97-AF65-F5344CB8AC3E}">
        <p14:creationId xmlns:p14="http://schemas.microsoft.com/office/powerpoint/2010/main" xmlns="" val="3910437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860" y="132806"/>
            <a:ext cx="11836134" cy="6657826"/>
          </a:xfrm>
        </p:spPr>
      </p:pic>
    </p:spTree>
    <p:extLst>
      <p:ext uri="{BB962C8B-B14F-4D97-AF65-F5344CB8AC3E}">
        <p14:creationId xmlns:p14="http://schemas.microsoft.com/office/powerpoint/2010/main" xmlns="" val="2713232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111" y="237309"/>
            <a:ext cx="11783883" cy="6398622"/>
          </a:xfrm>
        </p:spPr>
      </p:pic>
    </p:spTree>
    <p:extLst>
      <p:ext uri="{BB962C8B-B14F-4D97-AF65-F5344CB8AC3E}">
        <p14:creationId xmlns:p14="http://schemas.microsoft.com/office/powerpoint/2010/main" xmlns="" val="3368309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819" y="246017"/>
            <a:ext cx="11818718" cy="6398202"/>
          </a:xfrm>
        </p:spPr>
      </p:pic>
    </p:spTree>
    <p:extLst>
      <p:ext uri="{BB962C8B-B14F-4D97-AF65-F5344CB8AC3E}">
        <p14:creationId xmlns:p14="http://schemas.microsoft.com/office/powerpoint/2010/main" xmlns="" val="3233768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528" y="228599"/>
            <a:ext cx="11853552" cy="6481477"/>
          </a:xfrm>
        </p:spPr>
      </p:pic>
    </p:spTree>
    <p:extLst>
      <p:ext uri="{BB962C8B-B14F-4D97-AF65-F5344CB8AC3E}">
        <p14:creationId xmlns:p14="http://schemas.microsoft.com/office/powerpoint/2010/main" xmlns="" val="593558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658" y="315685"/>
            <a:ext cx="11461667" cy="6250578"/>
          </a:xfrm>
        </p:spPr>
      </p:pic>
    </p:spTree>
    <p:extLst>
      <p:ext uri="{BB962C8B-B14F-4D97-AF65-F5344CB8AC3E}">
        <p14:creationId xmlns:p14="http://schemas.microsoft.com/office/powerpoint/2010/main" xmlns="" val="2532710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277" y="42454"/>
            <a:ext cx="11897094" cy="6692115"/>
          </a:xfrm>
        </p:spPr>
      </p:pic>
    </p:spTree>
    <p:extLst>
      <p:ext uri="{BB962C8B-B14F-4D97-AF65-F5344CB8AC3E}">
        <p14:creationId xmlns:p14="http://schemas.microsoft.com/office/powerpoint/2010/main" xmlns="" val="1065917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569" y="71846"/>
            <a:ext cx="11901713" cy="6694714"/>
          </a:xfrm>
        </p:spPr>
      </p:pic>
    </p:spTree>
    <p:extLst>
      <p:ext uri="{BB962C8B-B14F-4D97-AF65-F5344CB8AC3E}">
        <p14:creationId xmlns:p14="http://schemas.microsoft.com/office/powerpoint/2010/main" xmlns="" val="3614680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528" y="97970"/>
            <a:ext cx="11757758" cy="6613739"/>
          </a:xfrm>
        </p:spPr>
      </p:pic>
    </p:spTree>
    <p:extLst>
      <p:ext uri="{BB962C8B-B14F-4D97-AF65-F5344CB8AC3E}">
        <p14:creationId xmlns:p14="http://schemas.microsoft.com/office/powerpoint/2010/main" xmlns="" val="694640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316" y="80554"/>
            <a:ext cx="11923221" cy="6706812"/>
          </a:xfrm>
        </p:spPr>
      </p:pic>
    </p:spTree>
    <p:extLst>
      <p:ext uri="{BB962C8B-B14F-4D97-AF65-F5344CB8AC3E}">
        <p14:creationId xmlns:p14="http://schemas.microsoft.com/office/powerpoint/2010/main" xmlns="" val="3375108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110" y="167639"/>
            <a:ext cx="11766467" cy="6459583"/>
          </a:xfrm>
        </p:spPr>
      </p:pic>
    </p:spTree>
    <p:extLst>
      <p:ext uri="{BB962C8B-B14F-4D97-AF65-F5344CB8AC3E}">
        <p14:creationId xmlns:p14="http://schemas.microsoft.com/office/powerpoint/2010/main" xmlns="" val="3197398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149" y="167639"/>
            <a:ext cx="11923221" cy="6546669"/>
          </a:xfrm>
        </p:spPr>
      </p:pic>
    </p:spTree>
    <p:extLst>
      <p:ext uri="{BB962C8B-B14F-4D97-AF65-F5344CB8AC3E}">
        <p14:creationId xmlns:p14="http://schemas.microsoft.com/office/powerpoint/2010/main" xmlns="" val="824483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819" y="193766"/>
            <a:ext cx="11783884" cy="6486376"/>
          </a:xfrm>
        </p:spPr>
      </p:pic>
    </p:spTree>
    <p:extLst>
      <p:ext uri="{BB962C8B-B14F-4D97-AF65-F5344CB8AC3E}">
        <p14:creationId xmlns:p14="http://schemas.microsoft.com/office/powerpoint/2010/main" xmlns="" val="819607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820" y="106680"/>
            <a:ext cx="11777859" cy="6625046"/>
          </a:xfrm>
        </p:spPr>
      </p:pic>
    </p:spTree>
    <p:extLst>
      <p:ext uri="{BB962C8B-B14F-4D97-AF65-F5344CB8AC3E}">
        <p14:creationId xmlns:p14="http://schemas.microsoft.com/office/powerpoint/2010/main" xmlns="" val="2293984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819" y="124096"/>
            <a:ext cx="11783884" cy="6628435"/>
          </a:xfrm>
        </p:spPr>
      </p:pic>
    </p:spTree>
    <p:extLst>
      <p:ext uri="{BB962C8B-B14F-4D97-AF65-F5344CB8AC3E}">
        <p14:creationId xmlns:p14="http://schemas.microsoft.com/office/powerpoint/2010/main" xmlns="" val="2823157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986" y="115388"/>
            <a:ext cx="11827425" cy="6652927"/>
          </a:xfrm>
        </p:spPr>
      </p:pic>
    </p:spTree>
    <p:extLst>
      <p:ext uri="{BB962C8B-B14F-4D97-AF65-F5344CB8AC3E}">
        <p14:creationId xmlns:p14="http://schemas.microsoft.com/office/powerpoint/2010/main" xmlns="" val="274173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694" y="132806"/>
            <a:ext cx="11844843" cy="6662724"/>
          </a:xfrm>
        </p:spPr>
      </p:pic>
    </p:spTree>
    <p:extLst>
      <p:ext uri="{BB962C8B-B14F-4D97-AF65-F5344CB8AC3E}">
        <p14:creationId xmlns:p14="http://schemas.microsoft.com/office/powerpoint/2010/main" xmlns="" val="801531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860" y="124097"/>
            <a:ext cx="11844843" cy="6662724"/>
          </a:xfrm>
        </p:spPr>
      </p:pic>
    </p:spTree>
    <p:extLst>
      <p:ext uri="{BB962C8B-B14F-4D97-AF65-F5344CB8AC3E}">
        <p14:creationId xmlns:p14="http://schemas.microsoft.com/office/powerpoint/2010/main" xmlns="" val="511704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528" y="202473"/>
            <a:ext cx="11783883" cy="6424749"/>
          </a:xfrm>
        </p:spPr>
      </p:pic>
    </p:spTree>
    <p:extLst>
      <p:ext uri="{BB962C8B-B14F-4D97-AF65-F5344CB8AC3E}">
        <p14:creationId xmlns:p14="http://schemas.microsoft.com/office/powerpoint/2010/main" xmlns="" val="3628550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819" y="211182"/>
            <a:ext cx="11792592" cy="6407332"/>
          </a:xfrm>
        </p:spPr>
      </p:pic>
    </p:spTree>
    <p:extLst>
      <p:ext uri="{BB962C8B-B14F-4D97-AF65-F5344CB8AC3E}">
        <p14:creationId xmlns:p14="http://schemas.microsoft.com/office/powerpoint/2010/main" xmlns="" val="238468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859" y="131594"/>
            <a:ext cx="11958055" cy="6726406"/>
          </a:xfrm>
        </p:spPr>
      </p:pic>
    </p:spTree>
    <p:extLst>
      <p:ext uri="{BB962C8B-B14F-4D97-AF65-F5344CB8AC3E}">
        <p14:creationId xmlns:p14="http://schemas.microsoft.com/office/powerpoint/2010/main" xmlns="" val="921865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025" y="89262"/>
            <a:ext cx="11975472" cy="6736203"/>
          </a:xfrm>
        </p:spPr>
      </p:pic>
    </p:spTree>
    <p:extLst>
      <p:ext uri="{BB962C8B-B14F-4D97-AF65-F5344CB8AC3E}">
        <p14:creationId xmlns:p14="http://schemas.microsoft.com/office/powerpoint/2010/main" xmlns="" val="4153585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785" y="306977"/>
            <a:ext cx="11143100" cy="6267994"/>
          </a:xfrm>
        </p:spPr>
      </p:pic>
    </p:spTree>
    <p:extLst>
      <p:ext uri="{BB962C8B-B14F-4D97-AF65-F5344CB8AC3E}">
        <p14:creationId xmlns:p14="http://schemas.microsoft.com/office/powerpoint/2010/main" xmlns="" val="260068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674" y="261257"/>
            <a:ext cx="11652069" cy="6374673"/>
          </a:xfrm>
        </p:spPr>
      </p:pic>
    </p:spTree>
    <p:extLst>
      <p:ext uri="{BB962C8B-B14F-4D97-AF65-F5344CB8AC3E}">
        <p14:creationId xmlns:p14="http://schemas.microsoft.com/office/powerpoint/2010/main" xmlns="" val="176536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277" y="115389"/>
            <a:ext cx="11839786" cy="6659880"/>
          </a:xfrm>
        </p:spPr>
      </p:pic>
    </p:spTree>
    <p:extLst>
      <p:ext uri="{BB962C8B-B14F-4D97-AF65-F5344CB8AC3E}">
        <p14:creationId xmlns:p14="http://schemas.microsoft.com/office/powerpoint/2010/main" xmlns="" val="18477741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6206" cy="680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63981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92" y="0"/>
            <a:ext cx="12012930" cy="677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8746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076" y="263433"/>
            <a:ext cx="11205029" cy="6302829"/>
          </a:xfrm>
        </p:spPr>
      </p:pic>
    </p:spTree>
    <p:extLst>
      <p:ext uri="{BB962C8B-B14F-4D97-AF65-F5344CB8AC3E}">
        <p14:creationId xmlns:p14="http://schemas.microsoft.com/office/powerpoint/2010/main" xmlns="" val="72405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819" y="211183"/>
            <a:ext cx="11757758" cy="6389914"/>
          </a:xfrm>
        </p:spPr>
      </p:pic>
    </p:spTree>
    <p:extLst>
      <p:ext uri="{BB962C8B-B14F-4D97-AF65-F5344CB8AC3E}">
        <p14:creationId xmlns:p14="http://schemas.microsoft.com/office/powerpoint/2010/main" xmlns="" val="781078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237" y="228599"/>
            <a:ext cx="11766466" cy="6424749"/>
          </a:xfrm>
        </p:spPr>
      </p:pic>
    </p:spTree>
    <p:extLst>
      <p:ext uri="{BB962C8B-B14F-4D97-AF65-F5344CB8AC3E}">
        <p14:creationId xmlns:p14="http://schemas.microsoft.com/office/powerpoint/2010/main" xmlns="" val="10976930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694" y="202473"/>
            <a:ext cx="11836135" cy="6510869"/>
          </a:xfrm>
        </p:spPr>
      </p:pic>
    </p:spTree>
    <p:extLst>
      <p:ext uri="{BB962C8B-B14F-4D97-AF65-F5344CB8AC3E}">
        <p14:creationId xmlns:p14="http://schemas.microsoft.com/office/powerpoint/2010/main" xmlns="" val="2868907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236" y="97971"/>
            <a:ext cx="11839784" cy="6659879"/>
          </a:xfrm>
        </p:spPr>
      </p:pic>
    </p:spTree>
    <p:extLst>
      <p:ext uri="{BB962C8B-B14F-4D97-AF65-F5344CB8AC3E}">
        <p14:creationId xmlns:p14="http://schemas.microsoft.com/office/powerpoint/2010/main" xmlns="" val="32657587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02" y="211182"/>
            <a:ext cx="11836135" cy="6555377"/>
          </a:xfrm>
        </p:spPr>
      </p:pic>
    </p:spTree>
    <p:extLst>
      <p:ext uri="{BB962C8B-B14F-4D97-AF65-F5344CB8AC3E}">
        <p14:creationId xmlns:p14="http://schemas.microsoft.com/office/powerpoint/2010/main" xmlns="" val="17951877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819" y="193765"/>
            <a:ext cx="11818718" cy="6545159"/>
          </a:xfrm>
        </p:spPr>
      </p:pic>
    </p:spTree>
    <p:extLst>
      <p:ext uri="{BB962C8B-B14F-4D97-AF65-F5344CB8AC3E}">
        <p14:creationId xmlns:p14="http://schemas.microsoft.com/office/powerpoint/2010/main" xmlns="" val="35803988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150" y="193765"/>
            <a:ext cx="11844844" cy="6529251"/>
          </a:xfrm>
        </p:spPr>
      </p:pic>
    </p:spTree>
    <p:extLst>
      <p:ext uri="{BB962C8B-B14F-4D97-AF65-F5344CB8AC3E}">
        <p14:creationId xmlns:p14="http://schemas.microsoft.com/office/powerpoint/2010/main" xmlns="" val="6677945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828" y="0"/>
            <a:ext cx="12241828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257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137" y="228600"/>
            <a:ext cx="11713732" cy="6389914"/>
          </a:xfrm>
        </p:spPr>
      </p:pic>
    </p:spTree>
    <p:extLst>
      <p:ext uri="{BB962C8B-B14F-4D97-AF65-F5344CB8AC3E}">
        <p14:creationId xmlns:p14="http://schemas.microsoft.com/office/powerpoint/2010/main" xmlns="" val="41636903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721" y="246016"/>
            <a:ext cx="8508272" cy="6381205"/>
          </a:xfr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3993" y="246016"/>
            <a:ext cx="3201806" cy="638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0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721" y="246016"/>
            <a:ext cx="8508272" cy="638120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724" y="246016"/>
            <a:ext cx="3267075" cy="638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762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22331" cy="682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63968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719" y="246017"/>
            <a:ext cx="11739857" cy="6389914"/>
          </a:xfrm>
        </p:spPr>
      </p:pic>
    </p:spTree>
    <p:extLst>
      <p:ext uri="{BB962C8B-B14F-4D97-AF65-F5344CB8AC3E}">
        <p14:creationId xmlns:p14="http://schemas.microsoft.com/office/powerpoint/2010/main" xmlns="" val="100152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9066" cy="680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4931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734" y="80554"/>
            <a:ext cx="11888386" cy="6687217"/>
          </a:xfrm>
        </p:spPr>
      </p:pic>
    </p:spTree>
    <p:extLst>
      <p:ext uri="{BB962C8B-B14F-4D97-AF65-F5344CB8AC3E}">
        <p14:creationId xmlns:p14="http://schemas.microsoft.com/office/powerpoint/2010/main" xmlns="" val="33476872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2" y="0"/>
            <a:ext cx="12023218" cy="67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59283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304" y="246017"/>
            <a:ext cx="11757273" cy="6381206"/>
          </a:xfrm>
        </p:spPr>
      </p:pic>
    </p:spTree>
    <p:extLst>
      <p:ext uri="{BB962C8B-B14F-4D97-AF65-F5344CB8AC3E}">
        <p14:creationId xmlns:p14="http://schemas.microsoft.com/office/powerpoint/2010/main" xmlns="" val="251770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790" y="298267"/>
            <a:ext cx="11143103" cy="6267996"/>
          </a:xfrm>
        </p:spPr>
      </p:pic>
    </p:spTree>
    <p:extLst>
      <p:ext uri="{BB962C8B-B14F-4D97-AF65-F5344CB8AC3E}">
        <p14:creationId xmlns:p14="http://schemas.microsoft.com/office/powerpoint/2010/main" xmlns="" val="214260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22331" cy="684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267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660" y="280851"/>
            <a:ext cx="11220510" cy="6311537"/>
          </a:xfrm>
        </p:spPr>
      </p:pic>
    </p:spTree>
    <p:extLst>
      <p:ext uri="{BB962C8B-B14F-4D97-AF65-F5344CB8AC3E}">
        <p14:creationId xmlns:p14="http://schemas.microsoft.com/office/powerpoint/2010/main" xmlns="" val="279644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534" y="272142"/>
            <a:ext cx="11282438" cy="6346372"/>
          </a:xfrm>
        </p:spPr>
      </p:pic>
    </p:spTree>
    <p:extLst>
      <p:ext uri="{BB962C8B-B14F-4D97-AF65-F5344CB8AC3E}">
        <p14:creationId xmlns:p14="http://schemas.microsoft.com/office/powerpoint/2010/main" xmlns="" val="65871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285" y="272142"/>
            <a:ext cx="11439292" cy="6311537"/>
          </a:xfrm>
        </p:spPr>
      </p:pic>
    </p:spTree>
    <p:extLst>
      <p:ext uri="{BB962C8B-B14F-4D97-AF65-F5344CB8AC3E}">
        <p14:creationId xmlns:p14="http://schemas.microsoft.com/office/powerpoint/2010/main" xmlns="" val="89491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850" y="263434"/>
            <a:ext cx="11353601" cy="6346372"/>
          </a:xfrm>
        </p:spPr>
      </p:pic>
    </p:spTree>
    <p:extLst>
      <p:ext uri="{BB962C8B-B14F-4D97-AF65-F5344CB8AC3E}">
        <p14:creationId xmlns:p14="http://schemas.microsoft.com/office/powerpoint/2010/main" xmlns="" val="361669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9002" cy="684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220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8" y="3810"/>
            <a:ext cx="12155342" cy="68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602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443" y="71846"/>
            <a:ext cx="11955900" cy="6725194"/>
          </a:xfrm>
        </p:spPr>
      </p:pic>
    </p:spTree>
    <p:extLst>
      <p:ext uri="{BB962C8B-B14F-4D97-AF65-F5344CB8AC3E}">
        <p14:creationId xmlns:p14="http://schemas.microsoft.com/office/powerpoint/2010/main" xmlns="" val="34485914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151" y="97970"/>
            <a:ext cx="11901715" cy="6694715"/>
          </a:xfrm>
        </p:spPr>
      </p:pic>
    </p:spTree>
    <p:extLst>
      <p:ext uri="{BB962C8B-B14F-4D97-AF65-F5344CB8AC3E}">
        <p14:creationId xmlns:p14="http://schemas.microsoft.com/office/powerpoint/2010/main" xmlns="" val="20687854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00" y="-1"/>
            <a:ext cx="12013001" cy="6757851"/>
          </a:xfrm>
        </p:spPr>
      </p:pic>
    </p:spTree>
    <p:extLst>
      <p:ext uri="{BB962C8B-B14F-4D97-AF65-F5344CB8AC3E}">
        <p14:creationId xmlns:p14="http://schemas.microsoft.com/office/powerpoint/2010/main" xmlns="" val="411924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237" y="124096"/>
            <a:ext cx="11757758" cy="6613739"/>
          </a:xfrm>
        </p:spPr>
      </p:pic>
    </p:spTree>
    <p:extLst>
      <p:ext uri="{BB962C8B-B14F-4D97-AF65-F5344CB8AC3E}">
        <p14:creationId xmlns:p14="http://schemas.microsoft.com/office/powerpoint/2010/main" xmlns="" val="174108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818" y="219891"/>
            <a:ext cx="11766467" cy="6442289"/>
          </a:xfrm>
        </p:spPr>
      </p:pic>
    </p:spTree>
    <p:extLst>
      <p:ext uri="{BB962C8B-B14F-4D97-AF65-F5344CB8AC3E}">
        <p14:creationId xmlns:p14="http://schemas.microsoft.com/office/powerpoint/2010/main" xmlns="" val="36786673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721" y="237307"/>
            <a:ext cx="11731148" cy="6363789"/>
          </a:xfrm>
        </p:spPr>
      </p:pic>
    </p:spTree>
    <p:extLst>
      <p:ext uri="{BB962C8B-B14F-4D97-AF65-F5344CB8AC3E}">
        <p14:creationId xmlns:p14="http://schemas.microsoft.com/office/powerpoint/2010/main" xmlns="" val="37588916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012" y="246017"/>
            <a:ext cx="11748565" cy="6381206"/>
          </a:xfrm>
        </p:spPr>
      </p:pic>
    </p:spTree>
    <p:extLst>
      <p:ext uri="{BB962C8B-B14F-4D97-AF65-F5344CB8AC3E}">
        <p14:creationId xmlns:p14="http://schemas.microsoft.com/office/powerpoint/2010/main" xmlns="" val="23958020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555" y="254726"/>
            <a:ext cx="11696314" cy="6355080"/>
          </a:xfrm>
        </p:spPr>
      </p:pic>
    </p:spTree>
    <p:extLst>
      <p:ext uri="{BB962C8B-B14F-4D97-AF65-F5344CB8AC3E}">
        <p14:creationId xmlns:p14="http://schemas.microsoft.com/office/powerpoint/2010/main" xmlns="" val="378484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302" y="246016"/>
            <a:ext cx="11774691" cy="6363789"/>
          </a:xfrm>
        </p:spPr>
      </p:pic>
    </p:spTree>
    <p:extLst>
      <p:ext uri="{BB962C8B-B14F-4D97-AF65-F5344CB8AC3E}">
        <p14:creationId xmlns:p14="http://schemas.microsoft.com/office/powerpoint/2010/main" xmlns="" val="157305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429" y="246016"/>
            <a:ext cx="11722440" cy="6349077"/>
          </a:xfrm>
        </p:spPr>
      </p:pic>
    </p:spTree>
    <p:extLst>
      <p:ext uri="{BB962C8B-B14F-4D97-AF65-F5344CB8AC3E}">
        <p14:creationId xmlns:p14="http://schemas.microsoft.com/office/powerpoint/2010/main" xmlns="" val="224975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012" y="254726"/>
            <a:ext cx="11748565" cy="6368670"/>
          </a:xfrm>
        </p:spPr>
      </p:pic>
    </p:spTree>
    <p:extLst>
      <p:ext uri="{BB962C8B-B14F-4D97-AF65-F5344CB8AC3E}">
        <p14:creationId xmlns:p14="http://schemas.microsoft.com/office/powerpoint/2010/main" xmlns="" val="641768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02" y="89263"/>
            <a:ext cx="11862261" cy="6672522"/>
          </a:xfrm>
        </p:spPr>
      </p:pic>
    </p:spTree>
    <p:extLst>
      <p:ext uri="{BB962C8B-B14F-4D97-AF65-F5344CB8AC3E}">
        <p14:creationId xmlns:p14="http://schemas.microsoft.com/office/powerpoint/2010/main" xmlns="" val="19190853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429" y="246017"/>
            <a:ext cx="11731148" cy="6381734"/>
          </a:xfrm>
        </p:spPr>
      </p:pic>
    </p:spTree>
    <p:extLst>
      <p:ext uri="{BB962C8B-B14F-4D97-AF65-F5344CB8AC3E}">
        <p14:creationId xmlns:p14="http://schemas.microsoft.com/office/powerpoint/2010/main" xmlns="" val="344788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006" y="246017"/>
            <a:ext cx="11747863" cy="6381206"/>
          </a:xfrm>
        </p:spPr>
      </p:pic>
    </p:spTree>
    <p:extLst>
      <p:ext uri="{BB962C8B-B14F-4D97-AF65-F5344CB8AC3E}">
        <p14:creationId xmlns:p14="http://schemas.microsoft.com/office/powerpoint/2010/main" xmlns="" val="5341927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151" y="71846"/>
            <a:ext cx="11923220" cy="6706812"/>
          </a:xfrm>
        </p:spPr>
      </p:pic>
    </p:spTree>
    <p:extLst>
      <p:ext uri="{BB962C8B-B14F-4D97-AF65-F5344CB8AC3E}">
        <p14:creationId xmlns:p14="http://schemas.microsoft.com/office/powerpoint/2010/main" xmlns="" val="4856862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720" y="228599"/>
            <a:ext cx="11748566" cy="6363789"/>
          </a:xfrm>
        </p:spPr>
      </p:pic>
    </p:spTree>
    <p:extLst>
      <p:ext uri="{BB962C8B-B14F-4D97-AF65-F5344CB8AC3E}">
        <p14:creationId xmlns:p14="http://schemas.microsoft.com/office/powerpoint/2010/main" xmlns="" val="23368502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304" y="246017"/>
            <a:ext cx="11765982" cy="6381205"/>
          </a:xfrm>
        </p:spPr>
      </p:pic>
    </p:spTree>
    <p:extLst>
      <p:ext uri="{BB962C8B-B14F-4D97-AF65-F5344CB8AC3E}">
        <p14:creationId xmlns:p14="http://schemas.microsoft.com/office/powerpoint/2010/main" xmlns="" val="27068579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012" y="246017"/>
            <a:ext cx="11731148" cy="6375202"/>
          </a:xfrm>
        </p:spPr>
      </p:pic>
    </p:spTree>
    <p:extLst>
      <p:ext uri="{BB962C8B-B14F-4D97-AF65-F5344CB8AC3E}">
        <p14:creationId xmlns:p14="http://schemas.microsoft.com/office/powerpoint/2010/main" xmlns="" val="486439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493" y="289560"/>
            <a:ext cx="11189546" cy="6294120"/>
          </a:xfrm>
        </p:spPr>
      </p:pic>
    </p:spTree>
    <p:extLst>
      <p:ext uri="{BB962C8B-B14F-4D97-AF65-F5344CB8AC3E}">
        <p14:creationId xmlns:p14="http://schemas.microsoft.com/office/powerpoint/2010/main" xmlns="" val="295909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476" y="263270"/>
            <a:ext cx="11349203" cy="6329119"/>
          </a:xfrm>
        </p:spPr>
      </p:pic>
    </p:spTree>
    <p:extLst>
      <p:ext uri="{BB962C8B-B14F-4D97-AF65-F5344CB8AC3E}">
        <p14:creationId xmlns:p14="http://schemas.microsoft.com/office/powerpoint/2010/main" xmlns="" val="240080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178" y="219891"/>
            <a:ext cx="11835651" cy="6433457"/>
          </a:xfrm>
        </p:spPr>
      </p:pic>
    </p:spTree>
    <p:extLst>
      <p:ext uri="{BB962C8B-B14F-4D97-AF65-F5344CB8AC3E}">
        <p14:creationId xmlns:p14="http://schemas.microsoft.com/office/powerpoint/2010/main" xmlns="" val="55617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012" y="237308"/>
            <a:ext cx="11731148" cy="6381206"/>
          </a:xfrm>
        </p:spPr>
      </p:pic>
    </p:spTree>
    <p:extLst>
      <p:ext uri="{BB962C8B-B14F-4D97-AF65-F5344CB8AC3E}">
        <p14:creationId xmlns:p14="http://schemas.microsoft.com/office/powerpoint/2010/main" xmlns="" val="417482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734" y="63136"/>
            <a:ext cx="12010306" cy="6755797"/>
          </a:xfrm>
        </p:spPr>
      </p:pic>
    </p:spTree>
    <p:extLst>
      <p:ext uri="{BB962C8B-B14F-4D97-AF65-F5344CB8AC3E}">
        <p14:creationId xmlns:p14="http://schemas.microsoft.com/office/powerpoint/2010/main" xmlns="" val="28209710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996" y="367937"/>
            <a:ext cx="11081173" cy="6233160"/>
          </a:xfrm>
        </p:spPr>
      </p:pic>
    </p:spTree>
    <p:extLst>
      <p:ext uri="{BB962C8B-B14F-4D97-AF65-F5344CB8AC3E}">
        <p14:creationId xmlns:p14="http://schemas.microsoft.com/office/powerpoint/2010/main" xmlns="" val="425610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745" y="298267"/>
            <a:ext cx="11050211" cy="6215744"/>
          </a:xfrm>
        </p:spPr>
      </p:pic>
    </p:spTree>
    <p:extLst>
      <p:ext uri="{BB962C8B-B14F-4D97-AF65-F5344CB8AC3E}">
        <p14:creationId xmlns:p14="http://schemas.microsoft.com/office/powerpoint/2010/main" xmlns="" val="351114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991" y="324393"/>
            <a:ext cx="11096655" cy="6241869"/>
          </a:xfrm>
        </p:spPr>
      </p:pic>
    </p:spTree>
    <p:extLst>
      <p:ext uri="{BB962C8B-B14F-4D97-AF65-F5344CB8AC3E}">
        <p14:creationId xmlns:p14="http://schemas.microsoft.com/office/powerpoint/2010/main" xmlns="" val="422563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971" y="263434"/>
            <a:ext cx="11329852" cy="6346372"/>
          </a:xfrm>
        </p:spPr>
      </p:pic>
    </p:spTree>
    <p:extLst>
      <p:ext uri="{BB962C8B-B14F-4D97-AF65-F5344CB8AC3E}">
        <p14:creationId xmlns:p14="http://schemas.microsoft.com/office/powerpoint/2010/main" xmlns="" val="205624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Джерела використаної інформації</a:t>
            </a:r>
            <a:r>
              <a:rPr lang="uk-UA" dirty="0" smtClean="0"/>
              <a:t>: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uk-UA" dirty="0" smtClean="0"/>
              <a:t>1</a:t>
            </a:r>
            <a:r>
              <a:rPr lang="uk-UA" dirty="0"/>
              <a:t>. Завдання виконані на сервісі </a:t>
            </a:r>
            <a:r>
              <a:rPr lang="en-US" dirty="0"/>
              <a:t>https://www.canva.com/ .</a:t>
            </a:r>
          </a:p>
          <a:p>
            <a:pPr marL="45720" indent="0">
              <a:buNone/>
            </a:pPr>
            <a:r>
              <a:rPr lang="en-US" dirty="0"/>
              <a:t>2. </a:t>
            </a:r>
            <a:r>
              <a:rPr lang="uk-UA" dirty="0"/>
              <a:t>Завдання створені за онлайн-курсами на платформі </a:t>
            </a:r>
            <a:r>
              <a:rPr lang="en-US" dirty="0"/>
              <a:t>https://www.ed-era.com/courses/ : “</a:t>
            </a:r>
            <a:r>
              <a:rPr lang="uk-UA" dirty="0"/>
              <a:t>Бери й роби. Змішане та дистанційне навчання” вже доступні на платформі", "«Бери й роби», «</a:t>
            </a:r>
            <a:r>
              <a:rPr lang="uk-UA" dirty="0" err="1"/>
              <a:t>Медіаграмотність</a:t>
            </a:r>
            <a:r>
              <a:rPr lang="uk-UA" dirty="0"/>
              <a:t>: як не піддаватися маніпуляціям?», «Вчителі 2.0: онлайн-курс із професійного розвитку та наставництва», «Учителі в курсі: базовий курс з розвитку цифрових навичок освітян», «Оцінювання без знецінювання», «Школа для всіх».</a:t>
            </a:r>
          </a:p>
          <a:p>
            <a:pPr marL="45720" indent="0">
              <a:buNone/>
            </a:pPr>
            <a:r>
              <a:rPr lang="uk-UA" dirty="0"/>
              <a:t>3. Онлайн-</a:t>
            </a:r>
            <a:r>
              <a:rPr lang="uk-UA" dirty="0" err="1"/>
              <a:t>вебінари</a:t>
            </a:r>
            <a:r>
              <a:rPr lang="uk-UA" dirty="0"/>
              <a:t> від ТОВ «Літера ЛТД».</a:t>
            </a:r>
          </a:p>
          <a:p>
            <a:pPr marL="45720" indent="0">
              <a:buNone/>
            </a:pPr>
            <a:r>
              <a:rPr lang="uk-UA" dirty="0"/>
              <a:t>4. Формувальне оцінювання  "Методична платформа" до підручника «Зарубіжна література. 5 клас» авторського колективу під керівництвом Ольги </a:t>
            </a:r>
            <a:r>
              <a:rPr lang="uk-UA" dirty="0" err="1" smtClean="0"/>
              <a:t>Ніколенко</a:t>
            </a:r>
            <a:r>
              <a:rPr lang="uk-UA" dirty="0" smtClean="0"/>
              <a:t> (К</a:t>
            </a:r>
            <a:r>
              <a:rPr lang="uk-UA" dirty="0"/>
              <a:t>., ВЦ «Академія», 2022)  </a:t>
            </a:r>
            <a:r>
              <a:rPr lang="en-US" dirty="0"/>
              <a:t>https://www.5klas.com.ua/ 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648108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150" y="80553"/>
            <a:ext cx="11901715" cy="6694715"/>
          </a:xfrm>
        </p:spPr>
      </p:pic>
    </p:spTree>
    <p:extLst>
      <p:ext uri="{BB962C8B-B14F-4D97-AF65-F5344CB8AC3E}">
        <p14:creationId xmlns:p14="http://schemas.microsoft.com/office/powerpoint/2010/main" xmlns="" val="526423101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1728</TotalTime>
  <Words>154</Words>
  <Application>Microsoft Office PowerPoint</Application>
  <PresentationFormat>Произвольный</PresentationFormat>
  <Paragraphs>7</Paragraphs>
  <Slides>84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85" baseType="lpstr">
      <vt:lpstr>Базис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Джерела використаної інформації: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Чек-лист на уроках</dc:title>
  <dc:creator>User</dc:creator>
  <cp:lastModifiedBy>Користувач</cp:lastModifiedBy>
  <cp:revision>79</cp:revision>
  <dcterms:created xsi:type="dcterms:W3CDTF">2022-11-27T10:04:01Z</dcterms:created>
  <dcterms:modified xsi:type="dcterms:W3CDTF">2024-09-25T19:14:25Z</dcterms:modified>
</cp:coreProperties>
</file>