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700" r:id="rId2"/>
  </p:sldMasterIdLst>
  <p:notesMasterIdLst>
    <p:notesMasterId r:id="rId31"/>
  </p:notesMasterIdLst>
  <p:sldIdLst>
    <p:sldId id="256" r:id="rId3"/>
    <p:sldId id="257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91" r:id="rId3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20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210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211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212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4E2A7662-C1AD-4B54-9CB9-39C9E8184AB0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58430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body"/>
          </p:nvPr>
        </p:nvSpPr>
        <p:spPr>
          <a:xfrm>
            <a:off x="679680" y="5130360"/>
            <a:ext cx="5434920" cy="48567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317" name="CustomShape 2"/>
          <p:cNvSpPr/>
          <p:nvPr/>
        </p:nvSpPr>
        <p:spPr>
          <a:xfrm>
            <a:off x="3850560" y="10258560"/>
            <a:ext cx="2942280" cy="53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CDA86B7-3BA0-4128-805F-116290798828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ru-RU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body"/>
          </p:nvPr>
        </p:nvSpPr>
        <p:spPr>
          <a:xfrm>
            <a:off x="679680" y="5130360"/>
            <a:ext cx="5434920" cy="48567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319" name="CustomShape 2"/>
          <p:cNvSpPr/>
          <p:nvPr/>
        </p:nvSpPr>
        <p:spPr>
          <a:xfrm>
            <a:off x="3850560" y="10258560"/>
            <a:ext cx="2942280" cy="53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BA785E06-49D0-4CF2-97FA-E2D5A4524691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lang="ru-RU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8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9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0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17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539640" y="1628640"/>
            <a:ext cx="8227800" cy="397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marL="1080" algn="ctr">
              <a:lnSpc>
                <a:spcPct val="100000"/>
              </a:lnSpc>
              <a:spcBef>
                <a:spcPts val="799"/>
              </a:spcBef>
            </a:pPr>
            <a:r>
              <a:rPr lang="ru-RU" sz="4000" b="1" i="1" strike="noStrike" spc="-1" dirty="0" smtClean="0">
                <a:solidFill>
                  <a:srgbClr val="4E3B30"/>
                </a:solidFill>
                <a:latin typeface="Franklin Gothic Book"/>
                <a:ea typeface="DejaVu Sans"/>
              </a:rPr>
              <a:t>    СТАНДАРТИ ОБСЛУГОВУВАННЯ</a:t>
            </a:r>
            <a:endParaRPr lang="ru-RU" sz="4000" b="0" strike="noStrike" spc="-1" dirty="0">
              <a:latin typeface="Arial"/>
            </a:endParaRPr>
          </a:p>
          <a:p>
            <a:pPr marL="1080" algn="ctr">
              <a:lnSpc>
                <a:spcPct val="100000"/>
              </a:lnSpc>
              <a:spcBef>
                <a:spcPts val="799"/>
              </a:spcBef>
            </a:pPr>
            <a:r>
              <a:rPr lang="ru-RU" sz="4000" b="1" i="1" strike="noStrike" spc="-1" dirty="0" smtClean="0">
                <a:solidFill>
                  <a:srgbClr val="4E3B30"/>
                </a:solidFill>
                <a:latin typeface="Franklin Gothic Book"/>
                <a:ea typeface="DejaVu Sans"/>
              </a:rPr>
              <a:t>КЛІЄНТА</a:t>
            </a:r>
            <a:endParaRPr lang="ru-RU" sz="4000" b="0" strike="noStrike" spc="-1" dirty="0">
              <a:latin typeface="Arial"/>
            </a:endParaRPr>
          </a:p>
        </p:txBody>
      </p:sp>
      <p:sp>
        <p:nvSpPr>
          <p:cNvPr id="214" name="CustomShape 2"/>
          <p:cNvSpPr/>
          <p:nvPr/>
        </p:nvSpPr>
        <p:spPr>
          <a:xfrm>
            <a:off x="457200" y="221040"/>
            <a:ext cx="8227800" cy="124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t/>
            </a:r>
            <a:br/>
            <a:endParaRPr lang="ru-RU" sz="1800" b="0" strike="noStrike" spc="-1"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152" y="4005064"/>
            <a:ext cx="2992575" cy="2193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689" y="210596"/>
            <a:ext cx="2518567" cy="2518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554" y="439988"/>
            <a:ext cx="1245997" cy="124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1353"/>
            <a:ext cx="1676400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714437"/>
            <a:ext cx="1372159" cy="1330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2" y="4005064"/>
            <a:ext cx="2475211" cy="233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214" y="4293096"/>
            <a:ext cx="1905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65" y="439988"/>
            <a:ext cx="1274449" cy="1274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848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8978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288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7789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521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054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882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099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800100"/>
            <a:ext cx="85725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400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7677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ustomShape 1"/>
          <p:cNvSpPr/>
          <p:nvPr/>
        </p:nvSpPr>
        <p:spPr>
          <a:xfrm>
            <a:off x="428760" y="216000"/>
            <a:ext cx="8561520" cy="64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4000" b="0" strike="noStrike" spc="-1" dirty="0">
                <a:solidFill>
                  <a:srgbClr val="0062AF"/>
                </a:solidFill>
                <a:latin typeface="Franklin Gothic Heavy"/>
                <a:ea typeface="DejaVu Sans"/>
              </a:rPr>
              <a:t>5 </a:t>
            </a:r>
            <a:r>
              <a:rPr lang="ru-RU" sz="4000" b="0" strike="noStrike" spc="-1" dirty="0" err="1" smtClean="0">
                <a:solidFill>
                  <a:srgbClr val="0062AF"/>
                </a:solidFill>
                <a:latin typeface="Franklin Gothic Heavy"/>
                <a:ea typeface="DejaVu Sans"/>
              </a:rPr>
              <a:t>стандартів</a:t>
            </a:r>
            <a:r>
              <a:rPr lang="ru-RU" sz="4000" b="0" strike="noStrike" spc="-1" dirty="0" smtClean="0">
                <a:solidFill>
                  <a:srgbClr val="0062AF"/>
                </a:solidFill>
                <a:latin typeface="Franklin Gothic Heavy"/>
                <a:ea typeface="DejaVu Sans"/>
              </a:rPr>
              <a:t>  </a:t>
            </a:r>
            <a:r>
              <a:rPr lang="ru-RU" sz="2800" b="0" strike="noStrike" spc="-1" dirty="0" smtClean="0">
                <a:solidFill>
                  <a:srgbClr val="0062AF"/>
                </a:solidFill>
                <a:latin typeface="Franklin Gothic Heavy"/>
                <a:ea typeface="DejaVu Sans"/>
              </a:rPr>
              <a:t>ОБСЛУГОВУВАННЯ   КЛИЄНТА</a:t>
            </a:r>
            <a:endParaRPr lang="ru-RU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 dirty="0">
              <a:latin typeface="Arial"/>
            </a:endParaRPr>
          </a:p>
        </p:txBody>
      </p:sp>
      <p:sp>
        <p:nvSpPr>
          <p:cNvPr id="220" name="CustomShape 2"/>
          <p:cNvSpPr/>
          <p:nvPr/>
        </p:nvSpPr>
        <p:spPr>
          <a:xfrm>
            <a:off x="5832000" y="1800000"/>
            <a:ext cx="2723040" cy="57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1" name="CustomShape 3"/>
          <p:cNvSpPr/>
          <p:nvPr/>
        </p:nvSpPr>
        <p:spPr>
          <a:xfrm>
            <a:off x="3668040" y="4118760"/>
            <a:ext cx="1953360" cy="81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2" name="CustomShape 4"/>
          <p:cNvSpPr/>
          <p:nvPr/>
        </p:nvSpPr>
        <p:spPr>
          <a:xfrm>
            <a:off x="3247200" y="5904000"/>
            <a:ext cx="2511720" cy="54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АКЦІЇ</a:t>
            </a:r>
            <a:endParaRPr lang="ru-RU" sz="2800" b="0" strike="noStrike" spc="-1" dirty="0">
              <a:latin typeface="Arial"/>
            </a:endParaRPr>
          </a:p>
        </p:txBody>
      </p:sp>
      <p:sp>
        <p:nvSpPr>
          <p:cNvPr id="223" name="CustomShape 5"/>
          <p:cNvSpPr/>
          <p:nvPr/>
        </p:nvSpPr>
        <p:spPr>
          <a:xfrm>
            <a:off x="791280" y="2088000"/>
            <a:ext cx="2253960" cy="81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4" name="CustomShape 6"/>
          <p:cNvSpPr/>
          <p:nvPr/>
        </p:nvSpPr>
        <p:spPr>
          <a:xfrm>
            <a:off x="3247200" y="3914280"/>
            <a:ext cx="2349360" cy="64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5" name="CustomShape 7"/>
          <p:cNvSpPr/>
          <p:nvPr/>
        </p:nvSpPr>
        <p:spPr>
          <a:xfrm>
            <a:off x="6336000" y="4752000"/>
            <a:ext cx="1979280" cy="57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6" name="CustomShape 8"/>
          <p:cNvSpPr/>
          <p:nvPr/>
        </p:nvSpPr>
        <p:spPr>
          <a:xfrm>
            <a:off x="3372840" y="1512360"/>
            <a:ext cx="2097720" cy="43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ru-RU" sz="32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КЛІЄНТ</a:t>
            </a:r>
            <a:endParaRPr lang="ru-RU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 dirty="0">
              <a:latin typeface="Arial"/>
            </a:endParaRPr>
          </a:p>
        </p:txBody>
      </p:sp>
      <p:sp>
        <p:nvSpPr>
          <p:cNvPr id="228" name="CustomShape 9"/>
          <p:cNvSpPr/>
          <p:nvPr/>
        </p:nvSpPr>
        <p:spPr>
          <a:xfrm>
            <a:off x="6228360" y="1124640"/>
            <a:ext cx="2761920" cy="137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Індивідуальний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підхід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Розуміння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типів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покупателів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 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Цінність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 часу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клієнта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229" name="CustomShape 10"/>
          <p:cNvSpPr/>
          <p:nvPr/>
        </p:nvSpPr>
        <p:spPr>
          <a:xfrm>
            <a:off x="3380400" y="2637000"/>
            <a:ext cx="2162520" cy="479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600" b="1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ЗОВНІШНИЙ ВИГЛЯД</a:t>
            </a:r>
            <a:r>
              <a:rPr lang="ru-RU" sz="2600" b="1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   </a:t>
            </a:r>
            <a:endParaRPr lang="ru-RU" sz="2600" b="0" strike="noStrike" spc="-1" dirty="0">
              <a:latin typeface="Arial"/>
            </a:endParaRPr>
          </a:p>
        </p:txBody>
      </p:sp>
      <p:sp>
        <p:nvSpPr>
          <p:cNvPr id="230" name="CustomShape 11"/>
          <p:cNvSpPr/>
          <p:nvPr/>
        </p:nvSpPr>
        <p:spPr>
          <a:xfrm>
            <a:off x="6336000" y="2637000"/>
            <a:ext cx="2806920" cy="86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Зовнішний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вигляд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ru-RU" sz="1600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Одяг</a:t>
            </a:r>
            <a:r>
              <a:rPr lang="ru-RU" sz="1600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ru-RU" sz="1600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згідно</a:t>
            </a:r>
            <a:r>
              <a:rPr lang="ru-RU" sz="1600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ru-RU" sz="1600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вимогам</a:t>
            </a:r>
            <a:r>
              <a:rPr lang="ru-RU" sz="1600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ru-RU" sz="1600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компанії</a:t>
            </a: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  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231" name="CustomShape 12"/>
          <p:cNvSpPr/>
          <p:nvPr/>
        </p:nvSpPr>
        <p:spPr>
          <a:xfrm>
            <a:off x="3247200" y="4032000"/>
            <a:ext cx="2872080" cy="40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600" b="1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ПРИВІТАННЯ</a:t>
            </a:r>
            <a:endParaRPr lang="ru-RU" sz="2600" b="0" strike="noStrike" spc="-1" dirty="0">
              <a:latin typeface="Arial"/>
            </a:endParaRPr>
          </a:p>
        </p:txBody>
      </p:sp>
      <p:sp>
        <p:nvSpPr>
          <p:cNvPr id="232" name="CustomShape 13"/>
          <p:cNvSpPr/>
          <p:nvPr/>
        </p:nvSpPr>
        <p:spPr>
          <a:xfrm>
            <a:off x="6336000" y="3960360"/>
            <a:ext cx="2706480" cy="79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 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Привітання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 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Прощання</a:t>
            </a: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  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234" name="CustomShape 14"/>
          <p:cNvSpPr/>
          <p:nvPr/>
        </p:nvSpPr>
        <p:spPr>
          <a:xfrm>
            <a:off x="142200" y="4937400"/>
            <a:ext cx="366840" cy="43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4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35" name="CustomShape 15"/>
          <p:cNvSpPr/>
          <p:nvPr/>
        </p:nvSpPr>
        <p:spPr>
          <a:xfrm>
            <a:off x="179280" y="2808360"/>
            <a:ext cx="249120" cy="57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2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36" name="CustomShape 16"/>
          <p:cNvSpPr/>
          <p:nvPr/>
        </p:nvSpPr>
        <p:spPr>
          <a:xfrm>
            <a:off x="179280" y="1440360"/>
            <a:ext cx="251280" cy="57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1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37" name="CustomShape 17"/>
          <p:cNvSpPr/>
          <p:nvPr/>
        </p:nvSpPr>
        <p:spPr>
          <a:xfrm>
            <a:off x="179280" y="3960360"/>
            <a:ext cx="251280" cy="57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3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38" name="CustomShape 18"/>
          <p:cNvSpPr/>
          <p:nvPr/>
        </p:nvSpPr>
        <p:spPr>
          <a:xfrm>
            <a:off x="648000" y="5976000"/>
            <a:ext cx="179280" cy="34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9" name="CustomShape 19"/>
          <p:cNvSpPr/>
          <p:nvPr/>
        </p:nvSpPr>
        <p:spPr>
          <a:xfrm>
            <a:off x="179280" y="1440360"/>
            <a:ext cx="251280" cy="57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1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40" name="CustomShape 20"/>
          <p:cNvSpPr/>
          <p:nvPr/>
        </p:nvSpPr>
        <p:spPr>
          <a:xfrm>
            <a:off x="179280" y="5992200"/>
            <a:ext cx="251280" cy="39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5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41" name="CustomShape 21"/>
          <p:cNvSpPr/>
          <p:nvPr/>
        </p:nvSpPr>
        <p:spPr>
          <a:xfrm>
            <a:off x="3216960" y="4988880"/>
            <a:ext cx="3023640" cy="64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ОБСЛУГОВУВАННЯ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242" name="CustomShape 22"/>
          <p:cNvSpPr/>
          <p:nvPr/>
        </p:nvSpPr>
        <p:spPr>
          <a:xfrm>
            <a:off x="5936400" y="5869800"/>
            <a:ext cx="1979280" cy="57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43" name="CustomShape 23"/>
          <p:cNvSpPr/>
          <p:nvPr/>
        </p:nvSpPr>
        <p:spPr>
          <a:xfrm>
            <a:off x="5789520" y="5797440"/>
            <a:ext cx="2699280" cy="718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5" name="CustomShape 24"/>
          <p:cNvSpPr/>
          <p:nvPr/>
        </p:nvSpPr>
        <p:spPr>
          <a:xfrm>
            <a:off x="3099960" y="1342800"/>
            <a:ext cx="2875320" cy="860760"/>
          </a:xfrm>
          <a:prstGeom prst="roundRect">
            <a:avLst>
              <a:gd name="adj" fmla="val 16667"/>
            </a:avLst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6" name="CustomShape 25"/>
          <p:cNvSpPr/>
          <p:nvPr/>
        </p:nvSpPr>
        <p:spPr>
          <a:xfrm>
            <a:off x="3099960" y="2469600"/>
            <a:ext cx="2947320" cy="1101960"/>
          </a:xfrm>
          <a:prstGeom prst="roundRect">
            <a:avLst>
              <a:gd name="adj" fmla="val 16667"/>
            </a:avLst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7" name="CustomShape 26"/>
          <p:cNvSpPr/>
          <p:nvPr/>
        </p:nvSpPr>
        <p:spPr>
          <a:xfrm>
            <a:off x="3165120" y="3838680"/>
            <a:ext cx="2954160" cy="797400"/>
          </a:xfrm>
          <a:prstGeom prst="roundRect">
            <a:avLst>
              <a:gd name="adj" fmla="val 16667"/>
            </a:avLst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8" name="CustomShape 27"/>
          <p:cNvSpPr/>
          <p:nvPr/>
        </p:nvSpPr>
        <p:spPr>
          <a:xfrm>
            <a:off x="3165120" y="4839480"/>
            <a:ext cx="2954160" cy="775440"/>
          </a:xfrm>
          <a:prstGeom prst="roundRect">
            <a:avLst>
              <a:gd name="adj" fmla="val 16667"/>
            </a:avLst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9" name="CustomShape 28"/>
          <p:cNvSpPr/>
          <p:nvPr/>
        </p:nvSpPr>
        <p:spPr>
          <a:xfrm>
            <a:off x="3165120" y="5815440"/>
            <a:ext cx="2946240" cy="701280"/>
          </a:xfrm>
          <a:prstGeom prst="roundRect">
            <a:avLst>
              <a:gd name="adj" fmla="val 16667"/>
            </a:avLst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0" name="CustomShape 29"/>
          <p:cNvSpPr/>
          <p:nvPr/>
        </p:nvSpPr>
        <p:spPr>
          <a:xfrm>
            <a:off x="6500160" y="4637160"/>
            <a:ext cx="2161800" cy="74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Правило-На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відмінно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!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251" name="CustomShape 30"/>
          <p:cNvSpPr/>
          <p:nvPr/>
        </p:nvSpPr>
        <p:spPr>
          <a:xfrm>
            <a:off x="6336000" y="5726160"/>
            <a:ext cx="2654280" cy="79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  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Діючі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акції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 кожному!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253" name="CustomShape 31"/>
          <p:cNvSpPr/>
          <p:nvPr/>
        </p:nvSpPr>
        <p:spPr>
          <a:xfrm>
            <a:off x="508680" y="1296000"/>
            <a:ext cx="1924920" cy="1006560"/>
          </a:xfrm>
          <a:prstGeom prst="rect">
            <a:avLst/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4" name="CustomShape 32"/>
          <p:cNvSpPr/>
          <p:nvPr/>
        </p:nvSpPr>
        <p:spPr>
          <a:xfrm>
            <a:off x="2459880" y="1605240"/>
            <a:ext cx="639000" cy="483480"/>
          </a:xfrm>
          <a:prstGeom prst="rightArrow">
            <a:avLst>
              <a:gd name="adj1" fmla="val 50000"/>
              <a:gd name="adj2" fmla="val 50000"/>
            </a:avLst>
          </a:prstGeom>
          <a:pattFill prst="ltDnDiag">
            <a:fgClr>
              <a:srgbClr val="4F81BD"/>
            </a:fgClr>
            <a:bgClr>
              <a:srgbClr val="FFFFFF"/>
            </a:bgClr>
          </a:patt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5" name="CustomShape 33"/>
          <p:cNvSpPr/>
          <p:nvPr/>
        </p:nvSpPr>
        <p:spPr>
          <a:xfrm>
            <a:off x="510120" y="2343600"/>
            <a:ext cx="1923480" cy="1413000"/>
          </a:xfrm>
          <a:prstGeom prst="rect">
            <a:avLst/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6" name="CustomShape 34"/>
          <p:cNvSpPr/>
          <p:nvPr/>
        </p:nvSpPr>
        <p:spPr>
          <a:xfrm>
            <a:off x="2462760" y="2808360"/>
            <a:ext cx="636120" cy="483480"/>
          </a:xfrm>
          <a:prstGeom prst="rightArrow">
            <a:avLst>
              <a:gd name="adj1" fmla="val 50000"/>
              <a:gd name="adj2" fmla="val 50000"/>
            </a:avLst>
          </a:prstGeom>
          <a:pattFill prst="ltDnDiag">
            <a:fgClr>
              <a:srgbClr val="4F81BD"/>
            </a:fgClr>
            <a:bgClr>
              <a:srgbClr val="FFFFFF"/>
            </a:bgClr>
          </a:patt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7" name="CustomShape 35"/>
          <p:cNvSpPr/>
          <p:nvPr/>
        </p:nvSpPr>
        <p:spPr>
          <a:xfrm>
            <a:off x="508680" y="3808800"/>
            <a:ext cx="1924920" cy="900360"/>
          </a:xfrm>
          <a:prstGeom prst="rect">
            <a:avLst/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8" name="CustomShape 36"/>
          <p:cNvSpPr/>
          <p:nvPr/>
        </p:nvSpPr>
        <p:spPr>
          <a:xfrm>
            <a:off x="2459880" y="4032000"/>
            <a:ext cx="672840" cy="483480"/>
          </a:xfrm>
          <a:prstGeom prst="rightArrow">
            <a:avLst>
              <a:gd name="adj1" fmla="val 50000"/>
              <a:gd name="adj2" fmla="val 50000"/>
            </a:avLst>
          </a:prstGeom>
          <a:pattFill prst="ltDnDiag">
            <a:fgClr>
              <a:srgbClr val="4F81BD"/>
            </a:fgClr>
            <a:bgClr>
              <a:srgbClr val="FFFFFF"/>
            </a:bgClr>
          </a:patt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9" name="CustomShape 37"/>
          <p:cNvSpPr/>
          <p:nvPr/>
        </p:nvSpPr>
        <p:spPr>
          <a:xfrm>
            <a:off x="6061320" y="1215720"/>
            <a:ext cx="227520" cy="15912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pattFill prst="openDmnd">
            <a:fgClr>
              <a:srgbClr val="4F81BD"/>
            </a:fgClr>
            <a:bgClr>
              <a:srgbClr val="FFFFFF"/>
            </a:bgClr>
          </a:patt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60" name="Picture 4"/>
          <p:cNvPicPr/>
          <p:nvPr/>
        </p:nvPicPr>
        <p:blipFill>
          <a:blip r:embed="rId3"/>
          <a:stretch/>
        </p:blipFill>
        <p:spPr>
          <a:xfrm>
            <a:off x="6019200" y="1440360"/>
            <a:ext cx="327600" cy="230760"/>
          </a:xfrm>
          <a:prstGeom prst="rect">
            <a:avLst/>
          </a:prstGeom>
          <a:ln>
            <a:noFill/>
          </a:ln>
        </p:spPr>
      </p:pic>
      <p:pic>
        <p:nvPicPr>
          <p:cNvPr id="261" name="Picture 5"/>
          <p:cNvPicPr/>
          <p:nvPr/>
        </p:nvPicPr>
        <p:blipFill>
          <a:blip r:embed="rId3"/>
          <a:stretch/>
        </p:blipFill>
        <p:spPr>
          <a:xfrm>
            <a:off x="6076800" y="1899720"/>
            <a:ext cx="327600" cy="230760"/>
          </a:xfrm>
          <a:prstGeom prst="rect">
            <a:avLst/>
          </a:prstGeom>
          <a:ln>
            <a:noFill/>
          </a:ln>
        </p:spPr>
      </p:pic>
      <p:pic>
        <p:nvPicPr>
          <p:cNvPr id="262" name="Picture 6"/>
          <p:cNvPicPr/>
          <p:nvPr/>
        </p:nvPicPr>
        <p:blipFill>
          <a:blip r:embed="rId3"/>
          <a:stretch/>
        </p:blipFill>
        <p:spPr>
          <a:xfrm>
            <a:off x="6127560" y="2670480"/>
            <a:ext cx="327600" cy="230760"/>
          </a:xfrm>
          <a:prstGeom prst="rect">
            <a:avLst/>
          </a:prstGeom>
          <a:ln>
            <a:noFill/>
          </a:ln>
        </p:spPr>
      </p:pic>
      <p:pic>
        <p:nvPicPr>
          <p:cNvPr id="263" name="Picture 7"/>
          <p:cNvPicPr/>
          <p:nvPr/>
        </p:nvPicPr>
        <p:blipFill>
          <a:blip r:embed="rId3"/>
          <a:stretch/>
        </p:blipFill>
        <p:spPr>
          <a:xfrm>
            <a:off x="6127560" y="2906640"/>
            <a:ext cx="327600" cy="230760"/>
          </a:xfrm>
          <a:prstGeom prst="rect">
            <a:avLst/>
          </a:prstGeom>
          <a:ln>
            <a:noFill/>
          </a:ln>
        </p:spPr>
      </p:pic>
      <p:pic>
        <p:nvPicPr>
          <p:cNvPr id="264" name="Picture 8"/>
          <p:cNvPicPr/>
          <p:nvPr/>
        </p:nvPicPr>
        <p:blipFill>
          <a:blip r:embed="rId3"/>
          <a:stretch/>
        </p:blipFill>
        <p:spPr>
          <a:xfrm>
            <a:off x="6171840" y="3960360"/>
            <a:ext cx="327600" cy="230760"/>
          </a:xfrm>
          <a:prstGeom prst="rect">
            <a:avLst/>
          </a:prstGeom>
          <a:ln>
            <a:noFill/>
          </a:ln>
        </p:spPr>
      </p:pic>
      <p:pic>
        <p:nvPicPr>
          <p:cNvPr id="265" name="Picture 9"/>
          <p:cNvPicPr/>
          <p:nvPr/>
        </p:nvPicPr>
        <p:blipFill>
          <a:blip r:embed="rId3"/>
          <a:stretch/>
        </p:blipFill>
        <p:spPr>
          <a:xfrm>
            <a:off x="6171840" y="4281480"/>
            <a:ext cx="327600" cy="230760"/>
          </a:xfrm>
          <a:prstGeom prst="rect">
            <a:avLst/>
          </a:prstGeom>
          <a:ln>
            <a:noFill/>
          </a:ln>
        </p:spPr>
      </p:pic>
      <p:pic>
        <p:nvPicPr>
          <p:cNvPr id="266" name="Picture 10"/>
          <p:cNvPicPr/>
          <p:nvPr/>
        </p:nvPicPr>
        <p:blipFill>
          <a:blip r:embed="rId3"/>
          <a:stretch/>
        </p:blipFill>
        <p:spPr>
          <a:xfrm>
            <a:off x="6178320" y="4928760"/>
            <a:ext cx="327600" cy="230760"/>
          </a:xfrm>
          <a:prstGeom prst="rect">
            <a:avLst/>
          </a:prstGeom>
          <a:ln>
            <a:noFill/>
          </a:ln>
        </p:spPr>
      </p:pic>
      <p:sp>
        <p:nvSpPr>
          <p:cNvPr id="267" name="CustomShape 38"/>
          <p:cNvSpPr/>
          <p:nvPr/>
        </p:nvSpPr>
        <p:spPr>
          <a:xfrm>
            <a:off x="525240" y="4750200"/>
            <a:ext cx="1924200" cy="840600"/>
          </a:xfrm>
          <a:prstGeom prst="rect">
            <a:avLst/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68" name="Picture 13"/>
          <p:cNvPicPr/>
          <p:nvPr/>
        </p:nvPicPr>
        <p:blipFill>
          <a:blip r:embed="rId4"/>
          <a:stretch/>
        </p:blipFill>
        <p:spPr>
          <a:xfrm>
            <a:off x="2434680" y="4909320"/>
            <a:ext cx="729360" cy="548280"/>
          </a:xfrm>
          <a:prstGeom prst="rect">
            <a:avLst/>
          </a:prstGeom>
          <a:ln>
            <a:noFill/>
          </a:ln>
        </p:spPr>
      </p:pic>
      <p:pic>
        <p:nvPicPr>
          <p:cNvPr id="269" name="Picture 14"/>
          <p:cNvPicPr/>
          <p:nvPr/>
        </p:nvPicPr>
        <p:blipFill>
          <a:blip r:embed="rId5"/>
          <a:stretch/>
        </p:blipFill>
        <p:spPr>
          <a:xfrm>
            <a:off x="2462760" y="5869800"/>
            <a:ext cx="701280" cy="541800"/>
          </a:xfrm>
          <a:prstGeom prst="rect">
            <a:avLst/>
          </a:prstGeom>
          <a:ln>
            <a:noFill/>
          </a:ln>
        </p:spPr>
      </p:pic>
      <p:sp>
        <p:nvSpPr>
          <p:cNvPr id="270" name="CustomShape 39"/>
          <p:cNvSpPr/>
          <p:nvPr/>
        </p:nvSpPr>
        <p:spPr>
          <a:xfrm>
            <a:off x="519840" y="5664600"/>
            <a:ext cx="1929600" cy="913320"/>
          </a:xfrm>
          <a:prstGeom prst="rect">
            <a:avLst/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71" name="Picture 15"/>
          <p:cNvPicPr/>
          <p:nvPr/>
        </p:nvPicPr>
        <p:blipFill>
          <a:blip r:embed="rId6"/>
          <a:stretch/>
        </p:blipFill>
        <p:spPr>
          <a:xfrm>
            <a:off x="6223680" y="5797440"/>
            <a:ext cx="327600" cy="230760"/>
          </a:xfrm>
          <a:prstGeom prst="rect">
            <a:avLst/>
          </a:prstGeom>
          <a:ln>
            <a:noFill/>
          </a:ln>
        </p:spPr>
      </p:pic>
      <p:pic>
        <p:nvPicPr>
          <p:cNvPr id="273" name="Picture 4"/>
          <p:cNvPicPr/>
          <p:nvPr/>
        </p:nvPicPr>
        <p:blipFill>
          <a:blip r:embed="rId7"/>
          <a:srcRect t="11738" b="12315"/>
          <a:stretch/>
        </p:blipFill>
        <p:spPr>
          <a:xfrm>
            <a:off x="526320" y="5631840"/>
            <a:ext cx="1916640" cy="946080"/>
          </a:xfrm>
          <a:prstGeom prst="rect">
            <a:avLst/>
          </a:prstGeom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20" y="1215720"/>
            <a:ext cx="1941120" cy="1081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01" y="2363175"/>
            <a:ext cx="1691752" cy="139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96" y="3683110"/>
            <a:ext cx="1926527" cy="1016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60" y="4752000"/>
            <a:ext cx="2032200" cy="86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820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6612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188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4003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800100"/>
            <a:ext cx="85725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148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800100"/>
            <a:ext cx="85725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9507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800100"/>
            <a:ext cx="85725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509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800100"/>
            <a:ext cx="85725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5370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718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CustomShape 1"/>
          <p:cNvSpPr/>
          <p:nvPr/>
        </p:nvSpPr>
        <p:spPr>
          <a:xfrm>
            <a:off x="457200" y="273600"/>
            <a:ext cx="8228160" cy="114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0" name="CustomShape 2"/>
          <p:cNvSpPr/>
          <p:nvPr/>
        </p:nvSpPr>
        <p:spPr>
          <a:xfrm>
            <a:off x="457200" y="1604520"/>
            <a:ext cx="8228160" cy="397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1" name="CustomShape 3"/>
          <p:cNvSpPr/>
          <p:nvPr/>
        </p:nvSpPr>
        <p:spPr>
          <a:xfrm>
            <a:off x="457200" y="710280"/>
            <a:ext cx="51303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ОБСЛУГОВУВАННЯ 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302" name="Рисунок 3"/>
          <p:cNvPicPr/>
          <p:nvPr/>
        </p:nvPicPr>
        <p:blipFill>
          <a:blip r:embed="rId2"/>
          <a:stretch/>
        </p:blipFill>
        <p:spPr>
          <a:xfrm>
            <a:off x="1110240" y="1147320"/>
            <a:ext cx="7575120" cy="556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5"/>
          <p:cNvPicPr/>
          <p:nvPr/>
        </p:nvPicPr>
        <p:blipFill>
          <a:blip r:embed="rId3"/>
          <a:stretch/>
        </p:blipFill>
        <p:spPr>
          <a:xfrm>
            <a:off x="0" y="654480"/>
            <a:ext cx="9141120" cy="3639960"/>
          </a:xfrm>
          <a:prstGeom prst="rect">
            <a:avLst/>
          </a:prstGeom>
          <a:ln w="9360">
            <a:noFill/>
          </a:ln>
        </p:spPr>
      </p:pic>
      <p:sp>
        <p:nvSpPr>
          <p:cNvPr id="309" name="CustomShape 1"/>
          <p:cNvSpPr/>
          <p:nvPr/>
        </p:nvSpPr>
        <p:spPr>
          <a:xfrm>
            <a:off x="0" y="0"/>
            <a:ext cx="9140760" cy="49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500" b="1" strike="noStrike" spc="-1">
                <a:solidFill>
                  <a:srgbClr val="FF0000"/>
                </a:solidFill>
                <a:latin typeface="Arial"/>
                <a:ea typeface="DejaVu Sans"/>
              </a:rPr>
              <a:t>Из каких этапов состоит продажа?</a:t>
            </a:r>
            <a:endParaRPr lang="ru-RU" sz="2500" b="0" strike="noStrike" spc="-1">
              <a:latin typeface="Arial"/>
            </a:endParaRPr>
          </a:p>
        </p:txBody>
      </p:sp>
      <p:sp>
        <p:nvSpPr>
          <p:cNvPr id="310" name="CustomShape 2"/>
          <p:cNvSpPr/>
          <p:nvPr/>
        </p:nvSpPr>
        <p:spPr>
          <a:xfrm>
            <a:off x="418320" y="621720"/>
            <a:ext cx="8226360" cy="228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B050"/>
                </a:solidFill>
                <a:latin typeface="Arial"/>
                <a:ea typeface="DejaVu Sans"/>
              </a:rPr>
              <a:t>1 – Установление контакта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B050"/>
                </a:solidFill>
                <a:latin typeface="Arial"/>
                <a:ea typeface="DejaVu Sans"/>
              </a:rPr>
              <a:t>2 – Выяснение потребностей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B050"/>
                </a:solidFill>
                <a:latin typeface="Arial"/>
                <a:ea typeface="DejaVu Sans"/>
              </a:rPr>
              <a:t>3 – Презентация продукта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B050"/>
                </a:solidFill>
                <a:latin typeface="Arial"/>
                <a:ea typeface="DejaVu Sans"/>
              </a:rPr>
              <a:t>4 – Работа с возражениями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B050"/>
                </a:solidFill>
                <a:latin typeface="Arial"/>
                <a:ea typeface="DejaVu Sans"/>
              </a:rPr>
              <a:t>5 – Продажа товара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B050"/>
                </a:solidFill>
                <a:latin typeface="Arial"/>
                <a:ea typeface="DejaVu Sans"/>
              </a:rPr>
              <a:t>6 – Завершение контакта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</p:txBody>
      </p:sp>
      <p:sp>
        <p:nvSpPr>
          <p:cNvPr id="311" name="CustomShape 3"/>
          <p:cNvSpPr/>
          <p:nvPr/>
        </p:nvSpPr>
        <p:spPr>
          <a:xfrm>
            <a:off x="0" y="4287240"/>
            <a:ext cx="2163600" cy="1463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1 – установление визуального контакта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2 – легкая улыбка 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3 – приветствие: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0" strike="noStrike" spc="-1">
                <a:solidFill>
                  <a:srgbClr val="00B050"/>
                </a:solidFill>
                <a:latin typeface="Arial"/>
                <a:ea typeface="DejaVu Sans"/>
              </a:rPr>
              <a:t>«Доброе утро» </a:t>
            </a:r>
            <a:r>
              <a:rPr lang="ru-RU" sz="900" b="0" strike="noStrike" spc="-1">
                <a:solidFill>
                  <a:srgbClr val="00B050"/>
                </a:solidFill>
                <a:latin typeface="Arial"/>
                <a:ea typeface="DejaVu Sans"/>
              </a:rPr>
              <a:t>с 6-00 -до 12-00 </a:t>
            </a:r>
            <a:endParaRPr lang="ru-RU" sz="9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0" strike="noStrike" spc="-1">
                <a:solidFill>
                  <a:srgbClr val="00B050"/>
                </a:solidFill>
                <a:latin typeface="Arial"/>
                <a:ea typeface="DejaVu Sans"/>
              </a:rPr>
              <a:t>«Добрый день» </a:t>
            </a:r>
            <a:r>
              <a:rPr lang="ru-RU" sz="900" b="0" strike="noStrike" spc="-1">
                <a:solidFill>
                  <a:srgbClr val="00B050"/>
                </a:solidFill>
                <a:latin typeface="Arial"/>
                <a:ea typeface="DejaVu Sans"/>
              </a:rPr>
              <a:t>с 12-00 -до18-00 </a:t>
            </a:r>
            <a:r>
              <a:rPr lang="ru-RU" sz="1100" b="0" strike="noStrike" spc="-1">
                <a:solidFill>
                  <a:srgbClr val="00B050"/>
                </a:solidFill>
                <a:latin typeface="Arial"/>
                <a:ea typeface="DejaVu Sans"/>
              </a:rPr>
              <a:t>«Добрый вечер» </a:t>
            </a:r>
            <a:r>
              <a:rPr lang="ru-RU" sz="900" b="0" strike="noStrike" spc="-1">
                <a:solidFill>
                  <a:srgbClr val="00B050"/>
                </a:solidFill>
                <a:latin typeface="Arial"/>
                <a:ea typeface="DejaVu Sans"/>
              </a:rPr>
              <a:t>с 18-00 до24-00</a:t>
            </a:r>
            <a:endParaRPr lang="ru-RU" sz="9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0" strike="noStrike" spc="-1">
                <a:solidFill>
                  <a:srgbClr val="00B050"/>
                </a:solidFill>
                <a:latin typeface="Arial"/>
                <a:ea typeface="DejaVu Sans"/>
              </a:rPr>
              <a:t>«Доброй ночи» </a:t>
            </a:r>
            <a:r>
              <a:rPr lang="ru-RU" sz="900" b="0" strike="noStrike" spc="-1">
                <a:solidFill>
                  <a:srgbClr val="00B050"/>
                </a:solidFill>
                <a:latin typeface="Arial"/>
                <a:ea typeface="DejaVu Sans"/>
              </a:rPr>
              <a:t>с 24-00 до 6-00</a:t>
            </a:r>
            <a:endParaRPr lang="ru-RU" sz="9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9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9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9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9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900" b="0" strike="noStrike" spc="-1">
              <a:latin typeface="Arial"/>
            </a:endParaRPr>
          </a:p>
        </p:txBody>
      </p:sp>
      <p:sp>
        <p:nvSpPr>
          <p:cNvPr id="312" name="CustomShape 4"/>
          <p:cNvSpPr/>
          <p:nvPr/>
        </p:nvSpPr>
        <p:spPr>
          <a:xfrm>
            <a:off x="2057400" y="3875040"/>
            <a:ext cx="1869480" cy="1463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1 –задавать 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открытые вопросы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2 – внимательно слушать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3 –покупатель в зале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 у витрины: подойти поздороваться и сказать: 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«Если Вам нужна консультация – обращайтесь!»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4 – консультация по товару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>
              <a:latin typeface="Arial"/>
            </a:endParaRPr>
          </a:p>
        </p:txBody>
      </p:sp>
      <p:sp>
        <p:nvSpPr>
          <p:cNvPr id="313" name="CustomShape 5"/>
          <p:cNvSpPr/>
          <p:nvPr/>
        </p:nvSpPr>
        <p:spPr>
          <a:xfrm>
            <a:off x="3635640" y="3452760"/>
            <a:ext cx="1869480" cy="1463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1 – выгода товара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2 – свойство товара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3 – цена товара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>
              <a:latin typeface="Arial"/>
            </a:endParaRPr>
          </a:p>
        </p:txBody>
      </p:sp>
      <p:sp>
        <p:nvSpPr>
          <p:cNvPr id="314" name="CustomShape 6"/>
          <p:cNvSpPr/>
          <p:nvPr/>
        </p:nvSpPr>
        <p:spPr>
          <a:xfrm>
            <a:off x="5251320" y="3119760"/>
            <a:ext cx="1869480" cy="1463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1 – Потребность выявлена не до конца, задаем вопросы: </a:t>
            </a:r>
            <a:r>
              <a:rPr lang="ru-RU" sz="1100" b="0" strike="noStrike" spc="-1">
                <a:solidFill>
                  <a:srgbClr val="00B050"/>
                </a:solidFill>
                <a:latin typeface="Arial"/>
                <a:ea typeface="DejaVu Sans"/>
              </a:rPr>
              <a:t>открытые, альтернативные (или), закрытые (да/нет).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>
              <a:latin typeface="Arial"/>
            </a:endParaRPr>
          </a:p>
        </p:txBody>
      </p:sp>
      <p:sp>
        <p:nvSpPr>
          <p:cNvPr id="315" name="CustomShape 7"/>
          <p:cNvSpPr/>
          <p:nvPr/>
        </p:nvSpPr>
        <p:spPr>
          <a:xfrm>
            <a:off x="6988320" y="2719080"/>
            <a:ext cx="2043720" cy="20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1 – Сбор</a:t>
            </a:r>
            <a:r>
              <a:rPr lang="ru-RU" sz="1100" b="0" strike="noStrike" spc="-1">
                <a:solidFill>
                  <a:srgbClr val="00B050"/>
                </a:solidFill>
                <a:latin typeface="Calibri"/>
                <a:ea typeface="DejaVu Sans"/>
              </a:rPr>
              <a:t> </a:t>
            </a: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заказ клиента, проверка целостности упаковки, повторяем клиенту правила приема и хранения каждого препарата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2 – предлагаем сопутствующие товары, акционные программы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3 – Называет сумму покупки клиенту, пробиваем чек и рассчитываем сдачу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 – проговариваем: 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0" strike="noStrike" spc="-1">
                <a:solidFill>
                  <a:srgbClr val="00B050"/>
                </a:solidFill>
                <a:latin typeface="Arial"/>
                <a:ea typeface="DejaVu Sans"/>
              </a:rPr>
              <a:t>«Ваш чек, ваша сдача, товар.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00B050"/>
                </a:solidFill>
                <a:latin typeface="Arial"/>
                <a:ea typeface="DejaVu Sans"/>
              </a:rPr>
              <a:t>4 Завершение продажи:</a:t>
            </a:r>
            <a:endParaRPr lang="ru-RU" sz="1100" b="0" strike="noStrike" spc="-1">
              <a:latin typeface="Arial"/>
            </a:endParaRPr>
          </a:p>
          <a:p>
            <a:pPr marL="171360" indent="-168480">
              <a:lnSpc>
                <a:spcPct val="100000"/>
              </a:lnSpc>
              <a:buClr>
                <a:srgbClr val="00B050"/>
              </a:buClr>
              <a:buFont typeface="StarSymbol"/>
              <a:buChar char="-"/>
            </a:pPr>
            <a:r>
              <a:rPr lang="ru-RU" sz="1100" b="0" strike="noStrike" spc="-1">
                <a:solidFill>
                  <a:srgbClr val="00B050"/>
                </a:solidFill>
                <a:latin typeface="Arial"/>
                <a:ea typeface="DejaVu Sans"/>
              </a:rPr>
              <a:t>Посмотреть на покупателя, попрощаться: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0" strike="noStrike" spc="-1">
                <a:solidFill>
                  <a:srgbClr val="00B050"/>
                </a:solidFill>
                <a:latin typeface="Arial"/>
                <a:ea typeface="DejaVu Sans"/>
              </a:rPr>
              <a:t>– «Будьте здоровы!»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0" strike="noStrike" spc="-1">
                <a:solidFill>
                  <a:srgbClr val="00B050"/>
                </a:solidFill>
                <a:latin typeface="Arial"/>
                <a:ea typeface="DejaVu Sans"/>
              </a:rPr>
              <a:t>– «Приходите к нам!»</a:t>
            </a: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 additive="repl">
                                        <p:cTn id="7" dur="2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1" dur="1000" fill="hold"/>
                                        <p:tgtEl>
                                          <p:spTgt spid="308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2" dur="1000" fill="hold"/>
                                        <p:tgtEl>
                                          <p:spTgt spid="308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3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2000" fill="hold"/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2000" fill="hold"/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2000" fill="hold"/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2000" fill="hold"/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2000" fill="hold"/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2000" fill="hold"/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500"/>
                            </p:stCondLst>
                            <p:childTnLst>
                              <p:par>
                                <p:cTn id="3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" dur="2000" fill="hold"/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2000" fill="hold"/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3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2000" fill="hold"/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2000" fill="hold"/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500"/>
                            </p:stCondLst>
                            <p:childTnLst>
                              <p:par>
                                <p:cTn id="4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" dur="2000" fill="hold"/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2000" fill="hold"/>
                                        <p:tgtEl>
                                          <p:spTgt spid="310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500"/>
                            </p:stCondLst>
                            <p:childTnLst>
                              <p:par>
                                <p:cTn id="4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7" dur="2000" fill="hold"/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" dur="2000" fill="hold"/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0"/>
                            </p:stCondLst>
                            <p:childTnLst>
                              <p:par>
                                <p:cTn id="5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2" dur="2000" fill="hold"/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3" dur="2000" fill="hold"/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500"/>
                            </p:stCondLst>
                            <p:childTnLst>
                              <p:par>
                                <p:cTn id="5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7" dur="2000" fill="hold"/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" dur="2000" fill="hold"/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1500"/>
                            </p:stCondLst>
                            <p:childTnLst>
                              <p:par>
                                <p:cTn id="6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2" dur="2000" fill="hold"/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3" dur="2000" fill="hold"/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3500"/>
                            </p:stCondLst>
                            <p:childTnLst>
                              <p:par>
                                <p:cTn id="6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" dur="2000" fill="hold"/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" dur="2000" fill="hold"/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500"/>
                            </p:stCondLst>
                            <p:childTnLst>
                              <p:par>
                                <p:cTn id="7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2" dur="2000" fill="hold"/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3" dur="2000" fill="hold"/>
                                        <p:tgtEl>
                                          <p:spTgt spid="311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7500"/>
                            </p:stCondLst>
                            <p:childTnLst>
                              <p:par>
                                <p:cTn id="7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7" dur="2000" fill="hold"/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" dur="2000" fill="hold"/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9500"/>
                            </p:stCondLst>
                            <p:childTnLst>
                              <p:par>
                                <p:cTn id="8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2" dur="2000" fill="hold"/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" dur="2000" fill="hold"/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1500"/>
                            </p:stCondLst>
                            <p:childTnLst>
                              <p:par>
                                <p:cTn id="8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7" dur="2000" fill="hold"/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8" dur="2000" fill="hold"/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3500"/>
                            </p:stCondLst>
                            <p:childTnLst>
                              <p:par>
                                <p:cTn id="9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2" dur="2000" fill="hold"/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3" dur="2000" fill="hold"/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500"/>
                            </p:stCondLst>
                            <p:childTnLst>
                              <p:par>
                                <p:cTn id="9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7" dur="2000" fill="hold"/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8" dur="2000" fill="hold"/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2" dur="2000" fill="hold"/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3" dur="2000" fill="hold"/>
                                        <p:tgtEl>
                                          <p:spTgt spid="312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9500"/>
                            </p:stCondLst>
                            <p:childTnLst>
                              <p:par>
                                <p:cTn id="10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7" dur="2000" fill="hold"/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8" dur="2000" fill="hold"/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1500"/>
                            </p:stCondLst>
                            <p:childTnLst>
                              <p:par>
                                <p:cTn id="1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2" dur="2000" fill="hold"/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3" dur="2000" fill="hold"/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3500"/>
                            </p:stCondLst>
                            <p:childTnLst>
                              <p:par>
                                <p:cTn id="1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7" dur="2000" fill="hold"/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8" dur="2000" fill="hold"/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5500"/>
                            </p:stCondLst>
                            <p:childTnLst>
                              <p:par>
                                <p:cTn id="1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2" dur="2000" fill="hold"/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3" dur="2000" fill="hold"/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7500"/>
                            </p:stCondLst>
                            <p:childTnLst>
                              <p:par>
                                <p:cTn id="12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7" dur="2000" fill="hold"/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8" dur="2000" fill="hold"/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9500"/>
                            </p:stCondLst>
                            <p:childTnLst>
                              <p:par>
                                <p:cTn id="13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2" dur="2000" fill="hold"/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3" dur="2000" fill="hold"/>
                                        <p:tgtEl>
                                          <p:spTgt spid="313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1500"/>
                            </p:stCondLst>
                            <p:childTnLst>
                              <p:par>
                                <p:cTn id="13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7" dur="2000" fill="hold"/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8" dur="2000" fill="hold"/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3500"/>
                            </p:stCondLst>
                            <p:childTnLst>
                              <p:par>
                                <p:cTn id="14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2" dur="2000" fill="hold"/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3" dur="2000" fill="hold"/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5500"/>
                            </p:stCondLst>
                            <p:childTnLst>
                              <p:par>
                                <p:cTn id="14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7" dur="2000" fill="hold"/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8" dur="2000" fill="hold"/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7500"/>
                            </p:stCondLst>
                            <p:childTnLst>
                              <p:par>
                                <p:cTn id="15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2" dur="2000" fill="hold"/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3" dur="2000" fill="hold"/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9500"/>
                            </p:stCondLst>
                            <p:childTnLst>
                              <p:par>
                                <p:cTn id="15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7" dur="2000" fill="hold"/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8" dur="2000" fill="hold"/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61500"/>
                            </p:stCondLst>
                            <p:childTnLst>
                              <p:par>
                                <p:cTn id="16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2" dur="2000" fill="hold"/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3" dur="2000" fill="hold"/>
                                        <p:tgtEl>
                                          <p:spTgt spid="314">
                                            <p:txEl>
                                              <p:p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63500"/>
                            </p:stCondLst>
                            <p:childTnLst>
                              <p:par>
                                <p:cTn id="16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7" dur="2000" fill="hold"/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8" dur="2000" fill="hold"/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65500"/>
                            </p:stCondLst>
                            <p:childTnLst>
                              <p:par>
                                <p:cTn id="17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2" dur="2000" fill="hold"/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3" dur="2000" fill="hold"/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67500"/>
                            </p:stCondLst>
                            <p:childTnLst>
                              <p:par>
                                <p:cTn id="17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7" dur="2000" fill="hold"/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8" dur="2000" fill="hold"/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69500"/>
                            </p:stCondLst>
                            <p:childTnLst>
                              <p:par>
                                <p:cTn id="18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2" dur="2000" fill="hold"/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3" dur="2000" fill="hold"/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71500"/>
                            </p:stCondLst>
                            <p:childTnLst>
                              <p:par>
                                <p:cTn id="18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7" dur="2000" fill="hold"/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8" dur="2000" fill="hold"/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73500"/>
                            </p:stCondLst>
                            <p:childTnLst>
                              <p:par>
                                <p:cTn id="19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2" dur="2000" fill="hold"/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3" dur="2000" fill="hold"/>
                                        <p:tgtEl>
                                          <p:spTgt spid="315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74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689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631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205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001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8912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1564</TotalTime>
  <Words>275</Words>
  <Application>Microsoft Office PowerPoint</Application>
  <PresentationFormat>Экран (4:3)</PresentationFormat>
  <Paragraphs>72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73</cp:revision>
  <cp:lastPrinted>2018-04-04T18:09:12Z</cp:lastPrinted>
  <dcterms:created xsi:type="dcterms:W3CDTF">2018-04-02T14:36:41Z</dcterms:created>
  <dcterms:modified xsi:type="dcterms:W3CDTF">2020-10-29T00:37:41Z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2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8</vt:i4>
  </property>
</Properties>
</file>