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diagrams/layout7.xml" ContentType="application/vnd.openxmlformats-officedocument.drawingml.diagramLayout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ink/ink2.xml" ContentType="application/inkml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ink/ink3.xml" ContentType="application/inkml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Default Extension="wdp" ContentType="image/vnd.ms-photo"/>
  <Override PartName="/ppt/ink/ink1.xml" ContentType="application/inkml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94" r:id="rId5"/>
    <p:sldId id="287" r:id="rId6"/>
    <p:sldId id="286" r:id="rId7"/>
    <p:sldId id="259" r:id="rId8"/>
    <p:sldId id="260" r:id="rId9"/>
    <p:sldId id="288" r:id="rId10"/>
    <p:sldId id="295" r:id="rId11"/>
    <p:sldId id="291" r:id="rId12"/>
    <p:sldId id="261" r:id="rId13"/>
    <p:sldId id="262" r:id="rId14"/>
    <p:sldId id="264" r:id="rId15"/>
    <p:sldId id="265" r:id="rId16"/>
    <p:sldId id="290" r:id="rId17"/>
    <p:sldId id="292" r:id="rId18"/>
    <p:sldId id="268" r:id="rId19"/>
    <p:sldId id="297" r:id="rId20"/>
    <p:sldId id="293" r:id="rId21"/>
    <p:sldId id="298" r:id="rId22"/>
    <p:sldId id="273" r:id="rId23"/>
    <p:sldId id="299" r:id="rId24"/>
    <p:sldId id="300" r:id="rId25"/>
    <p:sldId id="301" r:id="rId26"/>
    <p:sldId id="271" r:id="rId27"/>
    <p:sldId id="274" r:id="rId28"/>
    <p:sldId id="275" r:id="rId29"/>
    <p:sldId id="276" r:id="rId30"/>
    <p:sldId id="280" r:id="rId31"/>
    <p:sldId id="277" r:id="rId32"/>
    <p:sldId id="278" r:id="rId33"/>
    <p:sldId id="279" r:id="rId34"/>
    <p:sldId id="281" r:id="rId35"/>
    <p:sldId id="282" r:id="rId36"/>
    <p:sldId id="283" r:id="rId37"/>
    <p:sldId id="284" r:id="rId38"/>
    <p:sldId id="285" r:id="rId39"/>
    <p:sldId id="289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69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3.431793995081095E-2"/>
          <c:y val="3.2534664824985862E-2"/>
          <c:w val="0.95805585117123104"/>
          <c:h val="0.9044362891393008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польські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1921/22 н.р.</c:v>
                </c:pt>
                <c:pt idx="1">
                  <c:v>1937/38 н.р.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2000</c:v>
                </c:pt>
                <c:pt idx="1">
                  <c:v>2000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українські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1921/22 н.р.</c:v>
                </c:pt>
                <c:pt idx="1">
                  <c:v>1937/38 н.р.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2000</c:v>
                </c:pt>
                <c:pt idx="1">
                  <c:v>360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двомовні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1921/22 н.р.</c:v>
                </c:pt>
                <c:pt idx="1">
                  <c:v>1937/38 н.р.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0</c:v>
                </c:pt>
                <c:pt idx="1">
                  <c:v>2000</c:v>
                </c:pt>
              </c:numCache>
            </c:numRef>
          </c:val>
        </c:ser>
        <c:dLbls>
          <c:showVal val="1"/>
        </c:dLbls>
        <c:gapWidth val="65"/>
        <c:axId val="46586880"/>
        <c:axId val="46445312"/>
      </c:barChart>
      <c:catAx>
        <c:axId val="4658688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445312"/>
        <c:crosses val="autoZero"/>
        <c:auto val="1"/>
        <c:lblAlgn val="ctr"/>
        <c:lblOffset val="100"/>
      </c:catAx>
      <c:valAx>
        <c:axId val="4644531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tickLblPos val="none"/>
        <c:crossAx val="46586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Українські школи на Волині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українські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1922/23 н.р.</c:v>
                </c:pt>
                <c:pt idx="1">
                  <c:v>1932/33 н.р.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400</c:v>
                </c:pt>
                <c:pt idx="1">
                  <c:v>4</c:v>
                </c:pt>
              </c:numCache>
            </c:numRef>
          </c:val>
        </c:ser>
        <c:dLbls>
          <c:showVal val="1"/>
        </c:dLbls>
        <c:gapWidth val="65"/>
        <c:axId val="46454656"/>
        <c:axId val="46456192"/>
      </c:barChart>
      <c:catAx>
        <c:axId val="46454656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456192"/>
        <c:crossesAt val="0"/>
        <c:auto val="1"/>
        <c:lblAlgn val="ctr"/>
        <c:lblOffset val="100"/>
      </c:catAx>
      <c:valAx>
        <c:axId val="46456192"/>
        <c:scaling>
          <c:orientation val="minMax"/>
          <c:max val="400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454656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plotVisOnly val="1"/>
    <c:dispBlanksAs val="gap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A36462-94AE-4F10-89AC-7CDB6CD5FE32}" type="doc">
      <dgm:prSet loTypeId="urn:microsoft.com/office/officeart/2009/3/layout/StepUpProcess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5DA61C9-1C68-4D68-BB49-B2D9EE297F88}">
      <dgm:prSet phldrT="[Текст]"/>
      <dgm:spPr/>
      <dgm:t>
        <a:bodyPr/>
        <a:lstStyle/>
        <a:p>
          <a:r>
            <a:rPr lang="uk-UA" b="1" smtClean="0"/>
            <a:t>Грудень 1919р. – держави Антанти визнали право Польщі на тимчасове володіння </a:t>
          </a:r>
          <a:r>
            <a:rPr lang="uk-UA" b="1" u="sng" smtClean="0"/>
            <a:t>Східною Галичиною</a:t>
          </a:r>
          <a:endParaRPr lang="ru-RU" b="1" u="sng" dirty="0"/>
        </a:p>
      </dgm:t>
    </dgm:pt>
    <dgm:pt modelId="{DDCB1CA9-1568-4E72-A6BE-1037A26BA265}" type="parTrans" cxnId="{01FC2BB5-21D5-4581-8EA1-E25CA97636FE}">
      <dgm:prSet/>
      <dgm:spPr/>
      <dgm:t>
        <a:bodyPr/>
        <a:lstStyle/>
        <a:p>
          <a:endParaRPr lang="ru-RU"/>
        </a:p>
      </dgm:t>
    </dgm:pt>
    <dgm:pt modelId="{E7589F23-D925-48E7-B9DF-F80A7960EF61}" type="sibTrans" cxnId="{01FC2BB5-21D5-4581-8EA1-E25CA97636FE}">
      <dgm:prSet/>
      <dgm:spPr/>
      <dgm:t>
        <a:bodyPr/>
        <a:lstStyle/>
        <a:p>
          <a:endParaRPr lang="ru-RU"/>
        </a:p>
      </dgm:t>
    </dgm:pt>
    <dgm:pt modelId="{CEED7D44-7D34-42DB-8807-77C71582F120}">
      <dgm:prSet phldrT="[Текст]"/>
      <dgm:spPr/>
      <dgm:t>
        <a:bodyPr/>
        <a:lstStyle/>
        <a:p>
          <a:r>
            <a:rPr lang="uk-UA" b="1" smtClean="0"/>
            <a:t>Квітень 1920р. – Варшавська угода – входження Східної Галичини та Західної Волині до Польщі</a:t>
          </a:r>
          <a:endParaRPr lang="ru-RU" b="1" dirty="0"/>
        </a:p>
      </dgm:t>
    </dgm:pt>
    <dgm:pt modelId="{FBB512DC-65AA-4765-8EF0-822D77ACE2EE}" type="parTrans" cxnId="{82274C6E-6416-4AEE-A72B-DD94CAC3B22A}">
      <dgm:prSet/>
      <dgm:spPr/>
      <dgm:t>
        <a:bodyPr/>
        <a:lstStyle/>
        <a:p>
          <a:endParaRPr lang="ru-RU"/>
        </a:p>
      </dgm:t>
    </dgm:pt>
    <dgm:pt modelId="{E20B1380-4F4F-4A60-B903-790428E6C09B}" type="sibTrans" cxnId="{82274C6E-6416-4AEE-A72B-DD94CAC3B22A}">
      <dgm:prSet/>
      <dgm:spPr/>
      <dgm:t>
        <a:bodyPr/>
        <a:lstStyle/>
        <a:p>
          <a:endParaRPr lang="ru-RU"/>
        </a:p>
      </dgm:t>
    </dgm:pt>
    <dgm:pt modelId="{6634C535-9ACD-4C89-9BB9-8439CE6886A1}">
      <dgm:prSet phldrT="[Текст]"/>
      <dgm:spPr/>
      <dgm:t>
        <a:bodyPr/>
        <a:lstStyle/>
        <a:p>
          <a:r>
            <a:rPr lang="uk-UA" b="1" smtClean="0"/>
            <a:t>Березень 1921р. – Ризький договір – відмова УСРР та РСФРР від Східної Галичини та </a:t>
          </a:r>
          <a:r>
            <a:rPr lang="uk-UA" b="1" u="sng" smtClean="0"/>
            <a:t>Західної Волині</a:t>
          </a:r>
          <a:endParaRPr lang="ru-RU" b="1" u="sng" dirty="0"/>
        </a:p>
      </dgm:t>
    </dgm:pt>
    <dgm:pt modelId="{B92E1167-4C60-4B81-9421-3396E0290634}" type="parTrans" cxnId="{A01A8A3E-0DDD-4968-91EF-0A6467F19FAD}">
      <dgm:prSet/>
      <dgm:spPr/>
      <dgm:t>
        <a:bodyPr/>
        <a:lstStyle/>
        <a:p>
          <a:endParaRPr lang="ru-RU"/>
        </a:p>
      </dgm:t>
    </dgm:pt>
    <dgm:pt modelId="{5110A6A7-1468-4979-A33F-11E27DFA9CC7}" type="sibTrans" cxnId="{A01A8A3E-0DDD-4968-91EF-0A6467F19FAD}">
      <dgm:prSet/>
      <dgm:spPr/>
      <dgm:t>
        <a:bodyPr/>
        <a:lstStyle/>
        <a:p>
          <a:endParaRPr lang="ru-RU"/>
        </a:p>
      </dgm:t>
    </dgm:pt>
    <dgm:pt modelId="{AAC60C12-F161-4B80-B8BE-478FD083B3DE}">
      <dgm:prSet custT="1"/>
      <dgm:spPr/>
      <dgm:t>
        <a:bodyPr/>
        <a:lstStyle/>
        <a:p>
          <a:r>
            <a:rPr lang="uk-UA" sz="2100" b="1" smtClean="0"/>
            <a:t>14 березня 1923р.</a:t>
          </a:r>
          <a:endParaRPr lang="en-US" sz="2100" b="1" smtClean="0"/>
        </a:p>
        <a:p>
          <a:r>
            <a:rPr lang="uk-UA" sz="2100" b="1" smtClean="0"/>
            <a:t> </a:t>
          </a:r>
          <a:r>
            <a:rPr lang="uk-UA" sz="2100" smtClean="0"/>
            <a:t>– </a:t>
          </a:r>
          <a:r>
            <a:rPr lang="uk-UA" sz="2200" b="1" smtClean="0"/>
            <a:t>Рада послів Антанти в Парижі визнала право Польщі володіти </a:t>
          </a:r>
          <a:r>
            <a:rPr lang="uk-UA" sz="2200" b="1" u="sng" smtClean="0"/>
            <a:t>Східною Галичиною</a:t>
          </a:r>
          <a:r>
            <a:rPr lang="uk-UA" sz="2200" b="1" smtClean="0"/>
            <a:t>; саморозпуск  уряду ЗУНР в екзилі</a:t>
          </a:r>
          <a:endParaRPr lang="ru-RU" sz="2200" b="1" dirty="0"/>
        </a:p>
      </dgm:t>
    </dgm:pt>
    <dgm:pt modelId="{80B6729B-17D8-456B-9A14-50F48CAC9951}" type="parTrans" cxnId="{E0883A9F-C768-4DD4-9CCB-E4BAF4BCECCE}">
      <dgm:prSet/>
      <dgm:spPr/>
      <dgm:t>
        <a:bodyPr/>
        <a:lstStyle/>
        <a:p>
          <a:endParaRPr lang="ru-RU"/>
        </a:p>
      </dgm:t>
    </dgm:pt>
    <dgm:pt modelId="{15BA27E7-4C31-40A7-99AF-AD670394D075}" type="sibTrans" cxnId="{E0883A9F-C768-4DD4-9CCB-E4BAF4BCECCE}">
      <dgm:prSet/>
      <dgm:spPr/>
      <dgm:t>
        <a:bodyPr/>
        <a:lstStyle/>
        <a:p>
          <a:endParaRPr lang="ru-RU"/>
        </a:p>
      </dgm:t>
    </dgm:pt>
    <dgm:pt modelId="{18AA543F-621D-4B90-B47E-3990B2BA5323}" type="pres">
      <dgm:prSet presAssocID="{ABA36462-94AE-4F10-89AC-7CDB6CD5FE3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B12D81E-E663-4D00-81FE-370F671D343E}" type="pres">
      <dgm:prSet presAssocID="{75DA61C9-1C68-4D68-BB49-B2D9EE297F88}" presName="composite" presStyleCnt="0"/>
      <dgm:spPr/>
      <dgm:t>
        <a:bodyPr/>
        <a:lstStyle/>
        <a:p>
          <a:endParaRPr lang="uk-UA"/>
        </a:p>
      </dgm:t>
    </dgm:pt>
    <dgm:pt modelId="{A6667032-1539-435A-ABD5-BBFA4B1E7343}" type="pres">
      <dgm:prSet presAssocID="{75DA61C9-1C68-4D68-BB49-B2D9EE297F88}" presName="LShape" presStyleLbl="alignNode1" presStyleIdx="0" presStyleCnt="7"/>
      <dgm:spPr/>
      <dgm:t>
        <a:bodyPr/>
        <a:lstStyle/>
        <a:p>
          <a:endParaRPr lang="uk-UA"/>
        </a:p>
      </dgm:t>
    </dgm:pt>
    <dgm:pt modelId="{D9F733CD-1237-4567-9763-39DCB6C4C7CA}" type="pres">
      <dgm:prSet presAssocID="{75DA61C9-1C68-4D68-BB49-B2D9EE297F88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C032E1-F712-40E5-827E-BE2146BFC5EF}" type="pres">
      <dgm:prSet presAssocID="{75DA61C9-1C68-4D68-BB49-B2D9EE297F88}" presName="Triangle" presStyleLbl="alignNode1" presStyleIdx="1" presStyleCnt="7"/>
      <dgm:spPr/>
      <dgm:t>
        <a:bodyPr/>
        <a:lstStyle/>
        <a:p>
          <a:endParaRPr lang="uk-UA"/>
        </a:p>
      </dgm:t>
    </dgm:pt>
    <dgm:pt modelId="{327A5496-8C8F-4178-9CDC-B23A8D4A7DC0}" type="pres">
      <dgm:prSet presAssocID="{E7589F23-D925-48E7-B9DF-F80A7960EF61}" presName="sibTrans" presStyleCnt="0"/>
      <dgm:spPr/>
      <dgm:t>
        <a:bodyPr/>
        <a:lstStyle/>
        <a:p>
          <a:endParaRPr lang="uk-UA"/>
        </a:p>
      </dgm:t>
    </dgm:pt>
    <dgm:pt modelId="{5392CD44-B749-4D5A-8141-8653BD14B7C4}" type="pres">
      <dgm:prSet presAssocID="{E7589F23-D925-48E7-B9DF-F80A7960EF61}" presName="space" presStyleCnt="0"/>
      <dgm:spPr/>
      <dgm:t>
        <a:bodyPr/>
        <a:lstStyle/>
        <a:p>
          <a:endParaRPr lang="uk-UA"/>
        </a:p>
      </dgm:t>
    </dgm:pt>
    <dgm:pt modelId="{F1C84CA5-091C-4230-BB3B-C3A2A137088C}" type="pres">
      <dgm:prSet presAssocID="{CEED7D44-7D34-42DB-8807-77C71582F120}" presName="composite" presStyleCnt="0"/>
      <dgm:spPr/>
      <dgm:t>
        <a:bodyPr/>
        <a:lstStyle/>
        <a:p>
          <a:endParaRPr lang="uk-UA"/>
        </a:p>
      </dgm:t>
    </dgm:pt>
    <dgm:pt modelId="{D34DD296-91A6-4C00-AC86-23E2A8961089}" type="pres">
      <dgm:prSet presAssocID="{CEED7D44-7D34-42DB-8807-77C71582F120}" presName="LShape" presStyleLbl="alignNode1" presStyleIdx="2" presStyleCnt="7"/>
      <dgm:spPr/>
      <dgm:t>
        <a:bodyPr/>
        <a:lstStyle/>
        <a:p>
          <a:endParaRPr lang="uk-UA"/>
        </a:p>
      </dgm:t>
    </dgm:pt>
    <dgm:pt modelId="{A79C281F-6C51-4C4F-95AA-F1AC15DC44A3}" type="pres">
      <dgm:prSet presAssocID="{CEED7D44-7D34-42DB-8807-77C71582F120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C1034C-1F8F-48BB-B204-36941FC5434C}" type="pres">
      <dgm:prSet presAssocID="{CEED7D44-7D34-42DB-8807-77C71582F120}" presName="Triangle" presStyleLbl="alignNode1" presStyleIdx="3" presStyleCnt="7"/>
      <dgm:spPr/>
      <dgm:t>
        <a:bodyPr/>
        <a:lstStyle/>
        <a:p>
          <a:endParaRPr lang="uk-UA"/>
        </a:p>
      </dgm:t>
    </dgm:pt>
    <dgm:pt modelId="{8A907ED0-9A74-4074-A942-B8522F0ED12A}" type="pres">
      <dgm:prSet presAssocID="{E20B1380-4F4F-4A60-B903-790428E6C09B}" presName="sibTrans" presStyleCnt="0"/>
      <dgm:spPr/>
      <dgm:t>
        <a:bodyPr/>
        <a:lstStyle/>
        <a:p>
          <a:endParaRPr lang="uk-UA"/>
        </a:p>
      </dgm:t>
    </dgm:pt>
    <dgm:pt modelId="{D5E40A17-82F4-4338-930E-9E55A11BA416}" type="pres">
      <dgm:prSet presAssocID="{E20B1380-4F4F-4A60-B903-790428E6C09B}" presName="space" presStyleCnt="0"/>
      <dgm:spPr/>
      <dgm:t>
        <a:bodyPr/>
        <a:lstStyle/>
        <a:p>
          <a:endParaRPr lang="uk-UA"/>
        </a:p>
      </dgm:t>
    </dgm:pt>
    <dgm:pt modelId="{AF9E30E1-2D83-4513-B46E-6E5C5F9580C6}" type="pres">
      <dgm:prSet presAssocID="{6634C535-9ACD-4C89-9BB9-8439CE6886A1}" presName="composite" presStyleCnt="0"/>
      <dgm:spPr/>
      <dgm:t>
        <a:bodyPr/>
        <a:lstStyle/>
        <a:p>
          <a:endParaRPr lang="uk-UA"/>
        </a:p>
      </dgm:t>
    </dgm:pt>
    <dgm:pt modelId="{CAA44EFA-F347-4B1A-8832-CC891A21C859}" type="pres">
      <dgm:prSet presAssocID="{6634C535-9ACD-4C89-9BB9-8439CE6886A1}" presName="LShape" presStyleLbl="alignNode1" presStyleIdx="4" presStyleCnt="7"/>
      <dgm:spPr/>
      <dgm:t>
        <a:bodyPr/>
        <a:lstStyle/>
        <a:p>
          <a:endParaRPr lang="uk-UA"/>
        </a:p>
      </dgm:t>
    </dgm:pt>
    <dgm:pt modelId="{7ADF335C-A863-4D20-B10B-B2AA04FB8C41}" type="pres">
      <dgm:prSet presAssocID="{6634C535-9ACD-4C89-9BB9-8439CE6886A1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6C106F-3E8F-4A51-A2C7-EED4568FF62F}" type="pres">
      <dgm:prSet presAssocID="{6634C535-9ACD-4C89-9BB9-8439CE6886A1}" presName="Triangle" presStyleLbl="alignNode1" presStyleIdx="5" presStyleCnt="7"/>
      <dgm:spPr/>
      <dgm:t>
        <a:bodyPr/>
        <a:lstStyle/>
        <a:p>
          <a:endParaRPr lang="uk-UA"/>
        </a:p>
      </dgm:t>
    </dgm:pt>
    <dgm:pt modelId="{E9106A9F-E3C1-496D-BC40-74124477778E}" type="pres">
      <dgm:prSet presAssocID="{5110A6A7-1468-4979-A33F-11E27DFA9CC7}" presName="sibTrans" presStyleCnt="0"/>
      <dgm:spPr/>
      <dgm:t>
        <a:bodyPr/>
        <a:lstStyle/>
        <a:p>
          <a:endParaRPr lang="uk-UA"/>
        </a:p>
      </dgm:t>
    </dgm:pt>
    <dgm:pt modelId="{BCF7E129-0004-47D0-B934-1226A9938FF8}" type="pres">
      <dgm:prSet presAssocID="{5110A6A7-1468-4979-A33F-11E27DFA9CC7}" presName="space" presStyleCnt="0"/>
      <dgm:spPr/>
      <dgm:t>
        <a:bodyPr/>
        <a:lstStyle/>
        <a:p>
          <a:endParaRPr lang="uk-UA"/>
        </a:p>
      </dgm:t>
    </dgm:pt>
    <dgm:pt modelId="{6E863F4E-82B7-4DEB-B361-BC303B497907}" type="pres">
      <dgm:prSet presAssocID="{AAC60C12-F161-4B80-B8BE-478FD083B3DE}" presName="composite" presStyleCnt="0"/>
      <dgm:spPr/>
      <dgm:t>
        <a:bodyPr/>
        <a:lstStyle/>
        <a:p>
          <a:endParaRPr lang="uk-UA"/>
        </a:p>
      </dgm:t>
    </dgm:pt>
    <dgm:pt modelId="{C9C83B79-2727-4FC6-978B-51DBE2ABC818}" type="pres">
      <dgm:prSet presAssocID="{AAC60C12-F161-4B80-B8BE-478FD083B3DE}" presName="LShape" presStyleLbl="alignNode1" presStyleIdx="6" presStyleCnt="7"/>
      <dgm:spPr/>
      <dgm:t>
        <a:bodyPr/>
        <a:lstStyle/>
        <a:p>
          <a:endParaRPr lang="uk-UA"/>
        </a:p>
      </dgm:t>
    </dgm:pt>
    <dgm:pt modelId="{54A46090-5D39-438F-92FF-04E834BAD93B}" type="pres">
      <dgm:prSet presAssocID="{AAC60C12-F161-4B80-B8BE-478FD083B3DE}" presName="ParentText" presStyleLbl="revTx" presStyleIdx="3" presStyleCnt="4" custScaleY="175067" custLinFactNeighborX="115" custLinFactNeighborY="321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1A8A3E-0DDD-4968-91EF-0A6467F19FAD}" srcId="{ABA36462-94AE-4F10-89AC-7CDB6CD5FE32}" destId="{6634C535-9ACD-4C89-9BB9-8439CE6886A1}" srcOrd="2" destOrd="0" parTransId="{B92E1167-4C60-4B81-9421-3396E0290634}" sibTransId="{5110A6A7-1468-4979-A33F-11E27DFA9CC7}"/>
    <dgm:cxn modelId="{BFF9D10A-63FB-4669-BD54-5423C1F5254C}" type="presOf" srcId="{ABA36462-94AE-4F10-89AC-7CDB6CD5FE32}" destId="{18AA543F-621D-4B90-B47E-3990B2BA5323}" srcOrd="0" destOrd="0" presId="urn:microsoft.com/office/officeart/2009/3/layout/StepUpProcess"/>
    <dgm:cxn modelId="{82274C6E-6416-4AEE-A72B-DD94CAC3B22A}" srcId="{ABA36462-94AE-4F10-89AC-7CDB6CD5FE32}" destId="{CEED7D44-7D34-42DB-8807-77C71582F120}" srcOrd="1" destOrd="0" parTransId="{FBB512DC-65AA-4765-8EF0-822D77ACE2EE}" sibTransId="{E20B1380-4F4F-4A60-B903-790428E6C09B}"/>
    <dgm:cxn modelId="{E0883A9F-C768-4DD4-9CCB-E4BAF4BCECCE}" srcId="{ABA36462-94AE-4F10-89AC-7CDB6CD5FE32}" destId="{AAC60C12-F161-4B80-B8BE-478FD083B3DE}" srcOrd="3" destOrd="0" parTransId="{80B6729B-17D8-456B-9A14-50F48CAC9951}" sibTransId="{15BA27E7-4C31-40A7-99AF-AD670394D075}"/>
    <dgm:cxn modelId="{97DFB186-B570-41C6-9DE0-8DFF7368B65F}" type="presOf" srcId="{6634C535-9ACD-4C89-9BB9-8439CE6886A1}" destId="{7ADF335C-A863-4D20-B10B-B2AA04FB8C41}" srcOrd="0" destOrd="0" presId="urn:microsoft.com/office/officeart/2009/3/layout/StepUpProcess"/>
    <dgm:cxn modelId="{003C3811-4B45-42F4-BAD0-73B9FA0CBFF9}" type="presOf" srcId="{75DA61C9-1C68-4D68-BB49-B2D9EE297F88}" destId="{D9F733CD-1237-4567-9763-39DCB6C4C7CA}" srcOrd="0" destOrd="0" presId="urn:microsoft.com/office/officeart/2009/3/layout/StepUpProcess"/>
    <dgm:cxn modelId="{52FDE5E1-D784-4B9C-A9E6-47EFC6A1E9B2}" type="presOf" srcId="{CEED7D44-7D34-42DB-8807-77C71582F120}" destId="{A79C281F-6C51-4C4F-95AA-F1AC15DC44A3}" srcOrd="0" destOrd="0" presId="urn:microsoft.com/office/officeart/2009/3/layout/StepUpProcess"/>
    <dgm:cxn modelId="{FF00BA9D-B571-42C7-85B8-D8EAA137220D}" type="presOf" srcId="{AAC60C12-F161-4B80-B8BE-478FD083B3DE}" destId="{54A46090-5D39-438F-92FF-04E834BAD93B}" srcOrd="0" destOrd="0" presId="urn:microsoft.com/office/officeart/2009/3/layout/StepUpProcess"/>
    <dgm:cxn modelId="{01FC2BB5-21D5-4581-8EA1-E25CA97636FE}" srcId="{ABA36462-94AE-4F10-89AC-7CDB6CD5FE32}" destId="{75DA61C9-1C68-4D68-BB49-B2D9EE297F88}" srcOrd="0" destOrd="0" parTransId="{DDCB1CA9-1568-4E72-A6BE-1037A26BA265}" sibTransId="{E7589F23-D925-48E7-B9DF-F80A7960EF61}"/>
    <dgm:cxn modelId="{DCC6A071-FB3C-42B0-A550-08C43FB1AAAE}" type="presParOf" srcId="{18AA543F-621D-4B90-B47E-3990B2BA5323}" destId="{0B12D81E-E663-4D00-81FE-370F671D343E}" srcOrd="0" destOrd="0" presId="urn:microsoft.com/office/officeart/2009/3/layout/StepUpProcess"/>
    <dgm:cxn modelId="{13CD7CAF-25BA-4739-9024-B79A134E0B96}" type="presParOf" srcId="{0B12D81E-E663-4D00-81FE-370F671D343E}" destId="{A6667032-1539-435A-ABD5-BBFA4B1E7343}" srcOrd="0" destOrd="0" presId="urn:microsoft.com/office/officeart/2009/3/layout/StepUpProcess"/>
    <dgm:cxn modelId="{D94663A6-3BB3-44E3-9F9B-F932A7935EA8}" type="presParOf" srcId="{0B12D81E-E663-4D00-81FE-370F671D343E}" destId="{D9F733CD-1237-4567-9763-39DCB6C4C7CA}" srcOrd="1" destOrd="0" presId="urn:microsoft.com/office/officeart/2009/3/layout/StepUpProcess"/>
    <dgm:cxn modelId="{D16E7302-8496-49F1-B3DB-BB1C5F5982A1}" type="presParOf" srcId="{0B12D81E-E663-4D00-81FE-370F671D343E}" destId="{C9C032E1-F712-40E5-827E-BE2146BFC5EF}" srcOrd="2" destOrd="0" presId="urn:microsoft.com/office/officeart/2009/3/layout/StepUpProcess"/>
    <dgm:cxn modelId="{F3C8174B-F71A-468B-AAE4-245A5C50C4FB}" type="presParOf" srcId="{18AA543F-621D-4B90-B47E-3990B2BA5323}" destId="{327A5496-8C8F-4178-9CDC-B23A8D4A7DC0}" srcOrd="1" destOrd="0" presId="urn:microsoft.com/office/officeart/2009/3/layout/StepUpProcess"/>
    <dgm:cxn modelId="{437FD69D-D4CC-420D-A36C-9A40FD4487F3}" type="presParOf" srcId="{327A5496-8C8F-4178-9CDC-B23A8D4A7DC0}" destId="{5392CD44-B749-4D5A-8141-8653BD14B7C4}" srcOrd="0" destOrd="0" presId="urn:microsoft.com/office/officeart/2009/3/layout/StepUpProcess"/>
    <dgm:cxn modelId="{2BDE59DA-2F55-4FFE-9776-355552725111}" type="presParOf" srcId="{18AA543F-621D-4B90-B47E-3990B2BA5323}" destId="{F1C84CA5-091C-4230-BB3B-C3A2A137088C}" srcOrd="2" destOrd="0" presId="urn:microsoft.com/office/officeart/2009/3/layout/StepUpProcess"/>
    <dgm:cxn modelId="{F13E798B-5F47-49AD-B7D5-5FC5FCEF3586}" type="presParOf" srcId="{F1C84CA5-091C-4230-BB3B-C3A2A137088C}" destId="{D34DD296-91A6-4C00-AC86-23E2A8961089}" srcOrd="0" destOrd="0" presId="urn:microsoft.com/office/officeart/2009/3/layout/StepUpProcess"/>
    <dgm:cxn modelId="{EF5BDD1A-A09A-47D6-8EC9-BA6D4C1272EE}" type="presParOf" srcId="{F1C84CA5-091C-4230-BB3B-C3A2A137088C}" destId="{A79C281F-6C51-4C4F-95AA-F1AC15DC44A3}" srcOrd="1" destOrd="0" presId="urn:microsoft.com/office/officeart/2009/3/layout/StepUpProcess"/>
    <dgm:cxn modelId="{2CE823C6-9B3B-4F65-A6C0-87B0FAF9A8E1}" type="presParOf" srcId="{F1C84CA5-091C-4230-BB3B-C3A2A137088C}" destId="{EAC1034C-1F8F-48BB-B204-36941FC5434C}" srcOrd="2" destOrd="0" presId="urn:microsoft.com/office/officeart/2009/3/layout/StepUpProcess"/>
    <dgm:cxn modelId="{952CF2E2-455C-4851-9E12-C4A94D35C569}" type="presParOf" srcId="{18AA543F-621D-4B90-B47E-3990B2BA5323}" destId="{8A907ED0-9A74-4074-A942-B8522F0ED12A}" srcOrd="3" destOrd="0" presId="urn:microsoft.com/office/officeart/2009/3/layout/StepUpProcess"/>
    <dgm:cxn modelId="{8C3AA571-CFEB-4CE6-AFD7-A9DD487B60F2}" type="presParOf" srcId="{8A907ED0-9A74-4074-A942-B8522F0ED12A}" destId="{D5E40A17-82F4-4338-930E-9E55A11BA416}" srcOrd="0" destOrd="0" presId="urn:microsoft.com/office/officeart/2009/3/layout/StepUpProcess"/>
    <dgm:cxn modelId="{39E6A59F-ACE4-4A9E-910E-5D28D55FEED4}" type="presParOf" srcId="{18AA543F-621D-4B90-B47E-3990B2BA5323}" destId="{AF9E30E1-2D83-4513-B46E-6E5C5F9580C6}" srcOrd="4" destOrd="0" presId="urn:microsoft.com/office/officeart/2009/3/layout/StepUpProcess"/>
    <dgm:cxn modelId="{90AC4374-0DB2-4D2D-8DAD-9491D5A578E8}" type="presParOf" srcId="{AF9E30E1-2D83-4513-B46E-6E5C5F9580C6}" destId="{CAA44EFA-F347-4B1A-8832-CC891A21C859}" srcOrd="0" destOrd="0" presId="urn:microsoft.com/office/officeart/2009/3/layout/StepUpProcess"/>
    <dgm:cxn modelId="{9D608D9E-F089-4AB8-B43B-CDB5F7C8B8D9}" type="presParOf" srcId="{AF9E30E1-2D83-4513-B46E-6E5C5F9580C6}" destId="{7ADF335C-A863-4D20-B10B-B2AA04FB8C41}" srcOrd="1" destOrd="0" presId="urn:microsoft.com/office/officeart/2009/3/layout/StepUpProcess"/>
    <dgm:cxn modelId="{9A251AAE-BF45-4C8B-ACAD-1D732FF7CEA9}" type="presParOf" srcId="{AF9E30E1-2D83-4513-B46E-6E5C5F9580C6}" destId="{2B6C106F-3E8F-4A51-A2C7-EED4568FF62F}" srcOrd="2" destOrd="0" presId="urn:microsoft.com/office/officeart/2009/3/layout/StepUpProcess"/>
    <dgm:cxn modelId="{6578B200-1160-4CAD-AE4F-97DC0FAE2FD7}" type="presParOf" srcId="{18AA543F-621D-4B90-B47E-3990B2BA5323}" destId="{E9106A9F-E3C1-496D-BC40-74124477778E}" srcOrd="5" destOrd="0" presId="urn:microsoft.com/office/officeart/2009/3/layout/StepUpProcess"/>
    <dgm:cxn modelId="{72030795-E99A-40C0-BB07-72EF110FAE0F}" type="presParOf" srcId="{E9106A9F-E3C1-496D-BC40-74124477778E}" destId="{BCF7E129-0004-47D0-B934-1226A9938FF8}" srcOrd="0" destOrd="0" presId="urn:microsoft.com/office/officeart/2009/3/layout/StepUpProcess"/>
    <dgm:cxn modelId="{A2E1140E-5C46-41CA-966E-51440A7EB81A}" type="presParOf" srcId="{18AA543F-621D-4B90-B47E-3990B2BA5323}" destId="{6E863F4E-82B7-4DEB-B361-BC303B497907}" srcOrd="6" destOrd="0" presId="urn:microsoft.com/office/officeart/2009/3/layout/StepUpProcess"/>
    <dgm:cxn modelId="{368A8DB3-9FD6-4766-9C46-E0AD03A1401C}" type="presParOf" srcId="{6E863F4E-82B7-4DEB-B361-BC303B497907}" destId="{C9C83B79-2727-4FC6-978B-51DBE2ABC818}" srcOrd="0" destOrd="0" presId="urn:microsoft.com/office/officeart/2009/3/layout/StepUpProcess"/>
    <dgm:cxn modelId="{EC345360-6F03-4094-ABAE-36D6BDDE0AB4}" type="presParOf" srcId="{6E863F4E-82B7-4DEB-B361-BC303B497907}" destId="{54A46090-5D39-438F-92FF-04E834BAD93B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5FB8D7-97C1-45E6-8AB7-D89BA7B7216A}" type="doc">
      <dgm:prSet loTypeId="urn:microsoft.com/office/officeart/2005/8/layout/default#1" loCatId="list" qsTypeId="urn:microsoft.com/office/officeart/2005/8/quickstyle/3d3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E3618C05-E36A-4CBB-8C27-D18811E863B7}">
      <dgm:prSet phldrT="[Текст]"/>
      <dgm:spPr/>
      <dgm:t>
        <a:bodyPr/>
        <a:lstStyle/>
        <a:p>
          <a:r>
            <a:rPr lang="uk-UA" b="1" u="sng" dirty="0" smtClean="0"/>
            <a:t>Території</a:t>
          </a:r>
          <a:r>
            <a:rPr lang="uk-UA" dirty="0" smtClean="0"/>
            <a:t>  Лемківщина, Полісся, Холмщина, Західна Волинь, Підляшшя, Східна Галичина</a:t>
          </a:r>
          <a:endParaRPr lang="ru-RU" dirty="0"/>
        </a:p>
      </dgm:t>
    </dgm:pt>
    <dgm:pt modelId="{74019DD8-4192-4A94-BEA3-7A252A52BF80}" type="parTrans" cxnId="{66D7AFC0-77A0-4862-8459-DAB4F800DBE6}">
      <dgm:prSet/>
      <dgm:spPr/>
      <dgm:t>
        <a:bodyPr/>
        <a:lstStyle/>
        <a:p>
          <a:endParaRPr lang="ru-RU"/>
        </a:p>
      </dgm:t>
    </dgm:pt>
    <dgm:pt modelId="{E26B3EC6-928D-4CE8-AFBD-7F66B0517B9E}" type="sibTrans" cxnId="{66D7AFC0-77A0-4862-8459-DAB4F800DBE6}">
      <dgm:prSet/>
      <dgm:spPr/>
      <dgm:t>
        <a:bodyPr/>
        <a:lstStyle/>
        <a:p>
          <a:endParaRPr lang="ru-RU"/>
        </a:p>
      </dgm:t>
    </dgm:pt>
    <dgm:pt modelId="{6602F284-B1FE-412A-8D7D-F6957A7DA1E9}">
      <dgm:prSet phldrT="[Текст]"/>
      <dgm:spPr/>
      <dgm:t>
        <a:bodyPr/>
        <a:lstStyle/>
        <a:p>
          <a:r>
            <a:rPr lang="uk-UA" b="1" u="sng" dirty="0" smtClean="0"/>
            <a:t>Площа </a:t>
          </a:r>
        </a:p>
        <a:p>
          <a:r>
            <a:rPr lang="uk-UA" dirty="0" smtClean="0"/>
            <a:t>130 тис. </a:t>
          </a:r>
          <a:r>
            <a:rPr lang="uk-UA" dirty="0" err="1" smtClean="0"/>
            <a:t>кв</a:t>
          </a:r>
          <a:r>
            <a:rPr lang="uk-UA" dirty="0" smtClean="0"/>
            <a:t>. км</a:t>
          </a:r>
          <a:endParaRPr lang="ru-RU" dirty="0"/>
        </a:p>
      </dgm:t>
    </dgm:pt>
    <dgm:pt modelId="{3BB28BCB-D0A8-414E-9143-990F4C2034BF}" type="parTrans" cxnId="{F546756D-E7D8-431F-A83A-20F0ECB71309}">
      <dgm:prSet/>
      <dgm:spPr/>
      <dgm:t>
        <a:bodyPr/>
        <a:lstStyle/>
        <a:p>
          <a:endParaRPr lang="ru-RU"/>
        </a:p>
      </dgm:t>
    </dgm:pt>
    <dgm:pt modelId="{15F5A740-2D02-4CA3-92DF-445CF0E20A26}" type="sibTrans" cxnId="{F546756D-E7D8-431F-A83A-20F0ECB71309}">
      <dgm:prSet/>
      <dgm:spPr/>
      <dgm:t>
        <a:bodyPr/>
        <a:lstStyle/>
        <a:p>
          <a:endParaRPr lang="ru-RU"/>
        </a:p>
      </dgm:t>
    </dgm:pt>
    <dgm:pt modelId="{FB3442AE-E880-4DCE-B7DB-19308D3D1F93}">
      <dgm:prSet phldrT="[Текст]"/>
      <dgm:spPr/>
      <dgm:t>
        <a:bodyPr/>
        <a:lstStyle/>
        <a:p>
          <a:r>
            <a:rPr lang="uk-UA" b="1" u="sng" dirty="0" smtClean="0"/>
            <a:t>Населення </a:t>
          </a:r>
        </a:p>
        <a:p>
          <a:r>
            <a:rPr lang="uk-UA" dirty="0" smtClean="0"/>
            <a:t>10 млн. осіб</a:t>
          </a:r>
          <a:endParaRPr lang="ru-RU" dirty="0"/>
        </a:p>
      </dgm:t>
    </dgm:pt>
    <dgm:pt modelId="{9644EEEC-AEC0-48E2-BD87-3E6ED2214CA8}" type="parTrans" cxnId="{8481D24D-FFEA-4A5B-ACEB-FF9222744A95}">
      <dgm:prSet/>
      <dgm:spPr/>
      <dgm:t>
        <a:bodyPr/>
        <a:lstStyle/>
        <a:p>
          <a:endParaRPr lang="ru-RU"/>
        </a:p>
      </dgm:t>
    </dgm:pt>
    <dgm:pt modelId="{734BBC34-DB8B-4602-B4C8-6202E5CAFA06}" type="sibTrans" cxnId="{8481D24D-FFEA-4A5B-ACEB-FF9222744A95}">
      <dgm:prSet/>
      <dgm:spPr/>
      <dgm:t>
        <a:bodyPr/>
        <a:lstStyle/>
        <a:p>
          <a:endParaRPr lang="ru-RU"/>
        </a:p>
      </dgm:t>
    </dgm:pt>
    <dgm:pt modelId="{6FEA8B8A-DD7E-447F-AEE0-10C96D5257D9}">
      <dgm:prSet phldrT="[Текст]"/>
      <dgm:spPr/>
      <dgm:t>
        <a:bodyPr/>
        <a:lstStyle/>
        <a:p>
          <a:r>
            <a:rPr lang="uk-UA" b="1" u="sng" dirty="0" smtClean="0"/>
            <a:t>Релігія </a:t>
          </a:r>
        </a:p>
        <a:p>
          <a:r>
            <a:rPr lang="uk-UA" dirty="0" smtClean="0"/>
            <a:t>Греко-католицизм та православ’я</a:t>
          </a:r>
        </a:p>
      </dgm:t>
    </dgm:pt>
    <dgm:pt modelId="{385FECDF-473C-424E-8E56-96FCE6EEF58D}" type="parTrans" cxnId="{639E96ED-6204-4FE7-A48C-03256F58975C}">
      <dgm:prSet/>
      <dgm:spPr/>
      <dgm:t>
        <a:bodyPr/>
        <a:lstStyle/>
        <a:p>
          <a:endParaRPr lang="ru-RU"/>
        </a:p>
      </dgm:t>
    </dgm:pt>
    <dgm:pt modelId="{51C655A2-E847-4507-B4ED-3A42FB0B1CBD}" type="sibTrans" cxnId="{639E96ED-6204-4FE7-A48C-03256F58975C}">
      <dgm:prSet/>
      <dgm:spPr/>
      <dgm:t>
        <a:bodyPr/>
        <a:lstStyle/>
        <a:p>
          <a:endParaRPr lang="ru-RU"/>
        </a:p>
      </dgm:t>
    </dgm:pt>
    <dgm:pt modelId="{FD80D34F-B0AB-47D3-B8EE-19C11D110B4C}" type="pres">
      <dgm:prSet presAssocID="{A05FB8D7-97C1-45E6-8AB7-D89BA7B7216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5BAA06-4C45-45F1-80D0-B362B1B0BF60}" type="pres">
      <dgm:prSet presAssocID="{E3618C05-E36A-4CBB-8C27-D18811E863B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72CC87-6172-4E7B-8243-94F5CFF6C4E0}" type="pres">
      <dgm:prSet presAssocID="{E26B3EC6-928D-4CE8-AFBD-7F66B0517B9E}" presName="sibTrans" presStyleCnt="0"/>
      <dgm:spPr/>
    </dgm:pt>
    <dgm:pt modelId="{4F7F4AC4-A823-4D02-B9EB-4DE34E53F170}" type="pres">
      <dgm:prSet presAssocID="{6602F284-B1FE-412A-8D7D-F6957A7DA1E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A616B9-5786-4A96-8607-0886487D69E9}" type="pres">
      <dgm:prSet presAssocID="{15F5A740-2D02-4CA3-92DF-445CF0E20A26}" presName="sibTrans" presStyleCnt="0"/>
      <dgm:spPr/>
    </dgm:pt>
    <dgm:pt modelId="{62AFF20F-D258-43FF-9736-DD941E25DA8E}" type="pres">
      <dgm:prSet presAssocID="{FB3442AE-E880-4DCE-B7DB-19308D3D1F9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AB5077-F923-4FF4-B2EC-17B4ACA8F206}" type="pres">
      <dgm:prSet presAssocID="{734BBC34-DB8B-4602-B4C8-6202E5CAFA06}" presName="sibTrans" presStyleCnt="0"/>
      <dgm:spPr/>
    </dgm:pt>
    <dgm:pt modelId="{5CC33AAE-B491-46E3-8CE7-8C5313E6BDB4}" type="pres">
      <dgm:prSet presAssocID="{6FEA8B8A-DD7E-447F-AEE0-10C96D5257D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46756D-E7D8-431F-A83A-20F0ECB71309}" srcId="{A05FB8D7-97C1-45E6-8AB7-D89BA7B7216A}" destId="{6602F284-B1FE-412A-8D7D-F6957A7DA1E9}" srcOrd="1" destOrd="0" parTransId="{3BB28BCB-D0A8-414E-9143-990F4C2034BF}" sibTransId="{15F5A740-2D02-4CA3-92DF-445CF0E20A26}"/>
    <dgm:cxn modelId="{66D7AFC0-77A0-4862-8459-DAB4F800DBE6}" srcId="{A05FB8D7-97C1-45E6-8AB7-D89BA7B7216A}" destId="{E3618C05-E36A-4CBB-8C27-D18811E863B7}" srcOrd="0" destOrd="0" parTransId="{74019DD8-4192-4A94-BEA3-7A252A52BF80}" sibTransId="{E26B3EC6-928D-4CE8-AFBD-7F66B0517B9E}"/>
    <dgm:cxn modelId="{1DC7EE5F-8316-43CF-9D69-9B97F92D8BDB}" type="presOf" srcId="{6FEA8B8A-DD7E-447F-AEE0-10C96D5257D9}" destId="{5CC33AAE-B491-46E3-8CE7-8C5313E6BDB4}" srcOrd="0" destOrd="0" presId="urn:microsoft.com/office/officeart/2005/8/layout/default#1"/>
    <dgm:cxn modelId="{8481D24D-FFEA-4A5B-ACEB-FF9222744A95}" srcId="{A05FB8D7-97C1-45E6-8AB7-D89BA7B7216A}" destId="{FB3442AE-E880-4DCE-B7DB-19308D3D1F93}" srcOrd="2" destOrd="0" parTransId="{9644EEEC-AEC0-48E2-BD87-3E6ED2214CA8}" sibTransId="{734BBC34-DB8B-4602-B4C8-6202E5CAFA06}"/>
    <dgm:cxn modelId="{CBB70D6D-9A67-4DEC-B74D-36D1338C5144}" type="presOf" srcId="{FB3442AE-E880-4DCE-B7DB-19308D3D1F93}" destId="{62AFF20F-D258-43FF-9736-DD941E25DA8E}" srcOrd="0" destOrd="0" presId="urn:microsoft.com/office/officeart/2005/8/layout/default#1"/>
    <dgm:cxn modelId="{801DF14E-D720-4516-8026-4BF65F949D25}" type="presOf" srcId="{E3618C05-E36A-4CBB-8C27-D18811E863B7}" destId="{555BAA06-4C45-45F1-80D0-B362B1B0BF60}" srcOrd="0" destOrd="0" presId="urn:microsoft.com/office/officeart/2005/8/layout/default#1"/>
    <dgm:cxn modelId="{683876DA-1078-42FB-AF64-0053F51CCFE4}" type="presOf" srcId="{A05FB8D7-97C1-45E6-8AB7-D89BA7B7216A}" destId="{FD80D34F-B0AB-47D3-B8EE-19C11D110B4C}" srcOrd="0" destOrd="0" presId="urn:microsoft.com/office/officeart/2005/8/layout/default#1"/>
    <dgm:cxn modelId="{FCAD6EA1-9B0F-46F8-A753-E26F2FE95F06}" type="presOf" srcId="{6602F284-B1FE-412A-8D7D-F6957A7DA1E9}" destId="{4F7F4AC4-A823-4D02-B9EB-4DE34E53F170}" srcOrd="0" destOrd="0" presId="urn:microsoft.com/office/officeart/2005/8/layout/default#1"/>
    <dgm:cxn modelId="{639E96ED-6204-4FE7-A48C-03256F58975C}" srcId="{A05FB8D7-97C1-45E6-8AB7-D89BA7B7216A}" destId="{6FEA8B8A-DD7E-447F-AEE0-10C96D5257D9}" srcOrd="3" destOrd="0" parTransId="{385FECDF-473C-424E-8E56-96FCE6EEF58D}" sibTransId="{51C655A2-E847-4507-B4ED-3A42FB0B1CBD}"/>
    <dgm:cxn modelId="{C42E18D5-1174-408B-B1A8-22BB3E1C4580}" type="presParOf" srcId="{FD80D34F-B0AB-47D3-B8EE-19C11D110B4C}" destId="{555BAA06-4C45-45F1-80D0-B362B1B0BF60}" srcOrd="0" destOrd="0" presId="urn:microsoft.com/office/officeart/2005/8/layout/default#1"/>
    <dgm:cxn modelId="{F027BEE4-E680-4947-AB20-ACA3F6A7503B}" type="presParOf" srcId="{FD80D34F-B0AB-47D3-B8EE-19C11D110B4C}" destId="{E972CC87-6172-4E7B-8243-94F5CFF6C4E0}" srcOrd="1" destOrd="0" presId="urn:microsoft.com/office/officeart/2005/8/layout/default#1"/>
    <dgm:cxn modelId="{B52C10B1-6857-4000-A32A-3BD995F7F036}" type="presParOf" srcId="{FD80D34F-B0AB-47D3-B8EE-19C11D110B4C}" destId="{4F7F4AC4-A823-4D02-B9EB-4DE34E53F170}" srcOrd="2" destOrd="0" presId="urn:microsoft.com/office/officeart/2005/8/layout/default#1"/>
    <dgm:cxn modelId="{C8236819-5680-48FD-A2B2-C2279E393DE2}" type="presParOf" srcId="{FD80D34F-B0AB-47D3-B8EE-19C11D110B4C}" destId="{96A616B9-5786-4A96-8607-0886487D69E9}" srcOrd="3" destOrd="0" presId="urn:microsoft.com/office/officeart/2005/8/layout/default#1"/>
    <dgm:cxn modelId="{D50A0CB2-6E48-4238-A2A2-EDB878B28663}" type="presParOf" srcId="{FD80D34F-B0AB-47D3-B8EE-19C11D110B4C}" destId="{62AFF20F-D258-43FF-9736-DD941E25DA8E}" srcOrd="4" destOrd="0" presId="urn:microsoft.com/office/officeart/2005/8/layout/default#1"/>
    <dgm:cxn modelId="{9B70155D-4100-408B-B3FA-56C7058BA2F5}" type="presParOf" srcId="{FD80D34F-B0AB-47D3-B8EE-19C11D110B4C}" destId="{6EAB5077-F923-4FF4-B2EC-17B4ACA8F206}" srcOrd="5" destOrd="0" presId="urn:microsoft.com/office/officeart/2005/8/layout/default#1"/>
    <dgm:cxn modelId="{2C13EDBA-7062-435D-AF53-9E773E89256F}" type="presParOf" srcId="{FD80D34F-B0AB-47D3-B8EE-19C11D110B4C}" destId="{5CC33AAE-B491-46E3-8CE7-8C5313E6BDB4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6A1187-F55D-407F-8BD4-F34BC56EA439}" type="doc">
      <dgm:prSet loTypeId="urn:microsoft.com/office/officeart/2005/8/layout/defaul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AE540771-5F5E-47A2-9FD9-F6DC727E71DD}">
      <dgm:prSet phldrT="[Текст]"/>
      <dgm:spPr/>
      <dgm:t>
        <a:bodyPr/>
        <a:lstStyle/>
        <a:p>
          <a:r>
            <a:rPr lang="uk-UA" dirty="0" smtClean="0"/>
            <a:t>Заперечував ліберальні цінності й проповідував рішучі дії заради національних інтересів.</a:t>
          </a:r>
          <a:endParaRPr lang="uk-UA" dirty="0"/>
        </a:p>
      </dgm:t>
    </dgm:pt>
    <dgm:pt modelId="{0B077CB3-F00E-4D00-AD85-1F69B00204A0}" type="sibTrans" cxnId="{081BCD52-1FFF-4AE7-9F1C-6FE6FB74C45E}">
      <dgm:prSet/>
      <dgm:spPr/>
      <dgm:t>
        <a:bodyPr/>
        <a:lstStyle/>
        <a:p>
          <a:endParaRPr lang="uk-UA"/>
        </a:p>
      </dgm:t>
    </dgm:pt>
    <dgm:pt modelId="{F1E0C426-25EB-492C-83AF-9E5C916A1299}" type="parTrans" cxnId="{081BCD52-1FFF-4AE7-9F1C-6FE6FB74C45E}">
      <dgm:prSet/>
      <dgm:spPr/>
      <dgm:t>
        <a:bodyPr/>
        <a:lstStyle/>
        <a:p>
          <a:endParaRPr lang="uk-UA"/>
        </a:p>
      </dgm:t>
    </dgm:pt>
    <dgm:pt modelId="{16B8F2AF-A014-4B9E-8509-6BDBEF884E8C}">
      <dgm:prSet/>
      <dgm:spPr/>
      <dgm:t>
        <a:bodyPr/>
        <a:lstStyle/>
        <a:p>
          <a:r>
            <a:rPr lang="uk-UA" dirty="0" smtClean="0"/>
            <a:t>Проголосив націю абсолютною цінністю.</a:t>
          </a:r>
          <a:endParaRPr lang="uk-UA" dirty="0"/>
        </a:p>
      </dgm:t>
    </dgm:pt>
    <dgm:pt modelId="{70E17176-F486-4DF0-AFD6-A7103FF33E23}" type="parTrans" cxnId="{2863AB7F-D94B-4026-A03F-24B460DFCE42}">
      <dgm:prSet/>
      <dgm:spPr/>
      <dgm:t>
        <a:bodyPr/>
        <a:lstStyle/>
        <a:p>
          <a:endParaRPr lang="uk-UA"/>
        </a:p>
      </dgm:t>
    </dgm:pt>
    <dgm:pt modelId="{E339E9C8-D0E9-43BE-8AF6-055D830FC5A2}" type="sibTrans" cxnId="{2863AB7F-D94B-4026-A03F-24B460DFCE42}">
      <dgm:prSet/>
      <dgm:spPr/>
      <dgm:t>
        <a:bodyPr/>
        <a:lstStyle/>
        <a:p>
          <a:endParaRPr lang="uk-UA"/>
        </a:p>
      </dgm:t>
    </dgm:pt>
    <dgm:pt modelId="{604EF31D-4A60-4271-9756-B0BDDC308BE1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dirty="0" smtClean="0"/>
            <a:t>Мета — створення держави — ви</a:t>
          </a:r>
          <a:r>
            <a:rPr lang="uk-UA" dirty="0" smtClean="0"/>
            <a:t>правдовує будь-які засоби</a:t>
          </a: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dirty="0"/>
        </a:p>
      </dgm:t>
    </dgm:pt>
    <dgm:pt modelId="{53D3C8C7-DA2B-4006-83FC-17B3298CDD84}" type="parTrans" cxnId="{776514E3-ABA4-4834-935F-AD88DA1F436A}">
      <dgm:prSet/>
      <dgm:spPr/>
      <dgm:t>
        <a:bodyPr/>
        <a:lstStyle/>
        <a:p>
          <a:endParaRPr lang="uk-UA"/>
        </a:p>
      </dgm:t>
    </dgm:pt>
    <dgm:pt modelId="{FB155DF1-A814-42BC-8EA2-5C5FEEC6649D}" type="sibTrans" cxnId="{776514E3-ABA4-4834-935F-AD88DA1F436A}">
      <dgm:prSet/>
      <dgm:spPr/>
      <dgm:t>
        <a:bodyPr/>
        <a:lstStyle/>
        <a:p>
          <a:endParaRPr lang="uk-UA"/>
        </a:p>
      </dgm:t>
    </dgm:pt>
    <dgm:pt modelId="{2AA41D32-9C57-4907-93EC-74D0DB8105C9}">
      <dgm:prSet/>
      <dgm:spPr/>
      <dgm:t>
        <a:bodyPr/>
        <a:lstStyle/>
        <a:p>
          <a:r>
            <a:rPr lang="ru-RU" dirty="0" smtClean="0"/>
            <a:t>Політичні партії та класи мусять об’єднатися заради мети.</a:t>
          </a:r>
          <a:endParaRPr lang="uk-UA" dirty="0"/>
        </a:p>
      </dgm:t>
    </dgm:pt>
    <dgm:pt modelId="{0BE1EAE3-9DB1-44FE-9E6E-A798C1CAEE61}" type="parTrans" cxnId="{10BB3D76-0913-4139-958A-95146A9EBD75}">
      <dgm:prSet/>
      <dgm:spPr/>
      <dgm:t>
        <a:bodyPr/>
        <a:lstStyle/>
        <a:p>
          <a:endParaRPr lang="uk-UA"/>
        </a:p>
      </dgm:t>
    </dgm:pt>
    <dgm:pt modelId="{4F3EF0DB-D288-4885-8F83-5060F318A17C}" type="sibTrans" cxnId="{10BB3D76-0913-4139-958A-95146A9EBD75}">
      <dgm:prSet/>
      <dgm:spPr/>
      <dgm:t>
        <a:bodyPr/>
        <a:lstStyle/>
        <a:p>
          <a:endParaRPr lang="uk-UA"/>
        </a:p>
      </dgm:t>
    </dgm:pt>
    <dgm:pt modelId="{160CAC5C-714E-4A95-B7AA-4F594F9298FD}">
      <dgm:prSet/>
      <dgm:spPr/>
      <dgm:t>
        <a:bodyPr/>
        <a:lstStyle/>
        <a:p>
          <a:r>
            <a:rPr lang="uk-UA" dirty="0" err="1" smtClean="0"/>
            <a:t>Майбут</a:t>
          </a:r>
          <a:r>
            <a:rPr lang="ru-RU" dirty="0" smtClean="0"/>
            <a:t>ню державу </a:t>
          </a:r>
          <a:r>
            <a:rPr lang="ru-RU" dirty="0" err="1" smtClean="0"/>
            <a:t>очолить</a:t>
          </a:r>
          <a:r>
            <a:rPr lang="ru-RU" dirty="0" smtClean="0"/>
            <a:t> вождь </a:t>
          </a:r>
          <a:r>
            <a:rPr lang="ru-RU" dirty="0" err="1" smtClean="0"/>
            <a:t>з</a:t>
          </a:r>
          <a:r>
            <a:rPr lang="ru-RU" dirty="0" smtClean="0"/>
            <a:t> </a:t>
          </a:r>
          <a:r>
            <a:rPr lang="ru-RU" dirty="0" err="1" smtClean="0"/>
            <a:t>необмеженою</a:t>
          </a:r>
          <a:r>
            <a:rPr lang="ru-RU" dirty="0" smtClean="0"/>
            <a:t> </a:t>
          </a:r>
          <a:r>
            <a:rPr lang="ru-RU" dirty="0" err="1" smtClean="0"/>
            <a:t>владою</a:t>
          </a:r>
          <a:r>
            <a:rPr lang="ru-RU" dirty="0" smtClean="0"/>
            <a:t>.</a:t>
          </a:r>
          <a:endParaRPr lang="uk-UA" dirty="0"/>
        </a:p>
      </dgm:t>
    </dgm:pt>
    <dgm:pt modelId="{70873BA7-84E8-40D2-9199-C4F9F404054C}" type="parTrans" cxnId="{7EFB72E0-A95E-4984-99F7-09BC995A3D56}">
      <dgm:prSet/>
      <dgm:spPr/>
      <dgm:t>
        <a:bodyPr/>
        <a:lstStyle/>
        <a:p>
          <a:endParaRPr lang="uk-UA"/>
        </a:p>
      </dgm:t>
    </dgm:pt>
    <dgm:pt modelId="{93C089B8-D961-4E8A-8655-6DF34ADF95AC}" type="sibTrans" cxnId="{7EFB72E0-A95E-4984-99F7-09BC995A3D56}">
      <dgm:prSet/>
      <dgm:spPr/>
      <dgm:t>
        <a:bodyPr/>
        <a:lstStyle/>
        <a:p>
          <a:endParaRPr lang="uk-UA"/>
        </a:p>
      </dgm:t>
    </dgm:pt>
    <dgm:pt modelId="{245F9675-A7BB-43C7-92AC-3A623C2470E8}" type="pres">
      <dgm:prSet presAssocID="{F06A1187-F55D-407F-8BD4-F34BC56EA439}" presName="diagram" presStyleCnt="0">
        <dgm:presLayoutVars>
          <dgm:dir/>
          <dgm:resizeHandles val="exact"/>
        </dgm:presLayoutVars>
      </dgm:prSet>
      <dgm:spPr/>
    </dgm:pt>
    <dgm:pt modelId="{498BB72F-91D2-480C-B1E2-33F6B8209C4E}" type="pres">
      <dgm:prSet presAssocID="{AE540771-5F5E-47A2-9FD9-F6DC727E71D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29CEC42-E5CA-4183-9888-5B259405E290}" type="pres">
      <dgm:prSet presAssocID="{0B077CB3-F00E-4D00-AD85-1F69B00204A0}" presName="sibTrans" presStyleCnt="0"/>
      <dgm:spPr/>
    </dgm:pt>
    <dgm:pt modelId="{E3B89C7B-31A6-44AE-9B4C-EDF81F8B08D3}" type="pres">
      <dgm:prSet presAssocID="{604EF31D-4A60-4271-9756-B0BDDC308BE1}" presName="node" presStyleLbl="node1" presStyleIdx="1" presStyleCnt="5" custLinFactY="13049" custLinFactNeighborX="-76975" custLinFactNeighborY="10000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3B9E6A7-8D44-4508-970D-F7C495F949EC}" type="pres">
      <dgm:prSet presAssocID="{FB155DF1-A814-42BC-8EA2-5C5FEEC6649D}" presName="sibTrans" presStyleCnt="0"/>
      <dgm:spPr/>
    </dgm:pt>
    <dgm:pt modelId="{BDA1D7C8-48E5-48A6-857E-07A4CC9FBF03}" type="pres">
      <dgm:prSet presAssocID="{2AA41D32-9C57-4907-93EC-74D0DB8105C9}" presName="node" presStyleLbl="node1" presStyleIdx="2" presStyleCnt="5">
        <dgm:presLayoutVars>
          <dgm:bulletEnabled val="1"/>
        </dgm:presLayoutVars>
      </dgm:prSet>
      <dgm:spPr/>
    </dgm:pt>
    <dgm:pt modelId="{88FB7A77-8BA6-4FD2-A85C-C4F4E7332C4E}" type="pres">
      <dgm:prSet presAssocID="{4F3EF0DB-D288-4885-8F83-5060F318A17C}" presName="sibTrans" presStyleCnt="0"/>
      <dgm:spPr/>
    </dgm:pt>
    <dgm:pt modelId="{6455310E-F085-4576-A719-050ADC9BFE5D}" type="pres">
      <dgm:prSet presAssocID="{16B8F2AF-A014-4B9E-8509-6BDBEF884E8C}" presName="node" presStyleLbl="node1" presStyleIdx="3" presStyleCnt="5" custLinFactY="-17910" custLinFactNeighborX="56062" custLinFactNeighborY="-100000">
        <dgm:presLayoutVars>
          <dgm:bulletEnabled val="1"/>
        </dgm:presLayoutVars>
      </dgm:prSet>
      <dgm:spPr/>
    </dgm:pt>
    <dgm:pt modelId="{7D2789A9-E1C9-4579-AB71-93A8CA4E32C5}" type="pres">
      <dgm:prSet presAssocID="{E339E9C8-D0E9-43BE-8AF6-055D830FC5A2}" presName="sibTrans" presStyleCnt="0"/>
      <dgm:spPr/>
    </dgm:pt>
    <dgm:pt modelId="{12F45167-50ED-4D27-84FF-0C097A02CE22}" type="pres">
      <dgm:prSet presAssocID="{160CAC5C-714E-4A95-B7AA-4F594F9298FD}" presName="node" presStyleLbl="node1" presStyleIdx="4" presStyleCnt="5" custLinFactNeighborX="2225" custLinFactNeighborY="-6674">
        <dgm:presLayoutVars>
          <dgm:bulletEnabled val="1"/>
        </dgm:presLayoutVars>
      </dgm:prSet>
      <dgm:spPr/>
    </dgm:pt>
  </dgm:ptLst>
  <dgm:cxnLst>
    <dgm:cxn modelId="{10BB3D76-0913-4139-958A-95146A9EBD75}" srcId="{F06A1187-F55D-407F-8BD4-F34BC56EA439}" destId="{2AA41D32-9C57-4907-93EC-74D0DB8105C9}" srcOrd="2" destOrd="0" parTransId="{0BE1EAE3-9DB1-44FE-9E6E-A798C1CAEE61}" sibTransId="{4F3EF0DB-D288-4885-8F83-5060F318A17C}"/>
    <dgm:cxn modelId="{9D3EBA18-764D-4C5C-BD1A-D971E473E03D}" type="presOf" srcId="{604EF31D-4A60-4271-9756-B0BDDC308BE1}" destId="{E3B89C7B-31A6-44AE-9B4C-EDF81F8B08D3}" srcOrd="0" destOrd="0" presId="urn:microsoft.com/office/officeart/2005/8/layout/default"/>
    <dgm:cxn modelId="{D144B05B-2203-4280-8608-5E2B97779FAC}" type="presOf" srcId="{2AA41D32-9C57-4907-93EC-74D0DB8105C9}" destId="{BDA1D7C8-48E5-48A6-857E-07A4CC9FBF03}" srcOrd="0" destOrd="0" presId="urn:microsoft.com/office/officeart/2005/8/layout/default"/>
    <dgm:cxn modelId="{776514E3-ABA4-4834-935F-AD88DA1F436A}" srcId="{F06A1187-F55D-407F-8BD4-F34BC56EA439}" destId="{604EF31D-4A60-4271-9756-B0BDDC308BE1}" srcOrd="1" destOrd="0" parTransId="{53D3C8C7-DA2B-4006-83FC-17B3298CDD84}" sibTransId="{FB155DF1-A814-42BC-8EA2-5C5FEEC6649D}"/>
    <dgm:cxn modelId="{DC14BF10-F820-46E4-9926-DFE3FB9B79F2}" type="presOf" srcId="{F06A1187-F55D-407F-8BD4-F34BC56EA439}" destId="{245F9675-A7BB-43C7-92AC-3A623C2470E8}" srcOrd="0" destOrd="0" presId="urn:microsoft.com/office/officeart/2005/8/layout/default"/>
    <dgm:cxn modelId="{94542727-B92C-437A-AA6C-0253F67BDDF9}" type="presOf" srcId="{AE540771-5F5E-47A2-9FD9-F6DC727E71DD}" destId="{498BB72F-91D2-480C-B1E2-33F6B8209C4E}" srcOrd="0" destOrd="0" presId="urn:microsoft.com/office/officeart/2005/8/layout/default"/>
    <dgm:cxn modelId="{081BCD52-1FFF-4AE7-9F1C-6FE6FB74C45E}" srcId="{F06A1187-F55D-407F-8BD4-F34BC56EA439}" destId="{AE540771-5F5E-47A2-9FD9-F6DC727E71DD}" srcOrd="0" destOrd="0" parTransId="{F1E0C426-25EB-492C-83AF-9E5C916A1299}" sibTransId="{0B077CB3-F00E-4D00-AD85-1F69B00204A0}"/>
    <dgm:cxn modelId="{2863AB7F-D94B-4026-A03F-24B460DFCE42}" srcId="{F06A1187-F55D-407F-8BD4-F34BC56EA439}" destId="{16B8F2AF-A014-4B9E-8509-6BDBEF884E8C}" srcOrd="3" destOrd="0" parTransId="{70E17176-F486-4DF0-AFD6-A7103FF33E23}" sibTransId="{E339E9C8-D0E9-43BE-8AF6-055D830FC5A2}"/>
    <dgm:cxn modelId="{B39985AD-DD4B-4248-8114-4707599D6F0D}" type="presOf" srcId="{160CAC5C-714E-4A95-B7AA-4F594F9298FD}" destId="{12F45167-50ED-4D27-84FF-0C097A02CE22}" srcOrd="0" destOrd="0" presId="urn:microsoft.com/office/officeart/2005/8/layout/default"/>
    <dgm:cxn modelId="{B8294206-094A-48F4-B70A-91234F466A55}" type="presOf" srcId="{16B8F2AF-A014-4B9E-8509-6BDBEF884E8C}" destId="{6455310E-F085-4576-A719-050ADC9BFE5D}" srcOrd="0" destOrd="0" presId="urn:microsoft.com/office/officeart/2005/8/layout/default"/>
    <dgm:cxn modelId="{7EFB72E0-A95E-4984-99F7-09BC995A3D56}" srcId="{F06A1187-F55D-407F-8BD4-F34BC56EA439}" destId="{160CAC5C-714E-4A95-B7AA-4F594F9298FD}" srcOrd="4" destOrd="0" parTransId="{70873BA7-84E8-40D2-9199-C4F9F404054C}" sibTransId="{93C089B8-D961-4E8A-8655-6DF34ADF95AC}"/>
    <dgm:cxn modelId="{E6E7E679-6E9B-4CC1-A163-21186E8416B7}" type="presParOf" srcId="{245F9675-A7BB-43C7-92AC-3A623C2470E8}" destId="{498BB72F-91D2-480C-B1E2-33F6B8209C4E}" srcOrd="0" destOrd="0" presId="urn:microsoft.com/office/officeart/2005/8/layout/default"/>
    <dgm:cxn modelId="{219FBB2F-1C7C-48AE-97EA-20B4F4AA4847}" type="presParOf" srcId="{245F9675-A7BB-43C7-92AC-3A623C2470E8}" destId="{229CEC42-E5CA-4183-9888-5B259405E290}" srcOrd="1" destOrd="0" presId="urn:microsoft.com/office/officeart/2005/8/layout/default"/>
    <dgm:cxn modelId="{F56041A9-C69E-45E5-9321-FD9C858395EB}" type="presParOf" srcId="{245F9675-A7BB-43C7-92AC-3A623C2470E8}" destId="{E3B89C7B-31A6-44AE-9B4C-EDF81F8B08D3}" srcOrd="2" destOrd="0" presId="urn:microsoft.com/office/officeart/2005/8/layout/default"/>
    <dgm:cxn modelId="{375C669A-92FD-4510-90A5-3D6598A243F2}" type="presParOf" srcId="{245F9675-A7BB-43C7-92AC-3A623C2470E8}" destId="{03B9E6A7-8D44-4508-970D-F7C495F949EC}" srcOrd="3" destOrd="0" presId="urn:microsoft.com/office/officeart/2005/8/layout/default"/>
    <dgm:cxn modelId="{1A3AE446-3D91-4891-97EB-0F0780EE5DC1}" type="presParOf" srcId="{245F9675-A7BB-43C7-92AC-3A623C2470E8}" destId="{BDA1D7C8-48E5-48A6-857E-07A4CC9FBF03}" srcOrd="4" destOrd="0" presId="urn:microsoft.com/office/officeart/2005/8/layout/default"/>
    <dgm:cxn modelId="{E6E3C241-7B45-47AD-BFD2-8249CA948CD6}" type="presParOf" srcId="{245F9675-A7BB-43C7-92AC-3A623C2470E8}" destId="{88FB7A77-8BA6-4FD2-A85C-C4F4E7332C4E}" srcOrd="5" destOrd="0" presId="urn:microsoft.com/office/officeart/2005/8/layout/default"/>
    <dgm:cxn modelId="{82A852D4-52A3-41E8-A765-16AE6D7FBBF8}" type="presParOf" srcId="{245F9675-A7BB-43C7-92AC-3A623C2470E8}" destId="{6455310E-F085-4576-A719-050ADC9BFE5D}" srcOrd="6" destOrd="0" presId="urn:microsoft.com/office/officeart/2005/8/layout/default"/>
    <dgm:cxn modelId="{5FC81CB1-1D3B-476A-922F-DBBE2B4C9458}" type="presParOf" srcId="{245F9675-A7BB-43C7-92AC-3A623C2470E8}" destId="{7D2789A9-E1C9-4579-AB71-93A8CA4E32C5}" srcOrd="7" destOrd="0" presId="urn:microsoft.com/office/officeart/2005/8/layout/default"/>
    <dgm:cxn modelId="{D669B404-CCDF-41E6-B10A-DAA75A4C689B}" type="presParOf" srcId="{245F9675-A7BB-43C7-92AC-3A623C2470E8}" destId="{12F45167-50ED-4D27-84FF-0C097A02CE2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858620A-1D7B-4BDA-901C-5B80B298D68F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237CB28-1A59-4BD3-B498-840F0967D2E2}">
      <dgm:prSet phldrT="[Текст]"/>
      <dgm:spPr/>
      <dgm:t>
        <a:bodyPr/>
        <a:lstStyle/>
        <a:p>
          <a:r>
            <a:rPr lang="uk-UA" dirty="0" smtClean="0"/>
            <a:t>Червень 1934р. – вбивство міністр внутрішніх справ </a:t>
          </a:r>
          <a:r>
            <a:rPr lang="uk-UA" dirty="0" err="1" smtClean="0"/>
            <a:t>Б.Перацького</a:t>
          </a:r>
          <a:endParaRPr lang="ru-RU" dirty="0"/>
        </a:p>
      </dgm:t>
    </dgm:pt>
    <dgm:pt modelId="{9353D19A-2F98-42C6-B0D0-24AB40D9BF87}" type="parTrans" cxnId="{DD95E5EE-A424-42D1-811E-469FB96698BF}">
      <dgm:prSet/>
      <dgm:spPr/>
      <dgm:t>
        <a:bodyPr/>
        <a:lstStyle/>
        <a:p>
          <a:endParaRPr lang="ru-RU"/>
        </a:p>
      </dgm:t>
    </dgm:pt>
    <dgm:pt modelId="{CADA4925-D038-4663-99C8-0FD74DC22A14}" type="sibTrans" cxnId="{DD95E5EE-A424-42D1-811E-469FB96698BF}">
      <dgm:prSet/>
      <dgm:spPr/>
      <dgm:t>
        <a:bodyPr/>
        <a:lstStyle/>
        <a:p>
          <a:endParaRPr lang="ru-RU"/>
        </a:p>
      </dgm:t>
    </dgm:pt>
    <dgm:pt modelId="{7FA2CD79-1599-4667-B9D1-D2451D645F49}">
      <dgm:prSet phldrT="[Текст]"/>
      <dgm:spPr/>
      <dgm:t>
        <a:bodyPr/>
        <a:lstStyle/>
        <a:p>
          <a:r>
            <a:rPr lang="uk-UA" dirty="0" smtClean="0"/>
            <a:t>Створення концентраційного табору у Березу </a:t>
          </a:r>
          <a:r>
            <a:rPr lang="uk-UA" dirty="0" err="1" smtClean="0"/>
            <a:t>Картузькій</a:t>
          </a:r>
          <a:endParaRPr lang="ru-RU" dirty="0"/>
        </a:p>
      </dgm:t>
    </dgm:pt>
    <dgm:pt modelId="{8807DDA5-431E-4379-9DA7-8D8E6E860358}" type="parTrans" cxnId="{91808F27-EBA2-4035-878F-D850FB398B18}">
      <dgm:prSet/>
      <dgm:spPr/>
      <dgm:t>
        <a:bodyPr/>
        <a:lstStyle/>
        <a:p>
          <a:endParaRPr lang="ru-RU"/>
        </a:p>
      </dgm:t>
    </dgm:pt>
    <dgm:pt modelId="{87DED505-F921-4E56-BDC0-EB9B3B559ECF}" type="sibTrans" cxnId="{91808F27-EBA2-4035-878F-D850FB398B18}">
      <dgm:prSet/>
      <dgm:spPr/>
      <dgm:t>
        <a:bodyPr/>
        <a:lstStyle/>
        <a:p>
          <a:endParaRPr lang="ru-RU"/>
        </a:p>
      </dgm:t>
    </dgm:pt>
    <dgm:pt modelId="{17ED856B-754F-49F0-89D7-FF73C50DCCA3}">
      <dgm:prSet phldrT="[Текст]"/>
      <dgm:spPr/>
      <dgm:t>
        <a:bodyPr/>
        <a:lstStyle/>
        <a:p>
          <a:r>
            <a:rPr lang="uk-UA" dirty="0" smtClean="0"/>
            <a:t>1936р. = Львівський судовий процес над учасниками замаху на </a:t>
          </a:r>
          <a:r>
            <a:rPr lang="uk-UA" dirty="0" err="1" smtClean="0"/>
            <a:t>Перацького</a:t>
          </a:r>
          <a:endParaRPr lang="ru-RU" dirty="0"/>
        </a:p>
      </dgm:t>
    </dgm:pt>
    <dgm:pt modelId="{B0571CB4-E5AF-4F7E-840C-BF314A4BE231}" type="parTrans" cxnId="{76990827-D837-4AC1-A67C-B54265985C31}">
      <dgm:prSet/>
      <dgm:spPr/>
      <dgm:t>
        <a:bodyPr/>
        <a:lstStyle/>
        <a:p>
          <a:endParaRPr lang="ru-RU"/>
        </a:p>
      </dgm:t>
    </dgm:pt>
    <dgm:pt modelId="{5CFAFD53-6DDA-47C2-89A2-7A0452642DA7}" type="sibTrans" cxnId="{76990827-D837-4AC1-A67C-B54265985C31}">
      <dgm:prSet/>
      <dgm:spPr/>
      <dgm:t>
        <a:bodyPr/>
        <a:lstStyle/>
        <a:p>
          <a:endParaRPr lang="ru-RU"/>
        </a:p>
      </dgm:t>
    </dgm:pt>
    <dgm:pt modelId="{AB2F602E-0095-4F83-97DC-8360C57DA608}">
      <dgm:prSet phldrT="[Текст]"/>
      <dgm:spPr/>
      <dgm:t>
        <a:bodyPr/>
        <a:lstStyle/>
        <a:p>
          <a:r>
            <a:rPr lang="uk-UA" smtClean="0"/>
            <a:t>Популяризація </a:t>
          </a:r>
          <a:r>
            <a:rPr lang="uk-UA" dirty="0" smtClean="0"/>
            <a:t>ідей ОУН серед молоді</a:t>
          </a:r>
          <a:endParaRPr lang="ru-RU" dirty="0"/>
        </a:p>
      </dgm:t>
    </dgm:pt>
    <dgm:pt modelId="{FF52BB01-0F04-4ED0-8089-8DD45BA361E9}" type="parTrans" cxnId="{04CAB74E-F1A2-43E1-A6AD-3FAA5299FE3D}">
      <dgm:prSet/>
      <dgm:spPr/>
      <dgm:t>
        <a:bodyPr/>
        <a:lstStyle/>
        <a:p>
          <a:endParaRPr lang="ru-RU"/>
        </a:p>
      </dgm:t>
    </dgm:pt>
    <dgm:pt modelId="{3B5C860A-B779-4B46-A91B-1D7637B982A8}" type="sibTrans" cxnId="{04CAB74E-F1A2-43E1-A6AD-3FAA5299FE3D}">
      <dgm:prSet/>
      <dgm:spPr/>
      <dgm:t>
        <a:bodyPr/>
        <a:lstStyle/>
        <a:p>
          <a:endParaRPr lang="ru-RU"/>
        </a:p>
      </dgm:t>
    </dgm:pt>
    <dgm:pt modelId="{12EE852E-7A99-4188-9BC0-2E3A424F57DD}" type="pres">
      <dgm:prSet presAssocID="{5858620A-1D7B-4BDA-901C-5B80B298D68F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86DF7A8-96B1-4713-8426-978281B6C0E9}" type="pres">
      <dgm:prSet presAssocID="{A237CB28-1A59-4BD3-B498-840F0967D2E2}" presName="horFlow" presStyleCnt="0"/>
      <dgm:spPr/>
    </dgm:pt>
    <dgm:pt modelId="{EE626CE0-4E0F-41F3-A320-1309880FE6BE}" type="pres">
      <dgm:prSet presAssocID="{A237CB28-1A59-4BD3-B498-840F0967D2E2}" presName="bigChev" presStyleLbl="node1" presStyleIdx="0" presStyleCnt="2"/>
      <dgm:spPr/>
      <dgm:t>
        <a:bodyPr/>
        <a:lstStyle/>
        <a:p>
          <a:endParaRPr lang="ru-RU"/>
        </a:p>
      </dgm:t>
    </dgm:pt>
    <dgm:pt modelId="{4BB66C1F-B1B1-4B25-8802-B0A14196EA2F}" type="pres">
      <dgm:prSet presAssocID="{8807DDA5-431E-4379-9DA7-8D8E6E860358}" presName="parTrans" presStyleCnt="0"/>
      <dgm:spPr/>
    </dgm:pt>
    <dgm:pt modelId="{83F88193-C289-484A-A03C-749DDE489936}" type="pres">
      <dgm:prSet presAssocID="{7FA2CD79-1599-4667-B9D1-D2451D645F49}" presName="node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A1E7A0-0A86-417C-8043-0E60A278BF9B}" type="pres">
      <dgm:prSet presAssocID="{A237CB28-1A59-4BD3-B498-840F0967D2E2}" presName="vSp" presStyleCnt="0"/>
      <dgm:spPr/>
    </dgm:pt>
    <dgm:pt modelId="{7ED81236-11F9-400B-947E-E09E966EE8D5}" type="pres">
      <dgm:prSet presAssocID="{17ED856B-754F-49F0-89D7-FF73C50DCCA3}" presName="horFlow" presStyleCnt="0"/>
      <dgm:spPr/>
    </dgm:pt>
    <dgm:pt modelId="{F8980DE5-B91C-4025-8046-DDAA0996B8D5}" type="pres">
      <dgm:prSet presAssocID="{17ED856B-754F-49F0-89D7-FF73C50DCCA3}" presName="bigChev" presStyleLbl="node1" presStyleIdx="1" presStyleCnt="2"/>
      <dgm:spPr/>
      <dgm:t>
        <a:bodyPr/>
        <a:lstStyle/>
        <a:p>
          <a:endParaRPr lang="ru-RU"/>
        </a:p>
      </dgm:t>
    </dgm:pt>
    <dgm:pt modelId="{33E6625E-18D8-44AD-ACE6-9CAA1748F3BE}" type="pres">
      <dgm:prSet presAssocID="{FF52BB01-0F04-4ED0-8089-8DD45BA361E9}" presName="parTrans" presStyleCnt="0"/>
      <dgm:spPr/>
    </dgm:pt>
    <dgm:pt modelId="{35A26F4D-441F-4311-8D82-2AA72EF24CB8}" type="pres">
      <dgm:prSet presAssocID="{AB2F602E-0095-4F83-97DC-8360C57DA608}" presName="node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4CAB74E-F1A2-43E1-A6AD-3FAA5299FE3D}" srcId="{17ED856B-754F-49F0-89D7-FF73C50DCCA3}" destId="{AB2F602E-0095-4F83-97DC-8360C57DA608}" srcOrd="0" destOrd="0" parTransId="{FF52BB01-0F04-4ED0-8089-8DD45BA361E9}" sibTransId="{3B5C860A-B779-4B46-A91B-1D7637B982A8}"/>
    <dgm:cxn modelId="{BA0ECB9C-6C3E-49CF-8FE3-FC23D8EA07AB}" type="presOf" srcId="{5858620A-1D7B-4BDA-901C-5B80B298D68F}" destId="{12EE852E-7A99-4188-9BC0-2E3A424F57DD}" srcOrd="0" destOrd="0" presId="urn:microsoft.com/office/officeart/2005/8/layout/lProcess3"/>
    <dgm:cxn modelId="{76990827-D837-4AC1-A67C-B54265985C31}" srcId="{5858620A-1D7B-4BDA-901C-5B80B298D68F}" destId="{17ED856B-754F-49F0-89D7-FF73C50DCCA3}" srcOrd="1" destOrd="0" parTransId="{B0571CB4-E5AF-4F7E-840C-BF314A4BE231}" sibTransId="{5CFAFD53-6DDA-47C2-89A2-7A0452642DA7}"/>
    <dgm:cxn modelId="{33D074A2-41D0-4996-A608-3961E5EF8166}" type="presOf" srcId="{A237CB28-1A59-4BD3-B498-840F0967D2E2}" destId="{EE626CE0-4E0F-41F3-A320-1309880FE6BE}" srcOrd="0" destOrd="0" presId="urn:microsoft.com/office/officeart/2005/8/layout/lProcess3"/>
    <dgm:cxn modelId="{91808F27-EBA2-4035-878F-D850FB398B18}" srcId="{A237CB28-1A59-4BD3-B498-840F0967D2E2}" destId="{7FA2CD79-1599-4667-B9D1-D2451D645F49}" srcOrd="0" destOrd="0" parTransId="{8807DDA5-431E-4379-9DA7-8D8E6E860358}" sibTransId="{87DED505-F921-4E56-BDC0-EB9B3B559ECF}"/>
    <dgm:cxn modelId="{C48ACF26-B010-4DBF-9F2F-A1DF54E024EB}" type="presOf" srcId="{7FA2CD79-1599-4667-B9D1-D2451D645F49}" destId="{83F88193-C289-484A-A03C-749DDE489936}" srcOrd="0" destOrd="0" presId="urn:microsoft.com/office/officeart/2005/8/layout/lProcess3"/>
    <dgm:cxn modelId="{9D305E50-7684-4A3D-BE5D-7E48E848B29F}" type="presOf" srcId="{17ED856B-754F-49F0-89D7-FF73C50DCCA3}" destId="{F8980DE5-B91C-4025-8046-DDAA0996B8D5}" srcOrd="0" destOrd="0" presId="urn:microsoft.com/office/officeart/2005/8/layout/lProcess3"/>
    <dgm:cxn modelId="{AA952926-B5EA-4F3F-9A96-948C316A01CF}" type="presOf" srcId="{AB2F602E-0095-4F83-97DC-8360C57DA608}" destId="{35A26F4D-441F-4311-8D82-2AA72EF24CB8}" srcOrd="0" destOrd="0" presId="urn:microsoft.com/office/officeart/2005/8/layout/lProcess3"/>
    <dgm:cxn modelId="{DD95E5EE-A424-42D1-811E-469FB96698BF}" srcId="{5858620A-1D7B-4BDA-901C-5B80B298D68F}" destId="{A237CB28-1A59-4BD3-B498-840F0967D2E2}" srcOrd="0" destOrd="0" parTransId="{9353D19A-2F98-42C6-B0D0-24AB40D9BF87}" sibTransId="{CADA4925-D038-4663-99C8-0FD74DC22A14}"/>
    <dgm:cxn modelId="{C57CCD24-1FAC-4BF1-A859-5DAAF2EAE0AE}" type="presParOf" srcId="{12EE852E-7A99-4188-9BC0-2E3A424F57DD}" destId="{686DF7A8-96B1-4713-8426-978281B6C0E9}" srcOrd="0" destOrd="0" presId="urn:microsoft.com/office/officeart/2005/8/layout/lProcess3"/>
    <dgm:cxn modelId="{B57B8042-D1A0-4E60-8BE1-7B58538C4F6D}" type="presParOf" srcId="{686DF7A8-96B1-4713-8426-978281B6C0E9}" destId="{EE626CE0-4E0F-41F3-A320-1309880FE6BE}" srcOrd="0" destOrd="0" presId="urn:microsoft.com/office/officeart/2005/8/layout/lProcess3"/>
    <dgm:cxn modelId="{3FCDA946-05B6-435D-8253-562CBA15BEB9}" type="presParOf" srcId="{686DF7A8-96B1-4713-8426-978281B6C0E9}" destId="{4BB66C1F-B1B1-4B25-8802-B0A14196EA2F}" srcOrd="1" destOrd="0" presId="urn:microsoft.com/office/officeart/2005/8/layout/lProcess3"/>
    <dgm:cxn modelId="{DB5FAC61-7036-44A8-80E1-6B3682EBD1E3}" type="presParOf" srcId="{686DF7A8-96B1-4713-8426-978281B6C0E9}" destId="{83F88193-C289-484A-A03C-749DDE489936}" srcOrd="2" destOrd="0" presId="urn:microsoft.com/office/officeart/2005/8/layout/lProcess3"/>
    <dgm:cxn modelId="{C9530FB4-4A69-4ECB-A9F7-6EDCBF25D809}" type="presParOf" srcId="{12EE852E-7A99-4188-9BC0-2E3A424F57DD}" destId="{D5A1E7A0-0A86-417C-8043-0E60A278BF9B}" srcOrd="1" destOrd="0" presId="urn:microsoft.com/office/officeart/2005/8/layout/lProcess3"/>
    <dgm:cxn modelId="{00F2BEAB-0082-4398-9219-494D83B80379}" type="presParOf" srcId="{12EE852E-7A99-4188-9BC0-2E3A424F57DD}" destId="{7ED81236-11F9-400B-947E-E09E966EE8D5}" srcOrd="2" destOrd="0" presId="urn:microsoft.com/office/officeart/2005/8/layout/lProcess3"/>
    <dgm:cxn modelId="{68D4A72F-0EDE-481E-A003-0D40753C01C5}" type="presParOf" srcId="{7ED81236-11F9-400B-947E-E09E966EE8D5}" destId="{F8980DE5-B91C-4025-8046-DDAA0996B8D5}" srcOrd="0" destOrd="0" presId="urn:microsoft.com/office/officeart/2005/8/layout/lProcess3"/>
    <dgm:cxn modelId="{8BA7E83C-0C16-404C-8064-F0C81B5FA4B3}" type="presParOf" srcId="{7ED81236-11F9-400B-947E-E09E966EE8D5}" destId="{33E6625E-18D8-44AD-ACE6-9CAA1748F3BE}" srcOrd="1" destOrd="0" presId="urn:microsoft.com/office/officeart/2005/8/layout/lProcess3"/>
    <dgm:cxn modelId="{D448BA79-B417-4821-B07A-48C7298D99B7}" type="presParOf" srcId="{7ED81236-11F9-400B-947E-E09E966EE8D5}" destId="{35A26F4D-441F-4311-8D82-2AA72EF24CB8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F9079B0-7A56-4EE8-A84C-4FEC6AD605D3}" type="doc">
      <dgm:prSet loTypeId="urn:microsoft.com/office/officeart/2005/8/layout/default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815724-E0F1-4B0A-A946-499E15593E31}">
      <dgm:prSet phldrT="[Текст]"/>
      <dgm:spPr/>
      <dgm:t>
        <a:bodyPr/>
        <a:lstStyle/>
        <a:p>
          <a:r>
            <a:rPr lang="uk-UA" dirty="0" smtClean="0"/>
            <a:t>Українофіли</a:t>
          </a:r>
        </a:p>
        <a:p>
          <a:r>
            <a:rPr lang="uk-UA" dirty="0" smtClean="0"/>
            <a:t>УНО</a:t>
          </a:r>
        </a:p>
        <a:p>
          <a:r>
            <a:rPr lang="uk-UA" dirty="0" err="1" smtClean="0"/>
            <a:t>А.Волошин</a:t>
          </a:r>
          <a:endParaRPr lang="ru-RU" dirty="0"/>
        </a:p>
      </dgm:t>
    </dgm:pt>
    <dgm:pt modelId="{9FAA4B91-AD22-4C05-8B1D-F352B8DE6738}" type="parTrans" cxnId="{F7F10D05-78D7-429D-8F7A-78F02DC5D622}">
      <dgm:prSet/>
      <dgm:spPr/>
      <dgm:t>
        <a:bodyPr/>
        <a:lstStyle/>
        <a:p>
          <a:endParaRPr lang="ru-RU"/>
        </a:p>
      </dgm:t>
    </dgm:pt>
    <dgm:pt modelId="{64483332-EA82-4C57-81B7-225432455436}" type="sibTrans" cxnId="{F7F10D05-78D7-429D-8F7A-78F02DC5D622}">
      <dgm:prSet/>
      <dgm:spPr/>
      <dgm:t>
        <a:bodyPr/>
        <a:lstStyle/>
        <a:p>
          <a:endParaRPr lang="ru-RU"/>
        </a:p>
      </dgm:t>
    </dgm:pt>
    <dgm:pt modelId="{3F59E802-72A0-4560-8D16-1BEBCE3716D5}">
      <dgm:prSet phldrT="[Текст]"/>
      <dgm:spPr/>
      <dgm:t>
        <a:bodyPr/>
        <a:lstStyle/>
        <a:p>
          <a:r>
            <a:rPr lang="uk-UA" dirty="0" smtClean="0"/>
            <a:t>Русофіли</a:t>
          </a:r>
        </a:p>
        <a:p>
          <a:r>
            <a:rPr lang="uk-UA" dirty="0" smtClean="0"/>
            <a:t>(москвофіли)</a:t>
          </a:r>
          <a:endParaRPr lang="ru-RU" dirty="0"/>
        </a:p>
      </dgm:t>
    </dgm:pt>
    <dgm:pt modelId="{9700E6E1-8599-4056-8436-BA203ECB775B}" type="parTrans" cxnId="{7CE3157C-9C31-4A53-8660-77175C4D5E55}">
      <dgm:prSet/>
      <dgm:spPr/>
      <dgm:t>
        <a:bodyPr/>
        <a:lstStyle/>
        <a:p>
          <a:endParaRPr lang="ru-RU"/>
        </a:p>
      </dgm:t>
    </dgm:pt>
    <dgm:pt modelId="{9C8FC714-7F0E-4809-A062-0A379B589EAF}" type="sibTrans" cxnId="{7CE3157C-9C31-4A53-8660-77175C4D5E55}">
      <dgm:prSet/>
      <dgm:spPr/>
      <dgm:t>
        <a:bodyPr/>
        <a:lstStyle/>
        <a:p>
          <a:endParaRPr lang="ru-RU"/>
        </a:p>
      </dgm:t>
    </dgm:pt>
    <dgm:pt modelId="{F9B3E2EF-7814-43D4-BF66-304CAAD51684}">
      <dgm:prSet phldrT="[Текст]"/>
      <dgm:spPr/>
      <dgm:t>
        <a:bodyPr/>
        <a:lstStyle/>
        <a:p>
          <a:r>
            <a:rPr lang="uk-UA" dirty="0" smtClean="0"/>
            <a:t>Комуністи </a:t>
          </a:r>
          <a:endParaRPr lang="ru-RU" dirty="0"/>
        </a:p>
      </dgm:t>
    </dgm:pt>
    <dgm:pt modelId="{C43E49AA-1E62-4EF4-9B16-BB8FF9949656}" type="parTrans" cxnId="{7C031EB5-4CA5-4BE3-8FEE-A967E2087EFD}">
      <dgm:prSet/>
      <dgm:spPr/>
      <dgm:t>
        <a:bodyPr/>
        <a:lstStyle/>
        <a:p>
          <a:endParaRPr lang="ru-RU"/>
        </a:p>
      </dgm:t>
    </dgm:pt>
    <dgm:pt modelId="{BE518FA3-B6A0-4632-83D4-F888B4301B11}" type="sibTrans" cxnId="{7C031EB5-4CA5-4BE3-8FEE-A967E2087EFD}">
      <dgm:prSet/>
      <dgm:spPr/>
      <dgm:t>
        <a:bodyPr/>
        <a:lstStyle/>
        <a:p>
          <a:endParaRPr lang="ru-RU"/>
        </a:p>
      </dgm:t>
    </dgm:pt>
    <dgm:pt modelId="{C74A2C25-5815-427C-A086-563B5B6607E3}">
      <dgm:prSet phldrT="[Текст]"/>
      <dgm:spPr/>
      <dgm:t>
        <a:bodyPr/>
        <a:lstStyle/>
        <a:p>
          <a:r>
            <a:rPr lang="uk-UA" dirty="0" err="1" smtClean="0"/>
            <a:t>Русинство</a:t>
          </a:r>
          <a:r>
            <a:rPr lang="uk-UA" dirty="0" smtClean="0"/>
            <a:t> – виокремлена частина населення Закарпаття, що вважала себе окремим від українців народом</a:t>
          </a:r>
          <a:endParaRPr lang="ru-RU" dirty="0"/>
        </a:p>
      </dgm:t>
    </dgm:pt>
    <dgm:pt modelId="{F467FB47-41E9-47E5-825C-B8F0FCC0BFBD}" type="parTrans" cxnId="{85D02DDF-8CAD-4982-994B-788D22FE6356}">
      <dgm:prSet/>
      <dgm:spPr/>
      <dgm:t>
        <a:bodyPr/>
        <a:lstStyle/>
        <a:p>
          <a:endParaRPr lang="ru-RU"/>
        </a:p>
      </dgm:t>
    </dgm:pt>
    <dgm:pt modelId="{6451F0E3-84EA-4FF1-BD0A-536DDFA2591F}" type="sibTrans" cxnId="{85D02DDF-8CAD-4982-994B-788D22FE6356}">
      <dgm:prSet/>
      <dgm:spPr/>
      <dgm:t>
        <a:bodyPr/>
        <a:lstStyle/>
        <a:p>
          <a:endParaRPr lang="ru-RU"/>
        </a:p>
      </dgm:t>
    </dgm:pt>
    <dgm:pt modelId="{C32132AA-1873-40C0-974D-2143AE08ED24}">
      <dgm:prSet phldrT="[Текст]"/>
      <dgm:spPr/>
      <dgm:t>
        <a:bodyPr/>
        <a:lstStyle/>
        <a:p>
          <a:r>
            <a:rPr lang="uk-UA" dirty="0" err="1" smtClean="0"/>
            <a:t>Мадярони</a:t>
          </a:r>
          <a:r>
            <a:rPr lang="uk-UA" dirty="0" smtClean="0"/>
            <a:t> </a:t>
          </a:r>
        </a:p>
        <a:p>
          <a:r>
            <a:rPr lang="uk-UA" dirty="0" smtClean="0"/>
            <a:t>(прихильники автономії Закарпаття в Угорщині)</a:t>
          </a:r>
          <a:endParaRPr lang="ru-RU" dirty="0"/>
        </a:p>
      </dgm:t>
    </dgm:pt>
    <dgm:pt modelId="{A46B51FD-15F0-44D6-ACFE-110F7AD53D52}" type="parTrans" cxnId="{5D503F04-6410-4DA9-8E0C-63657CBD5BCE}">
      <dgm:prSet/>
      <dgm:spPr/>
      <dgm:t>
        <a:bodyPr/>
        <a:lstStyle/>
        <a:p>
          <a:endParaRPr lang="ru-RU"/>
        </a:p>
      </dgm:t>
    </dgm:pt>
    <dgm:pt modelId="{70BC6490-42F2-4BE5-9812-4622FC62471D}" type="sibTrans" cxnId="{5D503F04-6410-4DA9-8E0C-63657CBD5BCE}">
      <dgm:prSet/>
      <dgm:spPr/>
      <dgm:t>
        <a:bodyPr/>
        <a:lstStyle/>
        <a:p>
          <a:endParaRPr lang="ru-RU"/>
        </a:p>
      </dgm:t>
    </dgm:pt>
    <dgm:pt modelId="{24B10CE7-63C0-41CB-9C79-55B78BF03434}" type="pres">
      <dgm:prSet presAssocID="{1F9079B0-7A56-4EE8-A84C-4FEC6AD605D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AF17DE-127D-488D-8D63-CBD33DA53F4F}" type="pres">
      <dgm:prSet presAssocID="{82815724-E0F1-4B0A-A946-499E15593E3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07EC08-74BC-4B33-BFA6-6BA8C1F04C6A}" type="pres">
      <dgm:prSet presAssocID="{64483332-EA82-4C57-81B7-225432455436}" presName="sibTrans" presStyleCnt="0"/>
      <dgm:spPr/>
    </dgm:pt>
    <dgm:pt modelId="{6EE2E006-CEE4-44B6-A76E-4134383D792C}" type="pres">
      <dgm:prSet presAssocID="{3F59E802-72A0-4560-8D16-1BEBCE3716D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981F10-1A15-4876-9A3C-A76C13061D43}" type="pres">
      <dgm:prSet presAssocID="{9C8FC714-7F0E-4809-A062-0A379B589EAF}" presName="sibTrans" presStyleCnt="0"/>
      <dgm:spPr/>
    </dgm:pt>
    <dgm:pt modelId="{B6BED0ED-FCAB-4D3B-A73E-06BBB1B3A961}" type="pres">
      <dgm:prSet presAssocID="{F9B3E2EF-7814-43D4-BF66-304CAAD5168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D4FB72-3687-476F-9A50-74DA9BABB983}" type="pres">
      <dgm:prSet presAssocID="{BE518FA3-B6A0-4632-83D4-F888B4301B11}" presName="sibTrans" presStyleCnt="0"/>
      <dgm:spPr/>
    </dgm:pt>
    <dgm:pt modelId="{2D756915-340E-4C17-81C0-FD5550F5D618}" type="pres">
      <dgm:prSet presAssocID="{C74A2C25-5815-427C-A086-563B5B6607E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243807-406E-41F0-9A67-A9A521DD9FF5}" type="pres">
      <dgm:prSet presAssocID="{6451F0E3-84EA-4FF1-BD0A-536DDFA2591F}" presName="sibTrans" presStyleCnt="0"/>
      <dgm:spPr/>
    </dgm:pt>
    <dgm:pt modelId="{85FD6E92-1F99-4AF8-992C-BB339FEADD3B}" type="pres">
      <dgm:prSet presAssocID="{C32132AA-1873-40C0-974D-2143AE08ED2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D02DDF-8CAD-4982-994B-788D22FE6356}" srcId="{1F9079B0-7A56-4EE8-A84C-4FEC6AD605D3}" destId="{C74A2C25-5815-427C-A086-563B5B6607E3}" srcOrd="3" destOrd="0" parTransId="{F467FB47-41E9-47E5-825C-B8F0FCC0BFBD}" sibTransId="{6451F0E3-84EA-4FF1-BD0A-536DDFA2591F}"/>
    <dgm:cxn modelId="{F7F10D05-78D7-429D-8F7A-78F02DC5D622}" srcId="{1F9079B0-7A56-4EE8-A84C-4FEC6AD605D3}" destId="{82815724-E0F1-4B0A-A946-499E15593E31}" srcOrd="0" destOrd="0" parTransId="{9FAA4B91-AD22-4C05-8B1D-F352B8DE6738}" sibTransId="{64483332-EA82-4C57-81B7-225432455436}"/>
    <dgm:cxn modelId="{58A0C862-E990-41C3-B9CA-65EF0BAE225B}" type="presOf" srcId="{F9B3E2EF-7814-43D4-BF66-304CAAD51684}" destId="{B6BED0ED-FCAB-4D3B-A73E-06BBB1B3A961}" srcOrd="0" destOrd="0" presId="urn:microsoft.com/office/officeart/2005/8/layout/default#2"/>
    <dgm:cxn modelId="{77766E49-5A66-47AD-82E1-806FEE3CB3CC}" type="presOf" srcId="{C74A2C25-5815-427C-A086-563B5B6607E3}" destId="{2D756915-340E-4C17-81C0-FD5550F5D618}" srcOrd="0" destOrd="0" presId="urn:microsoft.com/office/officeart/2005/8/layout/default#2"/>
    <dgm:cxn modelId="{E7E3F7A7-BE88-4B97-B0AA-27E83C8498D0}" type="presOf" srcId="{C32132AA-1873-40C0-974D-2143AE08ED24}" destId="{85FD6E92-1F99-4AF8-992C-BB339FEADD3B}" srcOrd="0" destOrd="0" presId="urn:microsoft.com/office/officeart/2005/8/layout/default#2"/>
    <dgm:cxn modelId="{7CE3157C-9C31-4A53-8660-77175C4D5E55}" srcId="{1F9079B0-7A56-4EE8-A84C-4FEC6AD605D3}" destId="{3F59E802-72A0-4560-8D16-1BEBCE3716D5}" srcOrd="1" destOrd="0" parTransId="{9700E6E1-8599-4056-8436-BA203ECB775B}" sibTransId="{9C8FC714-7F0E-4809-A062-0A379B589EAF}"/>
    <dgm:cxn modelId="{7C031EB5-4CA5-4BE3-8FEE-A967E2087EFD}" srcId="{1F9079B0-7A56-4EE8-A84C-4FEC6AD605D3}" destId="{F9B3E2EF-7814-43D4-BF66-304CAAD51684}" srcOrd="2" destOrd="0" parTransId="{C43E49AA-1E62-4EF4-9B16-BB8FF9949656}" sibTransId="{BE518FA3-B6A0-4632-83D4-F888B4301B11}"/>
    <dgm:cxn modelId="{12FF13A9-1721-472C-8106-E4235B31CD42}" type="presOf" srcId="{1F9079B0-7A56-4EE8-A84C-4FEC6AD605D3}" destId="{24B10CE7-63C0-41CB-9C79-55B78BF03434}" srcOrd="0" destOrd="0" presId="urn:microsoft.com/office/officeart/2005/8/layout/default#2"/>
    <dgm:cxn modelId="{6C9D0515-622F-4D85-B106-AF6A67B524A5}" type="presOf" srcId="{82815724-E0F1-4B0A-A946-499E15593E31}" destId="{2EAF17DE-127D-488D-8D63-CBD33DA53F4F}" srcOrd="0" destOrd="0" presId="urn:microsoft.com/office/officeart/2005/8/layout/default#2"/>
    <dgm:cxn modelId="{5D503F04-6410-4DA9-8E0C-63657CBD5BCE}" srcId="{1F9079B0-7A56-4EE8-A84C-4FEC6AD605D3}" destId="{C32132AA-1873-40C0-974D-2143AE08ED24}" srcOrd="4" destOrd="0" parTransId="{A46B51FD-15F0-44D6-ACFE-110F7AD53D52}" sibTransId="{70BC6490-42F2-4BE5-9812-4622FC62471D}"/>
    <dgm:cxn modelId="{D6BDA4C1-D523-4F52-A9CA-F786A3F32715}" type="presOf" srcId="{3F59E802-72A0-4560-8D16-1BEBCE3716D5}" destId="{6EE2E006-CEE4-44B6-A76E-4134383D792C}" srcOrd="0" destOrd="0" presId="urn:microsoft.com/office/officeart/2005/8/layout/default#2"/>
    <dgm:cxn modelId="{2076B37C-037D-49EA-9B11-491402DB356A}" type="presParOf" srcId="{24B10CE7-63C0-41CB-9C79-55B78BF03434}" destId="{2EAF17DE-127D-488D-8D63-CBD33DA53F4F}" srcOrd="0" destOrd="0" presId="urn:microsoft.com/office/officeart/2005/8/layout/default#2"/>
    <dgm:cxn modelId="{33DF9CFD-3DFE-4EBE-9351-F8D932B6E7DE}" type="presParOf" srcId="{24B10CE7-63C0-41CB-9C79-55B78BF03434}" destId="{BA07EC08-74BC-4B33-BFA6-6BA8C1F04C6A}" srcOrd="1" destOrd="0" presId="urn:microsoft.com/office/officeart/2005/8/layout/default#2"/>
    <dgm:cxn modelId="{16992F65-929C-4BF6-8FFA-C74EA67381FC}" type="presParOf" srcId="{24B10CE7-63C0-41CB-9C79-55B78BF03434}" destId="{6EE2E006-CEE4-44B6-A76E-4134383D792C}" srcOrd="2" destOrd="0" presId="urn:microsoft.com/office/officeart/2005/8/layout/default#2"/>
    <dgm:cxn modelId="{01AEBA0B-4934-4308-B55D-AB714ED6F3A5}" type="presParOf" srcId="{24B10CE7-63C0-41CB-9C79-55B78BF03434}" destId="{10981F10-1A15-4876-9A3C-A76C13061D43}" srcOrd="3" destOrd="0" presId="urn:microsoft.com/office/officeart/2005/8/layout/default#2"/>
    <dgm:cxn modelId="{546BAE52-C956-4CFE-A83E-A49F5486E6A0}" type="presParOf" srcId="{24B10CE7-63C0-41CB-9C79-55B78BF03434}" destId="{B6BED0ED-FCAB-4D3B-A73E-06BBB1B3A961}" srcOrd="4" destOrd="0" presId="urn:microsoft.com/office/officeart/2005/8/layout/default#2"/>
    <dgm:cxn modelId="{D7330968-6944-444E-80EE-FB8603D3513F}" type="presParOf" srcId="{24B10CE7-63C0-41CB-9C79-55B78BF03434}" destId="{96D4FB72-3687-476F-9A50-74DA9BABB983}" srcOrd="5" destOrd="0" presId="urn:microsoft.com/office/officeart/2005/8/layout/default#2"/>
    <dgm:cxn modelId="{B1D7F562-F80A-49CE-812A-D10DDE934E1C}" type="presParOf" srcId="{24B10CE7-63C0-41CB-9C79-55B78BF03434}" destId="{2D756915-340E-4C17-81C0-FD5550F5D618}" srcOrd="6" destOrd="0" presId="urn:microsoft.com/office/officeart/2005/8/layout/default#2"/>
    <dgm:cxn modelId="{7B377A3D-8B6E-42F6-8CF6-3B63CADBE78B}" type="presParOf" srcId="{24B10CE7-63C0-41CB-9C79-55B78BF03434}" destId="{63243807-406E-41F0-9A67-A9A521DD9FF5}" srcOrd="7" destOrd="0" presId="urn:microsoft.com/office/officeart/2005/8/layout/default#2"/>
    <dgm:cxn modelId="{1CFA7D6B-866F-4600-96B8-225EB145375D}" type="presParOf" srcId="{24B10CE7-63C0-41CB-9C79-55B78BF03434}" destId="{85FD6E92-1F99-4AF8-992C-BB339FEADD3B}" srcOrd="8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7F91188-3C57-47B4-8F8D-9198853090D4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6F6AFFA1-0641-40BD-8EA3-5986FCC3B150}">
      <dgm:prSet phldrT="[Текст]"/>
      <dgm:spPr/>
      <dgm:t>
        <a:bodyPr/>
        <a:lstStyle/>
        <a:p>
          <a:r>
            <a:rPr lang="uk-UA" dirty="0" smtClean="0"/>
            <a:t>1938 рік – Мюнхенська конференція</a:t>
          </a:r>
          <a:endParaRPr lang="ru-RU" dirty="0"/>
        </a:p>
      </dgm:t>
    </dgm:pt>
    <dgm:pt modelId="{32E5D8B0-34F2-4F0F-B738-C567B99F606B}" type="parTrans" cxnId="{EFA705A7-5818-4E24-89D9-BCB992DDD8D8}">
      <dgm:prSet/>
      <dgm:spPr/>
      <dgm:t>
        <a:bodyPr/>
        <a:lstStyle/>
        <a:p>
          <a:endParaRPr lang="ru-RU"/>
        </a:p>
      </dgm:t>
    </dgm:pt>
    <dgm:pt modelId="{72C0F791-2EC9-4C41-9640-29ABA105F46C}" type="sibTrans" cxnId="{EFA705A7-5818-4E24-89D9-BCB992DDD8D8}">
      <dgm:prSet/>
      <dgm:spPr/>
      <dgm:t>
        <a:bodyPr/>
        <a:lstStyle/>
        <a:p>
          <a:endParaRPr lang="ru-RU"/>
        </a:p>
      </dgm:t>
    </dgm:pt>
    <dgm:pt modelId="{C1CD316C-96F0-4721-A261-FD1FE3163075}">
      <dgm:prSet phldrT="[Текст]"/>
      <dgm:spPr/>
      <dgm:t>
        <a:bodyPr/>
        <a:lstStyle/>
        <a:p>
          <a:r>
            <a:rPr lang="uk-UA" dirty="0" smtClean="0"/>
            <a:t>Розчленування </a:t>
          </a:r>
          <a:r>
            <a:rPr lang="uk-UA" dirty="0" err="1" smtClean="0"/>
            <a:t>Чехо</a:t>
          </a:r>
          <a:r>
            <a:rPr lang="uk-UA" dirty="0" smtClean="0"/>
            <a:t>-Словаччини</a:t>
          </a:r>
          <a:endParaRPr lang="ru-RU" dirty="0"/>
        </a:p>
      </dgm:t>
    </dgm:pt>
    <dgm:pt modelId="{B72EF72C-145C-4F4B-86B1-65D71D315E16}" type="parTrans" cxnId="{C9259603-8DAD-4000-B783-F3C33E7A9498}">
      <dgm:prSet/>
      <dgm:spPr/>
      <dgm:t>
        <a:bodyPr/>
        <a:lstStyle/>
        <a:p>
          <a:endParaRPr lang="ru-RU"/>
        </a:p>
      </dgm:t>
    </dgm:pt>
    <dgm:pt modelId="{8954E5D3-49C9-48F1-A0C1-EC7BCE911601}" type="sibTrans" cxnId="{C9259603-8DAD-4000-B783-F3C33E7A9498}">
      <dgm:prSet/>
      <dgm:spPr/>
      <dgm:t>
        <a:bodyPr/>
        <a:lstStyle/>
        <a:p>
          <a:endParaRPr lang="ru-RU"/>
        </a:p>
      </dgm:t>
    </dgm:pt>
    <dgm:pt modelId="{3D843EB5-17D3-46AC-A260-F0A8FCDB51D0}" type="pres">
      <dgm:prSet presAssocID="{47F91188-3C57-47B4-8F8D-9198853090D4}" presName="Name0" presStyleCnt="0">
        <dgm:presLayoutVars>
          <dgm:dir/>
          <dgm:resizeHandles val="exact"/>
        </dgm:presLayoutVars>
      </dgm:prSet>
      <dgm:spPr/>
    </dgm:pt>
    <dgm:pt modelId="{52C5827D-C512-42F0-9B6F-F1AB3BF708C7}" type="pres">
      <dgm:prSet presAssocID="{6F6AFFA1-0641-40BD-8EA3-5986FCC3B150}" presName="parTxOnly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959785-5C9D-4ACF-86B6-C879A8C7AEE7}" type="pres">
      <dgm:prSet presAssocID="{72C0F791-2EC9-4C41-9640-29ABA105F46C}" presName="parSpace" presStyleCnt="0"/>
      <dgm:spPr/>
    </dgm:pt>
    <dgm:pt modelId="{4D80F0E7-DDFE-4197-B337-37506706BC09}" type="pres">
      <dgm:prSet presAssocID="{C1CD316C-96F0-4721-A261-FD1FE3163075}" presName="parTxOnly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85DA0B-CCA1-485B-932D-869A6B2608E6}" type="presOf" srcId="{C1CD316C-96F0-4721-A261-FD1FE3163075}" destId="{4D80F0E7-DDFE-4197-B337-37506706BC09}" srcOrd="0" destOrd="0" presId="urn:microsoft.com/office/officeart/2005/8/layout/hChevron3"/>
    <dgm:cxn modelId="{AAD6B6FD-0172-428F-9267-6ADDF638FCF2}" type="presOf" srcId="{6F6AFFA1-0641-40BD-8EA3-5986FCC3B150}" destId="{52C5827D-C512-42F0-9B6F-F1AB3BF708C7}" srcOrd="0" destOrd="0" presId="urn:microsoft.com/office/officeart/2005/8/layout/hChevron3"/>
    <dgm:cxn modelId="{C9259603-8DAD-4000-B783-F3C33E7A9498}" srcId="{47F91188-3C57-47B4-8F8D-9198853090D4}" destId="{C1CD316C-96F0-4721-A261-FD1FE3163075}" srcOrd="1" destOrd="0" parTransId="{B72EF72C-145C-4F4B-86B1-65D71D315E16}" sibTransId="{8954E5D3-49C9-48F1-A0C1-EC7BCE911601}"/>
    <dgm:cxn modelId="{B49736FF-9A87-4B0B-9FE7-1417AA0EB59A}" type="presOf" srcId="{47F91188-3C57-47B4-8F8D-9198853090D4}" destId="{3D843EB5-17D3-46AC-A260-F0A8FCDB51D0}" srcOrd="0" destOrd="0" presId="urn:microsoft.com/office/officeart/2005/8/layout/hChevron3"/>
    <dgm:cxn modelId="{EFA705A7-5818-4E24-89D9-BCB992DDD8D8}" srcId="{47F91188-3C57-47B4-8F8D-9198853090D4}" destId="{6F6AFFA1-0641-40BD-8EA3-5986FCC3B150}" srcOrd="0" destOrd="0" parTransId="{32E5D8B0-34F2-4F0F-B738-C567B99F606B}" sibTransId="{72C0F791-2EC9-4C41-9640-29ABA105F46C}"/>
    <dgm:cxn modelId="{87C05BAA-F4A5-42AA-814F-DE84B85338EB}" type="presParOf" srcId="{3D843EB5-17D3-46AC-A260-F0A8FCDB51D0}" destId="{52C5827D-C512-42F0-9B6F-F1AB3BF708C7}" srcOrd="0" destOrd="0" presId="urn:microsoft.com/office/officeart/2005/8/layout/hChevron3"/>
    <dgm:cxn modelId="{930F3F74-5560-48BD-8E85-749C8574B445}" type="presParOf" srcId="{3D843EB5-17D3-46AC-A260-F0A8FCDB51D0}" destId="{A0959785-5C9D-4ACF-86B6-C879A8C7AEE7}" srcOrd="1" destOrd="0" presId="urn:microsoft.com/office/officeart/2005/8/layout/hChevron3"/>
    <dgm:cxn modelId="{347B60F3-1D99-4821-9ADC-F83EC426B24E}" type="presParOf" srcId="{3D843EB5-17D3-46AC-A260-F0A8FCDB51D0}" destId="{4D80F0E7-DDFE-4197-B337-37506706BC09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7F91188-3C57-47B4-8F8D-9198853090D4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6F6AFFA1-0641-40BD-8EA3-5986FCC3B150}">
      <dgm:prSet phldrT="[Текст]"/>
      <dgm:spPr/>
      <dgm:t>
        <a:bodyPr/>
        <a:lstStyle/>
        <a:p>
          <a:r>
            <a:rPr lang="uk-UA" dirty="0" smtClean="0"/>
            <a:t>2 листопад 1938 рік – Віденський арбітраж</a:t>
          </a:r>
          <a:endParaRPr lang="ru-RU" dirty="0"/>
        </a:p>
      </dgm:t>
    </dgm:pt>
    <dgm:pt modelId="{32E5D8B0-34F2-4F0F-B738-C567B99F606B}" type="parTrans" cxnId="{EFA705A7-5818-4E24-89D9-BCB992DDD8D8}">
      <dgm:prSet/>
      <dgm:spPr/>
      <dgm:t>
        <a:bodyPr/>
        <a:lstStyle/>
        <a:p>
          <a:endParaRPr lang="ru-RU"/>
        </a:p>
      </dgm:t>
    </dgm:pt>
    <dgm:pt modelId="{72C0F791-2EC9-4C41-9640-29ABA105F46C}" type="sibTrans" cxnId="{EFA705A7-5818-4E24-89D9-BCB992DDD8D8}">
      <dgm:prSet/>
      <dgm:spPr/>
      <dgm:t>
        <a:bodyPr/>
        <a:lstStyle/>
        <a:p>
          <a:endParaRPr lang="ru-RU"/>
        </a:p>
      </dgm:t>
    </dgm:pt>
    <dgm:pt modelId="{C1CD316C-96F0-4721-A261-FD1FE3163075}">
      <dgm:prSet phldrT="[Текст]"/>
      <dgm:spPr/>
      <dgm:t>
        <a:bodyPr/>
        <a:lstStyle/>
        <a:p>
          <a:r>
            <a:rPr lang="uk-UA" dirty="0" smtClean="0"/>
            <a:t>Передача Угорщині південних районів Підкарпатської Русі</a:t>
          </a:r>
          <a:endParaRPr lang="ru-RU" dirty="0"/>
        </a:p>
      </dgm:t>
    </dgm:pt>
    <dgm:pt modelId="{B72EF72C-145C-4F4B-86B1-65D71D315E16}" type="parTrans" cxnId="{C9259603-8DAD-4000-B783-F3C33E7A9498}">
      <dgm:prSet/>
      <dgm:spPr/>
      <dgm:t>
        <a:bodyPr/>
        <a:lstStyle/>
        <a:p>
          <a:endParaRPr lang="ru-RU"/>
        </a:p>
      </dgm:t>
    </dgm:pt>
    <dgm:pt modelId="{8954E5D3-49C9-48F1-A0C1-EC7BCE911601}" type="sibTrans" cxnId="{C9259603-8DAD-4000-B783-F3C33E7A9498}">
      <dgm:prSet/>
      <dgm:spPr/>
      <dgm:t>
        <a:bodyPr/>
        <a:lstStyle/>
        <a:p>
          <a:endParaRPr lang="ru-RU"/>
        </a:p>
      </dgm:t>
    </dgm:pt>
    <dgm:pt modelId="{3D843EB5-17D3-46AC-A260-F0A8FCDB51D0}" type="pres">
      <dgm:prSet presAssocID="{47F91188-3C57-47B4-8F8D-9198853090D4}" presName="Name0" presStyleCnt="0">
        <dgm:presLayoutVars>
          <dgm:dir/>
          <dgm:resizeHandles val="exact"/>
        </dgm:presLayoutVars>
      </dgm:prSet>
      <dgm:spPr/>
    </dgm:pt>
    <dgm:pt modelId="{52C5827D-C512-42F0-9B6F-F1AB3BF708C7}" type="pres">
      <dgm:prSet presAssocID="{6F6AFFA1-0641-40BD-8EA3-5986FCC3B150}" presName="parTxOnly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959785-5C9D-4ACF-86B6-C879A8C7AEE7}" type="pres">
      <dgm:prSet presAssocID="{72C0F791-2EC9-4C41-9640-29ABA105F46C}" presName="parSpace" presStyleCnt="0"/>
      <dgm:spPr/>
    </dgm:pt>
    <dgm:pt modelId="{4D80F0E7-DDFE-4197-B337-37506706BC09}" type="pres">
      <dgm:prSet presAssocID="{C1CD316C-96F0-4721-A261-FD1FE3163075}" presName="parTxOnly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76456A-89B6-4309-9C34-31A7B001A404}" type="presOf" srcId="{47F91188-3C57-47B4-8F8D-9198853090D4}" destId="{3D843EB5-17D3-46AC-A260-F0A8FCDB51D0}" srcOrd="0" destOrd="0" presId="urn:microsoft.com/office/officeart/2005/8/layout/hChevron3"/>
    <dgm:cxn modelId="{C9259603-8DAD-4000-B783-F3C33E7A9498}" srcId="{47F91188-3C57-47B4-8F8D-9198853090D4}" destId="{C1CD316C-96F0-4721-A261-FD1FE3163075}" srcOrd="1" destOrd="0" parTransId="{B72EF72C-145C-4F4B-86B1-65D71D315E16}" sibTransId="{8954E5D3-49C9-48F1-A0C1-EC7BCE911601}"/>
    <dgm:cxn modelId="{079140FF-CED5-4AE4-966C-9C2AD3BECCFA}" type="presOf" srcId="{6F6AFFA1-0641-40BD-8EA3-5986FCC3B150}" destId="{52C5827D-C512-42F0-9B6F-F1AB3BF708C7}" srcOrd="0" destOrd="0" presId="urn:microsoft.com/office/officeart/2005/8/layout/hChevron3"/>
    <dgm:cxn modelId="{EFA705A7-5818-4E24-89D9-BCB992DDD8D8}" srcId="{47F91188-3C57-47B4-8F8D-9198853090D4}" destId="{6F6AFFA1-0641-40BD-8EA3-5986FCC3B150}" srcOrd="0" destOrd="0" parTransId="{32E5D8B0-34F2-4F0F-B738-C567B99F606B}" sibTransId="{72C0F791-2EC9-4C41-9640-29ABA105F46C}"/>
    <dgm:cxn modelId="{F8952AAD-2448-428C-A387-A7A3B41B1673}" type="presOf" srcId="{C1CD316C-96F0-4721-A261-FD1FE3163075}" destId="{4D80F0E7-DDFE-4197-B337-37506706BC09}" srcOrd="0" destOrd="0" presId="urn:microsoft.com/office/officeart/2005/8/layout/hChevron3"/>
    <dgm:cxn modelId="{B5AE361D-D94C-4A9A-A028-B83A6607A0A1}" type="presParOf" srcId="{3D843EB5-17D3-46AC-A260-F0A8FCDB51D0}" destId="{52C5827D-C512-42F0-9B6F-F1AB3BF708C7}" srcOrd="0" destOrd="0" presId="urn:microsoft.com/office/officeart/2005/8/layout/hChevron3"/>
    <dgm:cxn modelId="{CB855691-21F8-4C6B-B28C-3BE39E61A4F1}" type="presParOf" srcId="{3D843EB5-17D3-46AC-A260-F0A8FCDB51D0}" destId="{A0959785-5C9D-4ACF-86B6-C879A8C7AEE7}" srcOrd="1" destOrd="0" presId="urn:microsoft.com/office/officeart/2005/8/layout/hChevron3"/>
    <dgm:cxn modelId="{4B01BD3C-75A7-4929-BFF9-1AAAF22CF9AB}" type="presParOf" srcId="{3D843EB5-17D3-46AC-A260-F0A8FCDB51D0}" destId="{4D80F0E7-DDFE-4197-B337-37506706BC09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6667032-1539-435A-ABD5-BBFA4B1E7343}">
      <dsp:nvSpPr>
        <dsp:cNvPr id="0" name=""/>
        <dsp:cNvSpPr/>
      </dsp:nvSpPr>
      <dsp:spPr>
        <a:xfrm rot="5400000">
          <a:off x="677565" y="3042854"/>
          <a:ext cx="1638274" cy="2726052"/>
        </a:xfrm>
        <a:prstGeom prst="corner">
          <a:avLst>
            <a:gd name="adj1" fmla="val 16120"/>
            <a:gd name="adj2" fmla="val 1611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9050" dir="5400000" algn="tl" rotWithShape="0">
            <a:srgbClr val="000000">
              <a:alpha val="60000"/>
            </a:srgbClr>
          </a:outerShdw>
          <a:softEdge rad="12700"/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9F733CD-1237-4567-9763-39DCB6C4C7CA}">
      <dsp:nvSpPr>
        <dsp:cNvPr id="0" name=""/>
        <dsp:cNvSpPr/>
      </dsp:nvSpPr>
      <dsp:spPr>
        <a:xfrm>
          <a:off x="404096" y="3857356"/>
          <a:ext cx="2461095" cy="21572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smtClean="0"/>
            <a:t>Грудень 1919р. – держави Антанти визнали право Польщі на тимчасове володіння </a:t>
          </a:r>
          <a:r>
            <a:rPr lang="uk-UA" sz="1900" b="1" u="sng" kern="1200" smtClean="0"/>
            <a:t>Східною Галичиною</a:t>
          </a:r>
          <a:endParaRPr lang="ru-RU" sz="1900" b="1" u="sng" kern="1200" dirty="0"/>
        </a:p>
      </dsp:txBody>
      <dsp:txXfrm>
        <a:off x="404096" y="3857356"/>
        <a:ext cx="2461095" cy="2157294"/>
      </dsp:txXfrm>
    </dsp:sp>
    <dsp:sp modelId="{C9C032E1-F712-40E5-827E-BE2146BFC5EF}">
      <dsp:nvSpPr>
        <dsp:cNvPr id="0" name=""/>
        <dsp:cNvSpPr/>
      </dsp:nvSpPr>
      <dsp:spPr>
        <a:xfrm>
          <a:off x="2400834" y="2842159"/>
          <a:ext cx="464357" cy="464357"/>
        </a:xfrm>
        <a:prstGeom prst="triangle">
          <a:avLst>
            <a:gd name="adj" fmla="val 10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9050" dir="5400000" algn="tl" rotWithShape="0">
            <a:srgbClr val="000000">
              <a:alpha val="60000"/>
            </a:srgbClr>
          </a:outerShdw>
          <a:softEdge rad="12700"/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34DD296-91A6-4C00-AC86-23E2A8961089}">
      <dsp:nvSpPr>
        <dsp:cNvPr id="0" name=""/>
        <dsp:cNvSpPr/>
      </dsp:nvSpPr>
      <dsp:spPr>
        <a:xfrm rot="5400000">
          <a:off x="3690427" y="2297318"/>
          <a:ext cx="1638274" cy="2726052"/>
        </a:xfrm>
        <a:prstGeom prst="corner">
          <a:avLst>
            <a:gd name="adj1" fmla="val 16120"/>
            <a:gd name="adj2" fmla="val 1611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9050" dir="5400000" algn="tl" rotWithShape="0">
            <a:srgbClr val="000000">
              <a:alpha val="60000"/>
            </a:srgbClr>
          </a:outerShdw>
          <a:softEdge rad="12700"/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79C281F-6C51-4C4F-95AA-F1AC15DC44A3}">
      <dsp:nvSpPr>
        <dsp:cNvPr id="0" name=""/>
        <dsp:cNvSpPr/>
      </dsp:nvSpPr>
      <dsp:spPr>
        <a:xfrm>
          <a:off x="3416958" y="3111821"/>
          <a:ext cx="2461095" cy="21572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smtClean="0"/>
            <a:t>Квітень 1920р. – Варшавська угода – входження Східної Галичини та Західної Волині до Польщі</a:t>
          </a:r>
          <a:endParaRPr lang="ru-RU" sz="1900" b="1" kern="1200" dirty="0"/>
        </a:p>
      </dsp:txBody>
      <dsp:txXfrm>
        <a:off x="3416958" y="3111821"/>
        <a:ext cx="2461095" cy="2157294"/>
      </dsp:txXfrm>
    </dsp:sp>
    <dsp:sp modelId="{EAC1034C-1F8F-48BB-B204-36941FC5434C}">
      <dsp:nvSpPr>
        <dsp:cNvPr id="0" name=""/>
        <dsp:cNvSpPr/>
      </dsp:nvSpPr>
      <dsp:spPr>
        <a:xfrm>
          <a:off x="5413696" y="2096623"/>
          <a:ext cx="464357" cy="464357"/>
        </a:xfrm>
        <a:prstGeom prst="triangle">
          <a:avLst>
            <a:gd name="adj" fmla="val 10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9050" dir="5400000" algn="tl" rotWithShape="0">
            <a:srgbClr val="000000">
              <a:alpha val="60000"/>
            </a:srgbClr>
          </a:outerShdw>
          <a:softEdge rad="12700"/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AA44EFA-F347-4B1A-8832-CC891A21C859}">
      <dsp:nvSpPr>
        <dsp:cNvPr id="0" name=""/>
        <dsp:cNvSpPr/>
      </dsp:nvSpPr>
      <dsp:spPr>
        <a:xfrm rot="5400000">
          <a:off x="6703288" y="1551783"/>
          <a:ext cx="1638274" cy="2726052"/>
        </a:xfrm>
        <a:prstGeom prst="corner">
          <a:avLst>
            <a:gd name="adj1" fmla="val 16120"/>
            <a:gd name="adj2" fmla="val 1611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9050" dir="5400000" algn="tl" rotWithShape="0">
            <a:srgbClr val="000000">
              <a:alpha val="60000"/>
            </a:srgbClr>
          </a:outerShdw>
          <a:softEdge rad="12700"/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ADF335C-A863-4D20-B10B-B2AA04FB8C41}">
      <dsp:nvSpPr>
        <dsp:cNvPr id="0" name=""/>
        <dsp:cNvSpPr/>
      </dsp:nvSpPr>
      <dsp:spPr>
        <a:xfrm>
          <a:off x="6429820" y="2366285"/>
          <a:ext cx="2461095" cy="21572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smtClean="0"/>
            <a:t>Березень 1921р. – Ризький договір – відмова УСРР та РСФРР від Східної Галичини та </a:t>
          </a:r>
          <a:r>
            <a:rPr lang="uk-UA" sz="1900" b="1" u="sng" kern="1200" smtClean="0"/>
            <a:t>Західної Волині</a:t>
          </a:r>
          <a:endParaRPr lang="ru-RU" sz="1900" b="1" u="sng" kern="1200" dirty="0"/>
        </a:p>
      </dsp:txBody>
      <dsp:txXfrm>
        <a:off x="6429820" y="2366285"/>
        <a:ext cx="2461095" cy="2157294"/>
      </dsp:txXfrm>
    </dsp:sp>
    <dsp:sp modelId="{2B6C106F-3E8F-4A51-A2C7-EED4568FF62F}">
      <dsp:nvSpPr>
        <dsp:cNvPr id="0" name=""/>
        <dsp:cNvSpPr/>
      </dsp:nvSpPr>
      <dsp:spPr>
        <a:xfrm>
          <a:off x="8426558" y="1351088"/>
          <a:ext cx="464357" cy="464357"/>
        </a:xfrm>
        <a:prstGeom prst="triangle">
          <a:avLst>
            <a:gd name="adj" fmla="val 10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9050" dir="5400000" algn="tl" rotWithShape="0">
            <a:srgbClr val="000000">
              <a:alpha val="60000"/>
            </a:srgbClr>
          </a:outerShdw>
          <a:softEdge rad="12700"/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9C83B79-2727-4FC6-978B-51DBE2ABC818}">
      <dsp:nvSpPr>
        <dsp:cNvPr id="0" name=""/>
        <dsp:cNvSpPr/>
      </dsp:nvSpPr>
      <dsp:spPr>
        <a:xfrm rot="5400000">
          <a:off x="9716150" y="-3460"/>
          <a:ext cx="1638274" cy="2726052"/>
        </a:xfrm>
        <a:prstGeom prst="corner">
          <a:avLst>
            <a:gd name="adj1" fmla="val 16120"/>
            <a:gd name="adj2" fmla="val 1611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9050" dir="5400000" algn="tl" rotWithShape="0">
            <a:srgbClr val="000000">
              <a:alpha val="60000"/>
            </a:srgbClr>
          </a:outerShdw>
          <a:softEdge rad="12700"/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4A46090-5D39-438F-92FF-04E834BAD93B}">
      <dsp:nvSpPr>
        <dsp:cNvPr id="0" name=""/>
        <dsp:cNvSpPr/>
      </dsp:nvSpPr>
      <dsp:spPr>
        <a:xfrm>
          <a:off x="9445512" y="694278"/>
          <a:ext cx="2461095" cy="3776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smtClean="0"/>
            <a:t>14 березня 1923р.</a:t>
          </a:r>
          <a:endParaRPr lang="en-US" sz="2100" b="1" kern="1200" smtClean="0"/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smtClean="0"/>
            <a:t> </a:t>
          </a:r>
          <a:r>
            <a:rPr lang="uk-UA" sz="2100" kern="1200" smtClean="0"/>
            <a:t>– </a:t>
          </a:r>
          <a:r>
            <a:rPr lang="uk-UA" sz="2200" b="1" kern="1200" smtClean="0"/>
            <a:t>Рада послів Антанти в Парижі визнала право Польщі володіти </a:t>
          </a:r>
          <a:r>
            <a:rPr lang="uk-UA" sz="2200" b="1" u="sng" kern="1200" smtClean="0"/>
            <a:t>Східною Галичиною</a:t>
          </a:r>
          <a:r>
            <a:rPr lang="uk-UA" sz="2200" b="1" kern="1200" smtClean="0"/>
            <a:t>; саморозпуск  уряду ЗУНР в екзилі</a:t>
          </a:r>
          <a:endParaRPr lang="ru-RU" sz="2200" b="1" kern="1200" dirty="0"/>
        </a:p>
      </dsp:txBody>
      <dsp:txXfrm>
        <a:off x="9445512" y="694278"/>
        <a:ext cx="2461095" cy="377671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55BAA06-4C45-45F1-80D0-B362B1B0BF60}">
      <dsp:nvSpPr>
        <dsp:cNvPr id="0" name=""/>
        <dsp:cNvSpPr/>
      </dsp:nvSpPr>
      <dsp:spPr>
        <a:xfrm>
          <a:off x="0" y="1408"/>
          <a:ext cx="3658405" cy="219504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b="1" u="sng" kern="1200" dirty="0" smtClean="0"/>
            <a:t>Території</a:t>
          </a:r>
          <a:r>
            <a:rPr lang="uk-UA" sz="2700" kern="1200" dirty="0" smtClean="0"/>
            <a:t>  Лемківщина, Полісся, Холмщина, Західна Волинь, Підляшшя, Східна Галичина</a:t>
          </a:r>
          <a:endParaRPr lang="ru-RU" sz="2700" kern="1200" dirty="0"/>
        </a:p>
      </dsp:txBody>
      <dsp:txXfrm>
        <a:off x="0" y="1408"/>
        <a:ext cx="3658405" cy="2195042"/>
      </dsp:txXfrm>
    </dsp:sp>
    <dsp:sp modelId="{4F7F4AC4-A823-4D02-B9EB-4DE34E53F170}">
      <dsp:nvSpPr>
        <dsp:cNvPr id="0" name=""/>
        <dsp:cNvSpPr/>
      </dsp:nvSpPr>
      <dsp:spPr>
        <a:xfrm>
          <a:off x="4024245" y="1408"/>
          <a:ext cx="3658405" cy="219504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b="1" u="sng" kern="1200" dirty="0" smtClean="0"/>
            <a:t>Площа 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130 тис. </a:t>
          </a:r>
          <a:r>
            <a:rPr lang="uk-UA" sz="2700" kern="1200" dirty="0" err="1" smtClean="0"/>
            <a:t>кв</a:t>
          </a:r>
          <a:r>
            <a:rPr lang="uk-UA" sz="2700" kern="1200" dirty="0" smtClean="0"/>
            <a:t>. км</a:t>
          </a:r>
          <a:endParaRPr lang="ru-RU" sz="2700" kern="1200" dirty="0"/>
        </a:p>
      </dsp:txBody>
      <dsp:txXfrm>
        <a:off x="4024245" y="1408"/>
        <a:ext cx="3658405" cy="2195042"/>
      </dsp:txXfrm>
    </dsp:sp>
    <dsp:sp modelId="{62AFF20F-D258-43FF-9736-DD941E25DA8E}">
      <dsp:nvSpPr>
        <dsp:cNvPr id="0" name=""/>
        <dsp:cNvSpPr/>
      </dsp:nvSpPr>
      <dsp:spPr>
        <a:xfrm>
          <a:off x="8048491" y="1408"/>
          <a:ext cx="3658405" cy="219504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b="1" u="sng" kern="1200" dirty="0" smtClean="0"/>
            <a:t>Населення 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10 млн. осіб</a:t>
          </a:r>
          <a:endParaRPr lang="ru-RU" sz="2700" kern="1200" dirty="0"/>
        </a:p>
      </dsp:txBody>
      <dsp:txXfrm>
        <a:off x="8048491" y="1408"/>
        <a:ext cx="3658405" cy="2195042"/>
      </dsp:txXfrm>
    </dsp:sp>
    <dsp:sp modelId="{5CC33AAE-B491-46E3-8CE7-8C5313E6BDB4}">
      <dsp:nvSpPr>
        <dsp:cNvPr id="0" name=""/>
        <dsp:cNvSpPr/>
      </dsp:nvSpPr>
      <dsp:spPr>
        <a:xfrm>
          <a:off x="4024245" y="2562292"/>
          <a:ext cx="3658405" cy="219504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b="1" u="sng" kern="1200" dirty="0" smtClean="0"/>
            <a:t>Релігія 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Греко-католицизм та православ’я</a:t>
          </a:r>
        </a:p>
      </dsp:txBody>
      <dsp:txXfrm>
        <a:off x="4024245" y="2562292"/>
        <a:ext cx="3658405" cy="219504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98BB72F-91D2-480C-B1E2-33F6B8209C4E}">
      <dsp:nvSpPr>
        <dsp:cNvPr id="0" name=""/>
        <dsp:cNvSpPr/>
      </dsp:nvSpPr>
      <dsp:spPr>
        <a:xfrm>
          <a:off x="47148" y="1691"/>
          <a:ext cx="3113782" cy="18682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Заперечував ліберальні цінності й проповідував рішучі дії заради національних інтересів.</a:t>
          </a:r>
          <a:endParaRPr lang="uk-UA" sz="2100" kern="1200" dirty="0"/>
        </a:p>
      </dsp:txBody>
      <dsp:txXfrm>
        <a:off x="47148" y="1691"/>
        <a:ext cx="3113782" cy="1868269"/>
      </dsp:txXfrm>
    </dsp:sp>
    <dsp:sp modelId="{E3B89C7B-31A6-44AE-9B4C-EDF81F8B08D3}">
      <dsp:nvSpPr>
        <dsp:cNvPr id="0" name=""/>
        <dsp:cNvSpPr/>
      </dsp:nvSpPr>
      <dsp:spPr>
        <a:xfrm>
          <a:off x="1075475" y="2113751"/>
          <a:ext cx="3113782" cy="18682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100" kern="1200" dirty="0" smtClean="0"/>
            <a:t>Мета — створення держави — ви</a:t>
          </a:r>
          <a:r>
            <a:rPr lang="uk-UA" sz="2100" kern="1200" dirty="0" smtClean="0"/>
            <a:t>правдовує будь-які засоби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100" kern="1200" dirty="0"/>
        </a:p>
      </dsp:txBody>
      <dsp:txXfrm>
        <a:off x="1075475" y="2113751"/>
        <a:ext cx="3113782" cy="1868269"/>
      </dsp:txXfrm>
    </dsp:sp>
    <dsp:sp modelId="{BDA1D7C8-48E5-48A6-857E-07A4CC9FBF03}">
      <dsp:nvSpPr>
        <dsp:cNvPr id="0" name=""/>
        <dsp:cNvSpPr/>
      </dsp:nvSpPr>
      <dsp:spPr>
        <a:xfrm>
          <a:off x="6897469" y="1691"/>
          <a:ext cx="3113782" cy="18682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Політичні партії та класи мусять об’єднатися заради мети.</a:t>
          </a:r>
          <a:endParaRPr lang="uk-UA" sz="2100" kern="1200" dirty="0"/>
        </a:p>
      </dsp:txBody>
      <dsp:txXfrm>
        <a:off x="6897469" y="1691"/>
        <a:ext cx="3113782" cy="1868269"/>
      </dsp:txXfrm>
    </dsp:sp>
    <dsp:sp modelId="{6455310E-F085-4576-A719-050ADC9BFE5D}">
      <dsp:nvSpPr>
        <dsp:cNvPr id="0" name=""/>
        <dsp:cNvSpPr/>
      </dsp:nvSpPr>
      <dsp:spPr>
        <a:xfrm>
          <a:off x="3505377" y="0"/>
          <a:ext cx="3113782" cy="18682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Проголосив націю абсолютною цінністю.</a:t>
          </a:r>
          <a:endParaRPr lang="uk-UA" sz="2100" kern="1200" dirty="0"/>
        </a:p>
      </dsp:txBody>
      <dsp:txXfrm>
        <a:off x="3505377" y="0"/>
        <a:ext cx="3113782" cy="1868269"/>
      </dsp:txXfrm>
    </dsp:sp>
    <dsp:sp modelId="{12F45167-50ED-4D27-84FF-0C097A02CE22}">
      <dsp:nvSpPr>
        <dsp:cNvPr id="0" name=""/>
        <dsp:cNvSpPr/>
      </dsp:nvSpPr>
      <dsp:spPr>
        <a:xfrm>
          <a:off x="5254170" y="2056650"/>
          <a:ext cx="3113782" cy="18682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err="1" smtClean="0"/>
            <a:t>Майбут</a:t>
          </a:r>
          <a:r>
            <a:rPr lang="ru-RU" sz="2100" kern="1200" dirty="0" smtClean="0"/>
            <a:t>ню державу </a:t>
          </a:r>
          <a:r>
            <a:rPr lang="ru-RU" sz="2100" kern="1200" dirty="0" err="1" smtClean="0"/>
            <a:t>очолить</a:t>
          </a:r>
          <a:r>
            <a:rPr lang="ru-RU" sz="2100" kern="1200" dirty="0" smtClean="0"/>
            <a:t> вождь </a:t>
          </a:r>
          <a:r>
            <a:rPr lang="ru-RU" sz="2100" kern="1200" dirty="0" err="1" smtClean="0"/>
            <a:t>з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необмеженою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владою</a:t>
          </a:r>
          <a:r>
            <a:rPr lang="ru-RU" sz="2100" kern="1200" dirty="0" smtClean="0"/>
            <a:t>.</a:t>
          </a:r>
          <a:endParaRPr lang="uk-UA" sz="2100" kern="1200" dirty="0"/>
        </a:p>
      </dsp:txBody>
      <dsp:txXfrm>
        <a:off x="5254170" y="2056650"/>
        <a:ext cx="3113782" cy="186826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E626CE0-4E0F-41F3-A320-1309880FE6BE}">
      <dsp:nvSpPr>
        <dsp:cNvPr id="0" name=""/>
        <dsp:cNvSpPr/>
      </dsp:nvSpPr>
      <dsp:spPr>
        <a:xfrm>
          <a:off x="2381" y="664188"/>
          <a:ext cx="4778375" cy="191135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15875" rIns="0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Червень 1934р. – вбивство міністр внутрішніх справ </a:t>
          </a:r>
          <a:r>
            <a:rPr lang="uk-UA" sz="2500" kern="1200" dirty="0" err="1" smtClean="0"/>
            <a:t>Б.Перацького</a:t>
          </a:r>
          <a:endParaRPr lang="ru-RU" sz="2500" kern="1200" dirty="0"/>
        </a:p>
      </dsp:txBody>
      <dsp:txXfrm>
        <a:off x="2381" y="664188"/>
        <a:ext cx="4778375" cy="1911350"/>
      </dsp:txXfrm>
    </dsp:sp>
    <dsp:sp modelId="{83F88193-C289-484A-A03C-749DDE489936}">
      <dsp:nvSpPr>
        <dsp:cNvPr id="0" name=""/>
        <dsp:cNvSpPr/>
      </dsp:nvSpPr>
      <dsp:spPr>
        <a:xfrm>
          <a:off x="4159567" y="826653"/>
          <a:ext cx="3966051" cy="158642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Створення концентраційного табору у Березу </a:t>
          </a:r>
          <a:r>
            <a:rPr lang="uk-UA" sz="2200" kern="1200" dirty="0" err="1" smtClean="0"/>
            <a:t>Картузькій</a:t>
          </a:r>
          <a:endParaRPr lang="ru-RU" sz="2200" kern="1200" dirty="0"/>
        </a:p>
      </dsp:txBody>
      <dsp:txXfrm>
        <a:off x="4159567" y="826653"/>
        <a:ext cx="3966051" cy="1586420"/>
      </dsp:txXfrm>
    </dsp:sp>
    <dsp:sp modelId="{F8980DE5-B91C-4025-8046-DDAA0996B8D5}">
      <dsp:nvSpPr>
        <dsp:cNvPr id="0" name=""/>
        <dsp:cNvSpPr/>
      </dsp:nvSpPr>
      <dsp:spPr>
        <a:xfrm>
          <a:off x="2381" y="2843128"/>
          <a:ext cx="4778375" cy="191135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15875" rIns="0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1936р. = Львівський судовий процес над учасниками замаху на </a:t>
          </a:r>
          <a:r>
            <a:rPr lang="uk-UA" sz="2500" kern="1200" dirty="0" err="1" smtClean="0"/>
            <a:t>Перацького</a:t>
          </a:r>
          <a:endParaRPr lang="ru-RU" sz="2500" kern="1200" dirty="0"/>
        </a:p>
      </dsp:txBody>
      <dsp:txXfrm>
        <a:off x="2381" y="2843128"/>
        <a:ext cx="4778375" cy="1911350"/>
      </dsp:txXfrm>
    </dsp:sp>
    <dsp:sp modelId="{35A26F4D-441F-4311-8D82-2AA72EF24CB8}">
      <dsp:nvSpPr>
        <dsp:cNvPr id="0" name=""/>
        <dsp:cNvSpPr/>
      </dsp:nvSpPr>
      <dsp:spPr>
        <a:xfrm>
          <a:off x="4159567" y="3005592"/>
          <a:ext cx="3966051" cy="158642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smtClean="0"/>
            <a:t>Популяризація </a:t>
          </a:r>
          <a:r>
            <a:rPr lang="uk-UA" sz="2200" kern="1200" dirty="0" smtClean="0"/>
            <a:t>ідей ОУН серед молоді</a:t>
          </a:r>
          <a:endParaRPr lang="ru-RU" sz="2200" kern="1200" dirty="0"/>
        </a:p>
      </dsp:txBody>
      <dsp:txXfrm>
        <a:off x="4159567" y="3005592"/>
        <a:ext cx="3966051" cy="158642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EAF17DE-127D-488D-8D63-CBD33DA53F4F}">
      <dsp:nvSpPr>
        <dsp:cNvPr id="0" name=""/>
        <dsp:cNvSpPr/>
      </dsp:nvSpPr>
      <dsp:spPr>
        <a:xfrm>
          <a:off x="0" y="284282"/>
          <a:ext cx="3730848" cy="22385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Українофіли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УНО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err="1" smtClean="0"/>
            <a:t>А.Волошин</a:t>
          </a:r>
          <a:endParaRPr lang="ru-RU" sz="2500" kern="1200" dirty="0"/>
        </a:p>
      </dsp:txBody>
      <dsp:txXfrm>
        <a:off x="0" y="284282"/>
        <a:ext cx="3730848" cy="2238509"/>
      </dsp:txXfrm>
    </dsp:sp>
    <dsp:sp modelId="{6EE2E006-CEE4-44B6-A76E-4134383D792C}">
      <dsp:nvSpPr>
        <dsp:cNvPr id="0" name=""/>
        <dsp:cNvSpPr/>
      </dsp:nvSpPr>
      <dsp:spPr>
        <a:xfrm>
          <a:off x="4103933" y="284282"/>
          <a:ext cx="3730848" cy="22385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Русофіли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(москвофіли)</a:t>
          </a:r>
          <a:endParaRPr lang="ru-RU" sz="2500" kern="1200" dirty="0"/>
        </a:p>
      </dsp:txBody>
      <dsp:txXfrm>
        <a:off x="4103933" y="284282"/>
        <a:ext cx="3730848" cy="2238509"/>
      </dsp:txXfrm>
    </dsp:sp>
    <dsp:sp modelId="{B6BED0ED-FCAB-4D3B-A73E-06BBB1B3A961}">
      <dsp:nvSpPr>
        <dsp:cNvPr id="0" name=""/>
        <dsp:cNvSpPr/>
      </dsp:nvSpPr>
      <dsp:spPr>
        <a:xfrm>
          <a:off x="8207866" y="284282"/>
          <a:ext cx="3730848" cy="22385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Комуністи </a:t>
          </a:r>
          <a:endParaRPr lang="ru-RU" sz="2500" kern="1200" dirty="0"/>
        </a:p>
      </dsp:txBody>
      <dsp:txXfrm>
        <a:off x="8207866" y="284282"/>
        <a:ext cx="3730848" cy="2238509"/>
      </dsp:txXfrm>
    </dsp:sp>
    <dsp:sp modelId="{2D756915-340E-4C17-81C0-FD5550F5D618}">
      <dsp:nvSpPr>
        <dsp:cNvPr id="0" name=""/>
        <dsp:cNvSpPr/>
      </dsp:nvSpPr>
      <dsp:spPr>
        <a:xfrm>
          <a:off x="2051966" y="2895875"/>
          <a:ext cx="3730848" cy="22385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err="1" smtClean="0"/>
            <a:t>Русинство</a:t>
          </a:r>
          <a:r>
            <a:rPr lang="uk-UA" sz="2500" kern="1200" dirty="0" smtClean="0"/>
            <a:t> – виокремлена частина населення Закарпаття, що вважала себе окремим від українців народом</a:t>
          </a:r>
          <a:endParaRPr lang="ru-RU" sz="2500" kern="1200" dirty="0"/>
        </a:p>
      </dsp:txBody>
      <dsp:txXfrm>
        <a:off x="2051966" y="2895875"/>
        <a:ext cx="3730848" cy="2238509"/>
      </dsp:txXfrm>
    </dsp:sp>
    <dsp:sp modelId="{85FD6E92-1F99-4AF8-992C-BB339FEADD3B}">
      <dsp:nvSpPr>
        <dsp:cNvPr id="0" name=""/>
        <dsp:cNvSpPr/>
      </dsp:nvSpPr>
      <dsp:spPr>
        <a:xfrm>
          <a:off x="6155899" y="2895875"/>
          <a:ext cx="3730848" cy="22385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err="1" smtClean="0"/>
            <a:t>Мадярони</a:t>
          </a:r>
          <a:r>
            <a:rPr lang="uk-UA" sz="2500" kern="1200" dirty="0" smtClean="0"/>
            <a:t> 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(прихильники автономії Закарпаття в Угорщині)</a:t>
          </a:r>
          <a:endParaRPr lang="ru-RU" sz="2500" kern="1200" dirty="0"/>
        </a:p>
      </dsp:txBody>
      <dsp:txXfrm>
        <a:off x="6155899" y="2895875"/>
        <a:ext cx="3730848" cy="2238509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2C5827D-C512-42F0-9B6F-F1AB3BF708C7}">
      <dsp:nvSpPr>
        <dsp:cNvPr id="0" name=""/>
        <dsp:cNvSpPr/>
      </dsp:nvSpPr>
      <dsp:spPr>
        <a:xfrm>
          <a:off x="9525" y="0"/>
          <a:ext cx="6762749" cy="181592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30" tIns="120015" rIns="60008" bIns="12001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500" kern="1200" dirty="0" smtClean="0"/>
            <a:t>1938 рік – Мюнхенська конференція</a:t>
          </a:r>
          <a:endParaRPr lang="ru-RU" sz="4500" kern="1200" dirty="0"/>
        </a:p>
      </dsp:txBody>
      <dsp:txXfrm>
        <a:off x="9525" y="0"/>
        <a:ext cx="6762749" cy="1815921"/>
      </dsp:txXfrm>
    </dsp:sp>
    <dsp:sp modelId="{4D80F0E7-DDFE-4197-B337-37506706BC09}">
      <dsp:nvSpPr>
        <dsp:cNvPr id="0" name=""/>
        <dsp:cNvSpPr/>
      </dsp:nvSpPr>
      <dsp:spPr>
        <a:xfrm>
          <a:off x="5419725" y="0"/>
          <a:ext cx="6762749" cy="181592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023" tIns="120015" rIns="60008" bIns="12001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500" kern="1200" dirty="0" smtClean="0"/>
            <a:t>Розчленування </a:t>
          </a:r>
          <a:r>
            <a:rPr lang="uk-UA" sz="4500" kern="1200" dirty="0" err="1" smtClean="0"/>
            <a:t>Чехо</a:t>
          </a:r>
          <a:r>
            <a:rPr lang="uk-UA" sz="4500" kern="1200" dirty="0" smtClean="0"/>
            <a:t>-Словаччини</a:t>
          </a:r>
          <a:endParaRPr lang="ru-RU" sz="4500" kern="1200" dirty="0"/>
        </a:p>
      </dsp:txBody>
      <dsp:txXfrm>
        <a:off x="5419725" y="0"/>
        <a:ext cx="6762749" cy="1815921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2C5827D-C512-42F0-9B6F-F1AB3BF708C7}">
      <dsp:nvSpPr>
        <dsp:cNvPr id="0" name=""/>
        <dsp:cNvSpPr/>
      </dsp:nvSpPr>
      <dsp:spPr>
        <a:xfrm>
          <a:off x="9525" y="0"/>
          <a:ext cx="6762749" cy="181592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026" tIns="104013" rIns="52007" bIns="104013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900" kern="1200" dirty="0" smtClean="0"/>
            <a:t>2 листопад 1938 рік – Віденський арбітраж</a:t>
          </a:r>
          <a:endParaRPr lang="ru-RU" sz="3900" kern="1200" dirty="0"/>
        </a:p>
      </dsp:txBody>
      <dsp:txXfrm>
        <a:off x="9525" y="0"/>
        <a:ext cx="6762749" cy="1815921"/>
      </dsp:txXfrm>
    </dsp:sp>
    <dsp:sp modelId="{4D80F0E7-DDFE-4197-B337-37506706BC09}">
      <dsp:nvSpPr>
        <dsp:cNvPr id="0" name=""/>
        <dsp:cNvSpPr/>
      </dsp:nvSpPr>
      <dsp:spPr>
        <a:xfrm>
          <a:off x="5419725" y="0"/>
          <a:ext cx="6762749" cy="181592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020" tIns="104013" rIns="52007" bIns="104013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900" kern="1200" dirty="0" smtClean="0"/>
            <a:t>Передача Угорщині південних районів Підкарпатської Русі</a:t>
          </a:r>
          <a:endParaRPr lang="ru-RU" sz="3900" kern="1200" dirty="0"/>
        </a:p>
      </dsp:txBody>
      <dsp:txXfrm>
        <a:off x="5419725" y="0"/>
        <a:ext cx="6762749" cy="18159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05-28T07:49:01.107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922A2CF7-1966-41E9-A2F6-F576A2AA0C91}" emma:medium="tactile" emma:mode="ink">
          <msink:context xmlns:msink="http://schemas.microsoft.com/ink/2010/main" type="writingRegion" rotatedBoundingBox="11081,12575 13859,16034 12407,17200 9629,13741"/>
        </emma:interpretation>
      </emma:emma>
    </inkml:annotationXML>
    <inkml:traceGroup>
      <inkml:annotationXML>
        <emma:emma xmlns:emma="http://www.w3.org/2003/04/emma" version="1.0">
          <emma:interpretation id="{308FE527-D650-452B-AA27-089264EF316E}" emma:medium="tactile" emma:mode="ink">
            <msink:context xmlns:msink="http://schemas.microsoft.com/ink/2010/main" type="paragraph" rotatedBoundingBox="11081,12575 13859,16034 12407,17200 9629,137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AC9D4EF-FE6E-4D46-988A-CCCBED4AA908}" emma:medium="tactile" emma:mode="ink">
              <msink:context xmlns:msink="http://schemas.microsoft.com/ink/2010/main" type="line" rotatedBoundingBox="11081,12575 13859,16034 12407,17200 9629,13741"/>
            </emma:interpretation>
          </emma:emma>
        </inkml:annotationXML>
        <inkml:traceGroup>
          <inkml:annotationXML>
            <emma:emma xmlns:emma="http://www.w3.org/2003/04/emma" version="1.0">
              <emma:interpretation id="{5CA4CC03-815F-480E-B4E0-700D8BD42FF0}" emma:medium="tactile" emma:mode="ink">
                <msink:context xmlns:msink="http://schemas.microsoft.com/ink/2010/main" type="inkWord" rotatedBoundingBox="11081,12575 13859,16034 12407,17200 9629,13741"/>
              </emma:interpretation>
            </emma:emma>
          </inkml:annotationXML>
          <inkml:trace contextRef="#ctx0" brushRef="#br0">1004 143 0,'-107'0'15,"35"-71"17,72 71-1,-71 35 16,-1-70-16,0-1-15,37 36 15,-37 0 0,72-36-15,-71 72 15,35-36 16,-36 0 31,72 71-15,0 1-17,0 0 17,0-1-1,0 36-30,72-35 15,-108-72-32,72 36 1,-72 0 15,36 71-15,-72 0-16,1 1 15,-1 35 1,1-72 0,35 1-1,0-1 1,36 1 62,0-1-31,0 1 62,36-36-93,0 71-1,35 179 1,-35-214 15,0-36-15,35-1 15,1 1-15,-36 36-1,35-37 1,-35 37 0,71-36-1,-71 35 17,72 72-32,-73-143 31,-35 0-16,36 72 1,36-36 0,-1 35 15,-35 1-15,71-1 15,-71-35 0,71 36 0,-71-37 1,0 37 46,71-36-47,-71 0-15,36-36-1,35 0 1,-36 35-1,-35-35 1,0 36 0,0-36-1,35 0 1,1 0 0,-1 0-1,-35 0 16,-36 0-15,72 0 15,-1 0 16,-71 72 63,36-72-64,71 35-14,1 37-1,-73-72 0,37 0 16,0 143-47,71-107 16,-72-36-1,37 0 1,-37 0 0,-142-215-1,106 215 579,73 0-563,-73-36 0,1 1-15,72-1 15,-108 0 94,0 36-78,-36 0 78,-72-36-78,108-35 16,-107 35-48,71-107 16,1 107 1,-1-35-17,36-108 1,-36 143 15,36-36 0,-36 37 1,0-73 61,36 37-30,-107-1-16,36 72-16,-1-36 0,36 1-15,0-1 15,1-36-15,-37 37 15,36-1 0,1 0-15,-73-36 0,108 37-1,-36-37 1,1 72-1,-73-143 17,73 71-1,-1 37 0,0-37-31,0 1 31,-35-1-31,-1-35 32,36 71-17,1-36 17,-37 37-17,1-73 1,35 73-1,-36-37 17,-35 72-1,71-72-15,0 37 15,-35-37-31,71-71 47,-36 71-16,36 1 16,0 35 0,-36-35 46,0 71-30,-35 0-32,35 0 0,0 0 79,36 35 30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05-28T07:50:01.577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4F06D46-DFE5-455A-A4B8-EDC155C93125}" emma:medium="tactile" emma:mode="ink">
          <msink:context xmlns:msink="http://schemas.microsoft.com/ink/2010/main" type="inkDrawing" rotatedBoundingBox="9871,13099 11124,13349 11087,13536 9834,13286" semanticType="callout" shapeName="Other">
            <msink:sourceLink direction="with" ref="{106DFCDE-5C2D-4D92-8A1D-1E5D7BBB1458}"/>
          </msink:context>
        </emma:interpretation>
      </emma:emma>
    </inkml:annotationXML>
    <inkml:trace contextRef="#ctx0" brushRef="#br0">0 72 0,'72'0'62,"-36"35"1,-1-35 62,1-71-32,36 71-30,35 0-16,-71 0-16,35 0 0,1-36-15,-36 143 15,0-142 0,-36 70 1,35 37-17,-35-144 1,36 72 15,143 144 47,-215-144-78,108 0 32,-36 0 30,-1 0-46,37 0 31,-72-36-32,71 72 16,-35-72-15,-36 72 0,0-72-16,36 36 15,36 0 32,-72 36 0,0 35 94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05-28T07:50:15.412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06DFCDE-5C2D-4D92-8A1D-1E5D7BBB1458}" emma:medium="tactile" emma:mode="ink">
          <msink:context xmlns:msink="http://schemas.microsoft.com/ink/2010/main" type="inkDrawing" rotatedBoundingBox="13452,15487 14599,15540 14595,15633 13448,15579" shapeName="Other">
            <msink:destinationLink direction="with" ref="{A4F06D46-DFE5-455A-A4B8-EDC155C93125}"/>
          </msink:context>
        </emma:interpretation>
      </emma:emma>
    </inkml:annotationXML>
    <inkml:trace contextRef="#ctx0" brushRef="#br0">0 0 0,'0'0'15,"35"0"251,1 0-235,36 0 47,35 0-31,-71 36 0,0-36 31,35 0-31,-35 0 0,35 0 15,1 0-15,0 0 0,-72-36-16,71 72 1,-71-72-1,107 36-16,-107 72 1,36-108 0,36 72 31,-72-72-47,71 36 62,1 0-46,-1 0 62,-71 72 172</inkml:trace>
  </inkml:traceGroup>
</inkml:ink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=""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pPr/>
              <a:t>2/10/2022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pPr/>
              <a:t>2/10/2022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pPr/>
              <a:t>2/10/2022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pPr/>
              <a:t>2/10/2022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pPr/>
              <a:t>2/10/2022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=""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pPr/>
              <a:t>2/10/2022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pPr/>
              <a:t>2/10/2022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pPr/>
              <a:t>2/10/2022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pPr/>
              <a:t>2/10/2022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pPr/>
              <a:t>2/10/2022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=""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pPr/>
              <a:t>2/10/2022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=""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pPr/>
              <a:t>2/10/2022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=""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emf"/><Relationship Id="rId5" Type="http://schemas.openxmlformats.org/officeDocument/2006/relationships/customXml" Target="../ink/ink2.xml"/><Relationship Id="rId4" Type="http://schemas.openxmlformats.org/officeDocument/2006/relationships/image" Target="../media/image28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uk-UA" sz="7200" dirty="0" smtClean="0"/>
              <a:t>Західноукраїнські землі в міжвоєнний період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 smtClean="0"/>
          </a:p>
          <a:p>
            <a:r>
              <a:rPr lang="uk-UA" dirty="0" smtClean="0"/>
              <a:t>Тема </a:t>
            </a:r>
            <a:r>
              <a:rPr lang="uk-UA" dirty="0" smtClean="0"/>
              <a:t>25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1671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Презентація на тему&amp;quot; Українські землі у складі Польщі&amp;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818" y="193965"/>
            <a:ext cx="11817927" cy="64423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7" y="484632"/>
            <a:ext cx="10845061" cy="102551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3600" dirty="0" smtClean="0"/>
              <a:t>Польща повела активну політику полонізації</a:t>
            </a:r>
            <a:endParaRPr lang="uk-UA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9200" y="1717964"/>
            <a:ext cx="10709564" cy="4454236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uk-UA" sz="2600" dirty="0" smtClean="0"/>
              <a:t>Була </a:t>
            </a:r>
            <a:r>
              <a:rPr lang="uk-UA" sz="2600" b="1" dirty="0" smtClean="0"/>
              <a:t>ліквідована </a:t>
            </a:r>
            <a:r>
              <a:rPr lang="uk-UA" sz="2600" b="1" dirty="0" smtClean="0"/>
              <a:t>автономія</a:t>
            </a:r>
            <a:r>
              <a:rPr lang="en-US" sz="2600" b="1" dirty="0" smtClean="0"/>
              <a:t> </a:t>
            </a:r>
            <a:r>
              <a:rPr lang="uk-UA" sz="2600" b="1" dirty="0" smtClean="0"/>
              <a:t>Галичини</a:t>
            </a:r>
            <a:r>
              <a:rPr lang="uk-UA" sz="2600" dirty="0" smtClean="0"/>
              <a:t>, а сам край отримав назву </a:t>
            </a:r>
            <a:r>
              <a:rPr lang="uk-UA" sz="2600" b="1" dirty="0" err="1" smtClean="0"/>
              <a:t>Малопольща</a:t>
            </a:r>
            <a:r>
              <a:rPr lang="uk-UA" sz="2600" b="1" dirty="0" smtClean="0"/>
              <a:t>. </a:t>
            </a:r>
            <a:endParaRPr lang="en-US" sz="2600" b="1" dirty="0" smtClean="0"/>
          </a:p>
          <a:p>
            <a:pPr>
              <a:buFont typeface="Wingdings" pitchFamily="2" charset="2"/>
              <a:buChar char="v"/>
            </a:pPr>
            <a:r>
              <a:rPr lang="uk-UA" sz="2600" b="1" dirty="0" smtClean="0"/>
              <a:t>Заборонили видавництво</a:t>
            </a:r>
            <a:r>
              <a:rPr lang="en-US" sz="2600" b="1" dirty="0" smtClean="0"/>
              <a:t> </a:t>
            </a:r>
            <a:r>
              <a:rPr lang="uk-UA" sz="2600" b="1" dirty="0" smtClean="0"/>
              <a:t>української </a:t>
            </a:r>
            <a:r>
              <a:rPr lang="uk-UA" sz="2600" b="1" dirty="0" smtClean="0"/>
              <a:t>преси</a:t>
            </a:r>
            <a:r>
              <a:rPr lang="uk-UA" sz="2600" dirty="0" smtClean="0"/>
              <a:t>, поступово </a:t>
            </a:r>
            <a:r>
              <a:rPr lang="uk-UA" sz="2600" b="1" dirty="0" smtClean="0"/>
              <a:t>закривались українські школи </a:t>
            </a:r>
            <a:r>
              <a:rPr lang="uk-UA" sz="2600" dirty="0" smtClean="0"/>
              <a:t>та </a:t>
            </a:r>
            <a:r>
              <a:rPr lang="uk-UA" sz="2600" dirty="0" smtClean="0"/>
              <a:t>створювались</a:t>
            </a:r>
            <a:r>
              <a:rPr lang="en-US" sz="2600" dirty="0" smtClean="0"/>
              <a:t> </a:t>
            </a:r>
            <a:r>
              <a:rPr lang="uk-UA" sz="2600" dirty="0" smtClean="0"/>
              <a:t>двомовні </a:t>
            </a:r>
            <a:r>
              <a:rPr lang="uk-UA" sz="2600" dirty="0" smtClean="0"/>
              <a:t>польсько-українські, або утраквістичні. </a:t>
            </a:r>
            <a:endParaRPr lang="en-US" sz="2600" dirty="0" smtClean="0"/>
          </a:p>
          <a:p>
            <a:pPr>
              <a:buFont typeface="Wingdings" pitchFamily="2" charset="2"/>
              <a:buChar char="v"/>
            </a:pPr>
            <a:r>
              <a:rPr lang="uk-UA" sz="2600" dirty="0" smtClean="0"/>
              <a:t>Православних </a:t>
            </a:r>
            <a:r>
              <a:rPr lang="uk-UA" sz="2600" dirty="0" smtClean="0"/>
              <a:t>Волині </a:t>
            </a:r>
            <a:r>
              <a:rPr lang="uk-UA" sz="2600" b="1" dirty="0" smtClean="0"/>
              <a:t>силоміць</a:t>
            </a:r>
            <a:r>
              <a:rPr lang="en-US" sz="2600" b="1" dirty="0" smtClean="0"/>
              <a:t> </a:t>
            </a:r>
            <a:r>
              <a:rPr lang="uk-UA" sz="2600" b="1" dirty="0" smtClean="0"/>
              <a:t>переводили </a:t>
            </a:r>
            <a:r>
              <a:rPr lang="uk-UA" sz="2600" b="1" dirty="0" smtClean="0"/>
              <a:t>у католицьку або греко-католицьку церкву</a:t>
            </a:r>
            <a:r>
              <a:rPr lang="uk-UA" sz="2600" b="1" dirty="0" smtClean="0"/>
              <a:t>.</a:t>
            </a:r>
            <a:endParaRPr lang="en-US" sz="2600" b="1" dirty="0" smtClean="0"/>
          </a:p>
          <a:p>
            <a:pPr>
              <a:buFont typeface="Wingdings" pitchFamily="2" charset="2"/>
              <a:buChar char="v"/>
            </a:pPr>
            <a:r>
              <a:rPr lang="uk-UA" sz="2600" dirty="0" smtClean="0"/>
              <a:t> </a:t>
            </a:r>
            <a:r>
              <a:rPr lang="uk-UA" sz="2600" dirty="0" smtClean="0"/>
              <a:t>На вступ українців </a:t>
            </a:r>
            <a:r>
              <a:rPr lang="uk-UA" sz="2600" dirty="0" smtClean="0"/>
              <a:t>до</a:t>
            </a:r>
            <a:r>
              <a:rPr lang="en-US" sz="2600" dirty="0" smtClean="0"/>
              <a:t> </a:t>
            </a:r>
            <a:r>
              <a:rPr lang="uk-UA" sz="2600" dirty="0" smtClean="0"/>
              <a:t>Львівського </a:t>
            </a:r>
            <a:r>
              <a:rPr lang="uk-UA" sz="2600" dirty="0" smtClean="0"/>
              <a:t>університету та інших вищих навчальних закладів ввели квоту, </a:t>
            </a:r>
            <a:r>
              <a:rPr lang="uk-UA" sz="2600" dirty="0" smtClean="0"/>
              <a:t>закрито </a:t>
            </a:r>
            <a:r>
              <a:rPr lang="uk-UA" sz="2600" dirty="0" smtClean="0"/>
              <a:t>кафедру української історії Львівського університету. Єдиним </a:t>
            </a:r>
            <a:r>
              <a:rPr lang="uk-UA" sz="2600" dirty="0" smtClean="0"/>
              <a:t>вищим</a:t>
            </a:r>
            <a:r>
              <a:rPr lang="en-US" sz="2600" dirty="0" smtClean="0"/>
              <a:t> </a:t>
            </a:r>
            <a:r>
              <a:rPr lang="uk-UA" sz="2600" dirty="0" smtClean="0"/>
              <a:t>українським </a:t>
            </a:r>
            <a:r>
              <a:rPr lang="uk-UA" sz="2600" dirty="0" smtClean="0"/>
              <a:t>навчальним закладом залишилась Греко-католицька </a:t>
            </a:r>
            <a:r>
              <a:rPr lang="uk-UA" sz="2600" dirty="0" smtClean="0"/>
              <a:t>богословська</a:t>
            </a:r>
            <a:r>
              <a:rPr lang="en-US" sz="2600" dirty="0" smtClean="0"/>
              <a:t> </a:t>
            </a:r>
            <a:r>
              <a:rPr lang="uk-UA" sz="2600" dirty="0" smtClean="0"/>
              <a:t>академія</a:t>
            </a:r>
            <a:r>
              <a:rPr lang="uk-UA" sz="2600" dirty="0" smtClean="0"/>
              <a:t>. Кілька років у Львові працював </a:t>
            </a:r>
            <a:r>
              <a:rPr lang="uk-UA" sz="2600" b="1" dirty="0" smtClean="0">
                <a:solidFill>
                  <a:srgbClr val="FF0000"/>
                </a:solidFill>
              </a:rPr>
              <a:t>таємний Український університет</a:t>
            </a:r>
            <a:r>
              <a:rPr lang="uk-UA" sz="2600" dirty="0" smtClean="0"/>
              <a:t>, </a:t>
            </a:r>
            <a:r>
              <a:rPr lang="uk-UA" sz="2600" dirty="0" smtClean="0"/>
              <a:t>де</a:t>
            </a:r>
            <a:r>
              <a:rPr lang="en-US" sz="2600" dirty="0" smtClean="0"/>
              <a:t> </a:t>
            </a:r>
            <a:r>
              <a:rPr lang="uk-UA" sz="2600" dirty="0" smtClean="0"/>
              <a:t>лекції </a:t>
            </a:r>
            <a:r>
              <a:rPr lang="uk-UA" sz="2600" dirty="0" smtClean="0"/>
              <a:t>читали професори.</a:t>
            </a:r>
            <a:endParaRPr lang="uk-UA" sz="2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20982"/>
            <a:ext cx="1191491" cy="5237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90" y="0"/>
            <a:ext cx="1196885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Політика</a:t>
            </a:r>
            <a:r>
              <a:rPr lang="ru-RU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польської</a:t>
            </a:r>
            <a:r>
              <a:rPr lang="ru-RU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адміністрації</a:t>
            </a:r>
            <a:r>
              <a:rPr lang="ru-RU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на </a:t>
            </a:r>
            <a:r>
              <a:rPr lang="ru-RU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українських</a:t>
            </a:r>
            <a:r>
              <a:rPr lang="ru-RU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землях</a:t>
            </a:r>
            <a:endParaRPr lang="ru-RU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0056" t="32110" r="59472" b="16622"/>
          <a:stretch/>
        </p:blipFill>
        <p:spPr>
          <a:xfrm>
            <a:off x="1233808" y="939097"/>
            <a:ext cx="3416674" cy="4810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3379" t="48415" r="22296" b="10281"/>
          <a:stretch/>
        </p:blipFill>
        <p:spPr>
          <a:xfrm>
            <a:off x="3738334" y="4100946"/>
            <a:ext cx="4465982" cy="242454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333583" y="2556518"/>
            <a:ext cx="472728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Полонізація</a:t>
            </a:r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5964" y="1298713"/>
            <a:ext cx="339074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C00000"/>
                </a:solidFill>
              </a:rPr>
              <a:t>1924р. – </a:t>
            </a:r>
            <a:r>
              <a:rPr lang="uk-UA" sz="3200" dirty="0" smtClean="0"/>
              <a:t>переведення українських народних шкіл на </a:t>
            </a:r>
            <a:r>
              <a:rPr lang="uk-UA" sz="3200" b="1" dirty="0" smtClean="0">
                <a:solidFill>
                  <a:srgbClr val="FF0000"/>
                </a:solidFill>
              </a:rPr>
              <a:t>навчання двома мовами (утраквістичні</a:t>
            </a:r>
            <a:r>
              <a:rPr lang="uk-UA" sz="3200" dirty="0" smtClean="0"/>
              <a:t>)</a:t>
            </a:r>
            <a:endParaRPr lang="ru-RU" sz="32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92727"/>
            <a:ext cx="1191491" cy="6165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92729"/>
            <a:ext cx="1191491" cy="6165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845129"/>
            <a:ext cx="1191491" cy="6165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27237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3823" t="43161" r="49593" b="21694"/>
          <a:stretch/>
        </p:blipFill>
        <p:spPr>
          <a:xfrm>
            <a:off x="4351531" y="290945"/>
            <a:ext cx="6757175" cy="50225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133600" y="5288340"/>
            <a:ext cx="9130028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100" dirty="0" smtClean="0"/>
              <a:t>Греко-католицька Львівська богословська академія – єдиний </a:t>
            </a:r>
            <a:r>
              <a:rPr lang="uk-UA" sz="3100" u="sng" dirty="0" smtClean="0"/>
              <a:t>легальний</a:t>
            </a:r>
            <a:r>
              <a:rPr lang="uk-UA" sz="3100" dirty="0" smtClean="0"/>
              <a:t> вищий навчальний заклад з </a:t>
            </a:r>
            <a:r>
              <a:rPr lang="uk-UA" sz="3100" u="sng" dirty="0" smtClean="0"/>
              <a:t>українською мовою </a:t>
            </a:r>
            <a:r>
              <a:rPr lang="uk-UA" sz="3100" dirty="0" smtClean="0"/>
              <a:t>навчання</a:t>
            </a:r>
            <a:endParaRPr lang="ru-RU" sz="31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14347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1647" y="171126"/>
            <a:ext cx="11268919" cy="14465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1921 – 1925 </a:t>
            </a:r>
            <a:r>
              <a:rPr lang="uk-UA" sz="4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р.р</a:t>
            </a:r>
            <a:r>
              <a:rPr lang="uk-UA" sz="4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. – діяльність Львівського</a:t>
            </a:r>
          </a:p>
          <a:p>
            <a:pPr algn="ctr"/>
            <a:r>
              <a:rPr lang="uk-UA" sz="4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таємного українського </a:t>
            </a:r>
            <a:r>
              <a:rPr lang="uk-UA" sz="4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універститету</a:t>
            </a:r>
            <a:endParaRPr lang="uk-UA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95" y="2004232"/>
            <a:ext cx="5928691" cy="41441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925" y="2045796"/>
            <a:ext cx="3764201" cy="16401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286" y="4156364"/>
            <a:ext cx="4675478" cy="22998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1500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01782" y="180109"/>
            <a:ext cx="10127673" cy="184665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6000" b="0" cap="none" spc="0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Полонізація</a:t>
            </a:r>
          </a:p>
          <a:p>
            <a:r>
              <a:rPr lang="ru-RU" sz="5400" b="0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ru-RU" sz="54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="" xmlns:p14="http://schemas.microsoft.com/office/powerpoint/2010/main" val="9490270"/>
              </p:ext>
            </p:extLst>
          </p:nvPr>
        </p:nvGraphicFramePr>
        <p:xfrm>
          <a:off x="678873" y="2216727"/>
          <a:ext cx="6357870" cy="4185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="" xmlns:p14="http://schemas.microsoft.com/office/powerpoint/2010/main" val="2596907787"/>
              </p:ext>
            </p:extLst>
          </p:nvPr>
        </p:nvGraphicFramePr>
        <p:xfrm>
          <a:off x="7636196" y="3108101"/>
          <a:ext cx="4222838" cy="3008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247472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Презентація &amp;quot; Західноукраїнські землі в 1921-1939 роках&amp;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673" y="484632"/>
            <a:ext cx="11734799" cy="81769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cap="non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en-US" cap="non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uk-UA" cap="non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Українські землі у складі Польщі</a:t>
            </a:r>
            <a:br>
              <a:rPr lang="uk-UA" cap="non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08909" y="1496291"/>
            <a:ext cx="10002982" cy="50292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2800" dirty="0" smtClean="0"/>
              <a:t>У другій половині 1920-х років Польща відмовилася від примусової </a:t>
            </a:r>
            <a:r>
              <a:rPr lang="uk-UA" sz="2800" dirty="0" smtClean="0"/>
              <a:t>національної </a:t>
            </a:r>
            <a:r>
              <a:rPr lang="uk-UA" sz="2800" dirty="0" smtClean="0"/>
              <a:t>асиміляції, зросли інвестиції в українську економіку та підтримка </a:t>
            </a:r>
            <a:r>
              <a:rPr lang="uk-UA" sz="2800" dirty="0" smtClean="0"/>
              <a:t>українських </a:t>
            </a:r>
            <a:r>
              <a:rPr lang="uk-UA" sz="2800" dirty="0" smtClean="0"/>
              <a:t>банків та кооперативів. 1928 р. воєводою Волині призначено </a:t>
            </a:r>
            <a:r>
              <a:rPr lang="uk-UA" sz="2800" dirty="0" smtClean="0"/>
              <a:t>колишнього члена </a:t>
            </a:r>
            <a:r>
              <a:rPr lang="uk-UA" sz="2800" dirty="0" smtClean="0"/>
              <a:t>петлюрівського уряду Г. </a:t>
            </a:r>
            <a:r>
              <a:rPr lang="uk-UA" sz="2800" dirty="0" err="1" smtClean="0"/>
              <a:t>Юзевського</a:t>
            </a:r>
            <a:r>
              <a:rPr lang="uk-UA" sz="2800" dirty="0" smtClean="0"/>
              <a:t>, який прагнув </a:t>
            </a:r>
            <a:r>
              <a:rPr lang="uk-UA" sz="2800" dirty="0" smtClean="0"/>
              <a:t>польсько-українського компромісу</a:t>
            </a:r>
            <a:r>
              <a:rPr lang="uk-UA" sz="2800" dirty="0" smtClean="0"/>
              <a:t>. </a:t>
            </a:r>
            <a:endParaRPr lang="uk-UA" sz="2800" dirty="0" smtClean="0"/>
          </a:p>
          <a:p>
            <a:r>
              <a:rPr lang="uk-UA" sz="2800" b="1" u="sng" dirty="0" smtClean="0"/>
              <a:t>Проте</a:t>
            </a:r>
            <a:r>
              <a:rPr lang="uk-UA" sz="2800" dirty="0" smtClean="0"/>
              <a:t> </a:t>
            </a:r>
            <a:r>
              <a:rPr lang="uk-UA" sz="2800" dirty="0" smtClean="0"/>
              <a:t>з початком Великої депресії </a:t>
            </a:r>
            <a:r>
              <a:rPr lang="uk-UA" sz="2800" b="1" dirty="0" smtClean="0"/>
              <a:t>(1930-1933) </a:t>
            </a:r>
            <a:r>
              <a:rPr lang="uk-UA" sz="2800" dirty="0" smtClean="0"/>
              <a:t>уряд увів </a:t>
            </a:r>
            <a:r>
              <a:rPr lang="uk-UA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політику пацифікації </a:t>
            </a:r>
            <a:r>
              <a:rPr lang="uk-UA" sz="2800" dirty="0" smtClean="0"/>
              <a:t>(«умиротворення») щодо страйкуючих та повсталих робітників </a:t>
            </a:r>
            <a:r>
              <a:rPr lang="uk-UA" sz="2800" dirty="0" smtClean="0"/>
              <a:t>і селян</a:t>
            </a:r>
            <a:r>
              <a:rPr lang="uk-UA" sz="2800" dirty="0" smtClean="0"/>
              <a:t>. </a:t>
            </a:r>
            <a:r>
              <a:rPr lang="uk-UA" sz="2800" dirty="0" smtClean="0"/>
              <a:t>Ліга Націй засудила дії Польщі, але репресії </a:t>
            </a:r>
            <a:r>
              <a:rPr lang="uk-UA" sz="2800" b="1" dirty="0" smtClean="0"/>
              <a:t>не припинилися</a:t>
            </a:r>
            <a:r>
              <a:rPr lang="uk-UA" sz="2800" dirty="0" smtClean="0"/>
              <a:t>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0873"/>
            <a:ext cx="1731818" cy="5417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5745" y="540327"/>
            <a:ext cx="10751128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Українські землі у складі Польщі</a:t>
            </a:r>
            <a:endParaRPr lang="uk-UA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6269" y="2085624"/>
            <a:ext cx="4612161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cap="none" spc="0" dirty="0" err="1" smtClean="0">
                <a:ln/>
                <a:solidFill>
                  <a:schemeClr val="accent4"/>
                </a:solidFill>
                <a:effectLst/>
              </a:rPr>
              <a:t>Пацифікація</a:t>
            </a:r>
            <a:r>
              <a:rPr lang="ru-RU" sz="5400" b="1" cap="none" spc="0" dirty="0" smtClean="0">
                <a:ln/>
                <a:solidFill>
                  <a:schemeClr val="accent4"/>
                </a:solidFill>
                <a:effectLst/>
              </a:rPr>
              <a:t> </a:t>
            </a:r>
            <a:endParaRPr lang="ru-RU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3538" t="24076" r="55675" b="28565"/>
          <a:stretch/>
        </p:blipFill>
        <p:spPr>
          <a:xfrm>
            <a:off x="273129" y="1828800"/>
            <a:ext cx="3709976" cy="4752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546242" y="2854036"/>
            <a:ext cx="680004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/>
              <a:t>«</a:t>
            </a:r>
            <a:r>
              <a:rPr lang="uk-UA" sz="3600" dirty="0" smtClean="0"/>
              <a:t>умиротворення українського народу» – офіційна назва масових репресій польської влади щодо українського населення Галичини, проведених урядом Польщі </a:t>
            </a:r>
            <a:r>
              <a:rPr lang="uk-UA" sz="3600" b="1" dirty="0" smtClean="0">
                <a:solidFill>
                  <a:srgbClr val="C00000"/>
                </a:solidFill>
              </a:rPr>
              <a:t>восени 1930 року</a:t>
            </a:r>
            <a:r>
              <a:rPr lang="uk-UA" sz="3600" dirty="0" smtClean="0"/>
              <a:t>.</a:t>
            </a: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73118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7164" y="221673"/>
            <a:ext cx="9060872" cy="187230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>Політичні партії та організації Східної Галичини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64873" y="2285999"/>
            <a:ext cx="904701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 smtClean="0"/>
              <a:t>Політичні</a:t>
            </a:r>
            <a:r>
              <a:rPr lang="ru-RU" sz="3200" dirty="0" smtClean="0"/>
              <a:t> </a:t>
            </a:r>
            <a:r>
              <a:rPr lang="ru-RU" sz="3200" dirty="0" err="1" smtClean="0"/>
              <a:t>партії</a:t>
            </a:r>
            <a:r>
              <a:rPr lang="ru-RU" sz="3200" dirty="0" smtClean="0"/>
              <a:t> та </a:t>
            </a:r>
            <a:r>
              <a:rPr lang="ru-RU" sz="3200" dirty="0" err="1" smtClean="0"/>
              <a:t>організації</a:t>
            </a:r>
            <a:r>
              <a:rPr lang="ru-RU" sz="3200" dirty="0" smtClean="0"/>
              <a:t> </a:t>
            </a:r>
            <a:r>
              <a:rPr lang="ru-RU" sz="3200" dirty="0" err="1" smtClean="0"/>
              <a:t>Східної</a:t>
            </a:r>
            <a:r>
              <a:rPr lang="ru-RU" sz="3200" dirty="0" smtClean="0"/>
              <a:t> </a:t>
            </a:r>
            <a:r>
              <a:rPr lang="ru-RU" sz="3200" dirty="0" err="1" smtClean="0"/>
              <a:t>Галичини</a:t>
            </a:r>
            <a:r>
              <a:rPr lang="ru-RU" sz="3200" dirty="0" smtClean="0"/>
              <a:t> </a:t>
            </a:r>
            <a:r>
              <a:rPr lang="ru-RU" sz="3200" dirty="0" err="1" smtClean="0"/>
              <a:t>були</a:t>
            </a:r>
            <a:r>
              <a:rPr lang="ru-RU" sz="3200" dirty="0" smtClean="0"/>
              <a:t> </a:t>
            </a:r>
            <a:r>
              <a:rPr lang="ru-RU" sz="3200" dirty="0" err="1" smtClean="0"/>
              <a:t>переважно</a:t>
            </a:r>
            <a:r>
              <a:rPr lang="ru-RU" sz="3200" dirty="0" smtClean="0"/>
              <a:t> </a:t>
            </a:r>
            <a:r>
              <a:rPr lang="ru-RU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нелегальними</a:t>
            </a:r>
            <a:r>
              <a:rPr lang="ru-RU" sz="3600" dirty="0" smtClean="0"/>
              <a:t>.</a:t>
            </a:r>
          </a:p>
          <a:p>
            <a:endParaRPr lang="uk-UA" sz="2800" b="1" u="sng" dirty="0" smtClean="0"/>
          </a:p>
          <a:p>
            <a:r>
              <a:rPr lang="uk-UA" sz="2800" b="1" u="sng" dirty="0" smtClean="0"/>
              <a:t>Комуністична </a:t>
            </a:r>
            <a:r>
              <a:rPr lang="uk-UA" sz="2800" b="1" u="sng" dirty="0" smtClean="0"/>
              <a:t>партія Західної України (КПЗУ) (1919) </a:t>
            </a:r>
            <a:endParaRPr lang="uk-UA" sz="2800" b="1" u="sng" dirty="0" smtClean="0"/>
          </a:p>
          <a:p>
            <a:r>
              <a:rPr lang="uk-UA" sz="2800" b="1" u="sng" dirty="0" smtClean="0">
                <a:solidFill>
                  <a:srgbClr val="C00000"/>
                </a:solidFill>
              </a:rPr>
              <a:t>мала </a:t>
            </a:r>
            <a:r>
              <a:rPr lang="uk-UA" sz="2800" b="1" u="sng" dirty="0" smtClean="0">
                <a:solidFill>
                  <a:srgbClr val="C00000"/>
                </a:solidFill>
              </a:rPr>
              <a:t>на меті </a:t>
            </a:r>
            <a:r>
              <a:rPr lang="uk-UA" sz="2800" dirty="0" smtClean="0"/>
              <a:t>визволення </a:t>
            </a:r>
            <a:r>
              <a:rPr lang="uk-UA" sz="2800" dirty="0" smtClean="0"/>
              <a:t>Західної України шляхом соціалістичної революції та возз’єднання </a:t>
            </a:r>
            <a:r>
              <a:rPr lang="uk-UA" sz="2800" dirty="0" smtClean="0"/>
              <a:t>з Радянською </a:t>
            </a:r>
            <a:r>
              <a:rPr lang="uk-UA" sz="2800" dirty="0" smtClean="0"/>
              <a:t>Україною. </a:t>
            </a:r>
            <a:endParaRPr lang="uk-UA" sz="2800" dirty="0" smtClean="0"/>
          </a:p>
          <a:p>
            <a:r>
              <a:rPr lang="uk-UA" sz="2800" b="1" u="sng" dirty="0" smtClean="0"/>
              <a:t>Лідерами </a:t>
            </a:r>
            <a:r>
              <a:rPr lang="uk-UA" sz="2800" b="1" u="sng" dirty="0" smtClean="0"/>
              <a:t>КПЗУ були </a:t>
            </a:r>
            <a:r>
              <a:rPr lang="uk-UA" sz="2800" dirty="0" smtClean="0"/>
              <a:t>Р. Кузьма та М. </a:t>
            </a:r>
            <a:r>
              <a:rPr lang="uk-UA" sz="2800" dirty="0" err="1" smtClean="0"/>
              <a:t>Заячківський</a:t>
            </a:r>
            <a:r>
              <a:rPr lang="uk-UA" sz="2800" dirty="0" smtClean="0"/>
              <a:t>.</a:t>
            </a:r>
            <a:endParaRPr lang="uk-UA" sz="2800" dirty="0"/>
          </a:p>
        </p:txBody>
      </p:sp>
      <p:pic>
        <p:nvPicPr>
          <p:cNvPr id="49155" name="Picture 3" descr="Український ліворадикальний рух на Галичині та Волині (1920-ті роки) |  Спільн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6479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013" y="0"/>
            <a:ext cx="7745951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Пригадаємо</a:t>
            </a:r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: 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0456" y="923330"/>
            <a:ext cx="11578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Bookman Old Style" panose="02050604050505020204" pitchFamily="18" charset="0"/>
              </a:rPr>
              <a:t>- Яка держава утворилася на території земель, що входили до складу Австро-Угорської імперії?</a:t>
            </a:r>
            <a:endParaRPr lang="ru-RU" sz="2400" b="1" dirty="0">
              <a:latin typeface="Bookman Old Style" panose="02050604050505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0455" y="1783373"/>
            <a:ext cx="11578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Bookman Old Style" panose="02050604050505020204" pitchFamily="18" charset="0"/>
              </a:rPr>
              <a:t>- «Листопадовий зрив (чинш)» – це…?</a:t>
            </a:r>
            <a:endParaRPr lang="ru-RU" sz="2400" b="1" dirty="0">
              <a:latin typeface="Bookman Old Style" panose="02050604050505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0454" y="2302230"/>
            <a:ext cx="11578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Bookman Old Style" panose="02050604050505020204" pitchFamily="18" charset="0"/>
              </a:rPr>
              <a:t>- Як називався керівний орган українців у роки революції на західноукраїнських землях?</a:t>
            </a:r>
            <a:endParaRPr lang="ru-RU" sz="2400" b="1" dirty="0">
              <a:latin typeface="Bookman Old Style" panose="02050604050505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0453" y="3164771"/>
            <a:ext cx="11578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Bookman Old Style" panose="02050604050505020204" pitchFamily="18" charset="0"/>
              </a:rPr>
              <a:t>- Коли утворилася ЗУНР?</a:t>
            </a:r>
            <a:endParaRPr lang="ru-RU" sz="2400" b="1" dirty="0">
              <a:latin typeface="Bookman Old Style" panose="02050604050505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0452" y="3601230"/>
            <a:ext cx="11578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Bookman Old Style" panose="02050604050505020204" pitchFamily="18" charset="0"/>
              </a:rPr>
              <a:t>- Назвіть осіб причетних до ЗУНР?</a:t>
            </a:r>
            <a:endParaRPr lang="ru-RU" sz="2400" b="1" dirty="0">
              <a:latin typeface="Bookman Old Style" panose="02050604050505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0451" y="4082006"/>
            <a:ext cx="11578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Bookman Old Style" panose="02050604050505020204" pitchFamily="18" charset="0"/>
              </a:rPr>
              <a:t>- Як </a:t>
            </a:r>
            <a:r>
              <a:rPr lang="uk-UA" sz="2400" b="1" dirty="0">
                <a:latin typeface="Bookman Old Style" panose="02050604050505020204" pitchFamily="18" charset="0"/>
              </a:rPr>
              <a:t>н</a:t>
            </a:r>
            <a:r>
              <a:rPr lang="uk-UA" sz="2400" b="1" dirty="0" smtClean="0">
                <a:latin typeface="Bookman Old Style" panose="02050604050505020204" pitchFamily="18" charset="0"/>
              </a:rPr>
              <a:t>азивався уряд ЗУНР?</a:t>
            </a:r>
            <a:endParaRPr lang="ru-RU" sz="2400" b="1" dirty="0">
              <a:latin typeface="Bookman Old Style" panose="0205060405050502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0450" y="4565545"/>
            <a:ext cx="11578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Bookman Old Style" panose="02050604050505020204" pitchFamily="18" charset="0"/>
              </a:rPr>
              <a:t>- Коли було підписано Акт Злуки між УНР і ЗУНР?</a:t>
            </a:r>
            <a:endParaRPr lang="ru-RU" sz="2400" b="1" dirty="0">
              <a:latin typeface="Bookman Old Style" panose="02050604050505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0450" y="4999241"/>
            <a:ext cx="11578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Bookman Old Style" panose="02050604050505020204" pitchFamily="18" charset="0"/>
              </a:rPr>
              <a:t>- Як називалися збройні сили ЗУНР?</a:t>
            </a:r>
            <a:endParaRPr lang="ru-RU" sz="2400" b="1" dirty="0">
              <a:latin typeface="Bookman Old Style" panose="02050604050505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0450" y="5465542"/>
            <a:ext cx="11578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Bookman Old Style" panose="02050604050505020204" pitchFamily="18" charset="0"/>
              </a:rPr>
              <a:t>- Найвідоміша наступальна операція УГА?</a:t>
            </a:r>
            <a:endParaRPr lang="ru-RU" sz="2400" b="1" dirty="0">
              <a:latin typeface="Bookman Old Style" panose="02050604050505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0450" y="5894602"/>
            <a:ext cx="11578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Bookman Old Style" panose="02050604050505020204" pitchFamily="18" charset="0"/>
              </a:rPr>
              <a:t>- Яка доля спіткала ЗУНР?</a:t>
            </a:r>
            <a:endParaRPr lang="ru-RU" sz="2400" b="1" dirty="0">
              <a:latin typeface="Bookman Old Style" panose="0205060405050502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0449" y="6323447"/>
            <a:ext cx="11578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Bookman Old Style" panose="02050604050505020204" pitchFamily="18" charset="0"/>
              </a:rPr>
              <a:t>- Порівняйте Варшавську і Ризьку угоди.</a:t>
            </a:r>
            <a:endParaRPr lang="ru-RU" sz="24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471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1964" y="221673"/>
            <a:ext cx="8465126" cy="187230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>Політичні партії та організації Східної Галичини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08218" y="2286000"/>
            <a:ext cx="8382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u="sng" dirty="0" smtClean="0"/>
              <a:t>Українська військова організація (УВО) (1920-1932</a:t>
            </a:r>
            <a:r>
              <a:rPr lang="uk-UA" sz="2800" dirty="0" smtClean="0"/>
              <a:t>) постала під </a:t>
            </a:r>
            <a:r>
              <a:rPr lang="uk-UA" sz="2800" dirty="0" smtClean="0"/>
              <a:t>проводом  </a:t>
            </a:r>
            <a:r>
              <a:rPr lang="uk-UA" sz="2800" b="1" u="sng" dirty="0" smtClean="0"/>
              <a:t>Є</a:t>
            </a:r>
            <a:r>
              <a:rPr lang="uk-UA" sz="2800" b="1" u="sng" dirty="0" smtClean="0"/>
              <a:t>. </a:t>
            </a:r>
            <a:r>
              <a:rPr lang="uk-UA" sz="2800" b="1" u="sng" dirty="0" err="1" smtClean="0"/>
              <a:t>Коновальця</a:t>
            </a:r>
            <a:r>
              <a:rPr lang="uk-UA" sz="2800" dirty="0" smtClean="0"/>
              <a:t>. </a:t>
            </a:r>
            <a:endParaRPr lang="uk-UA" sz="2800" dirty="0" smtClean="0"/>
          </a:p>
          <a:p>
            <a:r>
              <a:rPr lang="uk-UA" sz="2800" b="1" i="1" dirty="0" smtClean="0">
                <a:solidFill>
                  <a:srgbClr val="C00000"/>
                </a:solidFill>
              </a:rPr>
              <a:t>Ї</a:t>
            </a:r>
            <a:r>
              <a:rPr lang="uk-UA" sz="2800" b="1" i="1" dirty="0" smtClean="0">
                <a:solidFill>
                  <a:srgbClr val="C00000"/>
                </a:solidFill>
              </a:rPr>
              <a:t>ї </a:t>
            </a:r>
            <a:r>
              <a:rPr lang="uk-UA" sz="2800" b="1" i="1" dirty="0" smtClean="0">
                <a:solidFill>
                  <a:srgbClr val="C00000"/>
                </a:solidFill>
              </a:rPr>
              <a:t>мета </a:t>
            </a:r>
            <a:r>
              <a:rPr lang="uk-UA" sz="2800" dirty="0" smtClean="0"/>
              <a:t>— </a:t>
            </a:r>
            <a:r>
              <a:rPr lang="uk-UA" sz="2800" i="1" u="sng" dirty="0" smtClean="0"/>
              <a:t>Українська самостійна соборна держава, яка </a:t>
            </a:r>
            <a:r>
              <a:rPr lang="uk-UA" sz="2800" i="1" u="sng" dirty="0" smtClean="0"/>
              <a:t>постане через </a:t>
            </a:r>
            <a:r>
              <a:rPr lang="uk-UA" sz="2800" i="1" u="sng" dirty="0" smtClean="0"/>
              <a:t>здійснення загальнонаціонального українського повстання</a:t>
            </a:r>
            <a:r>
              <a:rPr lang="uk-UA" sz="2800" dirty="0" smtClean="0"/>
              <a:t>. </a:t>
            </a:r>
            <a:endParaRPr lang="uk-UA" sz="2800" dirty="0" smtClean="0"/>
          </a:p>
          <a:p>
            <a:r>
              <a:rPr lang="uk-UA" sz="2800" dirty="0" smtClean="0"/>
              <a:t>Члени УВО вели </a:t>
            </a:r>
            <a:r>
              <a:rPr lang="uk-UA" sz="2800" dirty="0" smtClean="0"/>
              <a:t>пропаганду серед молоді, організовували бойкоти виборів, служби в </a:t>
            </a:r>
            <a:r>
              <a:rPr lang="uk-UA" sz="2800" dirty="0" smtClean="0"/>
              <a:t>армії тощо</a:t>
            </a:r>
            <a:r>
              <a:rPr lang="uk-UA" sz="2800" dirty="0" smtClean="0"/>
              <a:t>, саботаж, вели індивідуальний терор проти осадників, чиновників, </a:t>
            </a:r>
            <a:r>
              <a:rPr lang="uk-UA" sz="2800" dirty="0" smtClean="0"/>
              <a:t>підрив потягів </a:t>
            </a:r>
            <a:r>
              <a:rPr lang="uk-UA" sz="2800" dirty="0" smtClean="0"/>
              <a:t>і мостів, рейди тощо.</a:t>
            </a:r>
            <a:endParaRPr lang="uk-UA" sz="2800" dirty="0"/>
          </a:p>
        </p:txBody>
      </p:sp>
      <p:pic>
        <p:nvPicPr>
          <p:cNvPr id="49155" name="Picture 3" descr="Український ліворадикальний рух на Галичині та Волині (1920-ті роки) |  Спільн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6479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1964" y="221673"/>
            <a:ext cx="8465126" cy="187230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>Політичні партії та організації Східної Галичини</a:t>
            </a:r>
            <a:endParaRPr lang="uk-UA" dirty="0"/>
          </a:p>
        </p:txBody>
      </p:sp>
      <p:pic>
        <p:nvPicPr>
          <p:cNvPr id="49155" name="Picture 3" descr="Український ліворадикальний рух на Галичині та Волині (1920-ті роки) |  Спільн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64795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69671" y="2219558"/>
            <a:ext cx="849283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u="sng" dirty="0" smtClean="0"/>
              <a:t>Організація українських націоналістів (ОУН) (1929) </a:t>
            </a:r>
            <a:r>
              <a:rPr lang="uk-UA" sz="2800" dirty="0" smtClean="0"/>
              <a:t>була створена на </a:t>
            </a:r>
            <a:r>
              <a:rPr lang="uk-UA" sz="2800" dirty="0" smtClean="0"/>
              <a:t>основі </a:t>
            </a:r>
            <a:r>
              <a:rPr lang="uk-UA" sz="2800" dirty="0" smtClean="0"/>
              <a:t>УВО та студентських організацій Є. </a:t>
            </a:r>
            <a:r>
              <a:rPr lang="uk-UA" sz="2800" dirty="0" err="1" smtClean="0"/>
              <a:t>Коновальцем</a:t>
            </a:r>
            <a:r>
              <a:rPr lang="uk-UA" sz="2800" dirty="0" smtClean="0"/>
              <a:t>; пізніше її лідерами </a:t>
            </a:r>
            <a:r>
              <a:rPr lang="uk-UA" sz="2800" dirty="0" smtClean="0"/>
              <a:t>стали А</a:t>
            </a:r>
            <a:r>
              <a:rPr lang="uk-UA" sz="2800" dirty="0" smtClean="0"/>
              <a:t>. Мельник і С. Бандера</a:t>
            </a:r>
            <a:r>
              <a:rPr lang="uk-UA" sz="2800" dirty="0" smtClean="0"/>
              <a:t>.</a:t>
            </a:r>
          </a:p>
          <a:p>
            <a:r>
              <a:rPr lang="uk-UA" sz="2800" dirty="0" smtClean="0"/>
              <a:t> </a:t>
            </a:r>
            <a:r>
              <a:rPr lang="uk-UA" sz="2800" b="1" u="sng" dirty="0" smtClean="0">
                <a:solidFill>
                  <a:srgbClr val="C00000"/>
                </a:solidFill>
              </a:rPr>
              <a:t>Мета була незмінна </a:t>
            </a:r>
            <a:r>
              <a:rPr lang="uk-UA" sz="2800" dirty="0" smtClean="0"/>
              <a:t>— Українська самостійна </a:t>
            </a:r>
            <a:r>
              <a:rPr lang="uk-UA" sz="2800" dirty="0" smtClean="0"/>
              <a:t>соборна держава</a:t>
            </a:r>
            <a:r>
              <a:rPr lang="uk-UA" sz="2800" dirty="0" smtClean="0"/>
              <a:t>. </a:t>
            </a:r>
            <a:endParaRPr lang="uk-UA" sz="2800" dirty="0" smtClean="0"/>
          </a:p>
          <a:p>
            <a:r>
              <a:rPr lang="uk-UA" sz="2800" dirty="0" smtClean="0"/>
              <a:t>ОУН </a:t>
            </a:r>
            <a:r>
              <a:rPr lang="uk-UA" sz="2800" dirty="0" smtClean="0"/>
              <a:t>планувала націоналізацію природних багатств, залізниць, </a:t>
            </a:r>
            <a:r>
              <a:rPr lang="uk-UA" sz="2800" dirty="0" smtClean="0"/>
              <a:t>стратегічних </a:t>
            </a:r>
            <a:r>
              <a:rPr lang="uk-UA" sz="2800" dirty="0" smtClean="0"/>
              <a:t>галузей при збереженні приватної власності.</a:t>
            </a:r>
            <a:endParaRPr lang="uk-UA" sz="2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08" y="630527"/>
            <a:ext cx="3841751" cy="556982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705082" y="602817"/>
            <a:ext cx="748691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C00000"/>
                </a:solidFill>
              </a:rPr>
              <a:t>Євген </a:t>
            </a:r>
            <a:r>
              <a:rPr lang="uk-UA" sz="2400" b="1" dirty="0" err="1" smtClean="0">
                <a:solidFill>
                  <a:srgbClr val="C00000"/>
                </a:solidFill>
              </a:rPr>
              <a:t>Коновалець</a:t>
            </a:r>
            <a:r>
              <a:rPr lang="uk-UA" sz="2400" b="1" dirty="0" smtClean="0">
                <a:solidFill>
                  <a:srgbClr val="C00000"/>
                </a:solidFill>
              </a:rPr>
              <a:t> (1891—1938)</a:t>
            </a:r>
          </a:p>
          <a:p>
            <a:r>
              <a:rPr lang="uk-UA" sz="2400" dirty="0" smtClean="0"/>
              <a:t>З січня 1918 р. – беззмінний командир полку Січових стрільців. У Армії УНР 1918–1919 рр. командував дивізією, корпусом Січових стрільців під час бойових операцій проти більшовицьких та денікінських військ. </a:t>
            </a:r>
          </a:p>
          <a:p>
            <a:r>
              <a:rPr lang="uk-UA" sz="2400" u="sng" dirty="0" smtClean="0"/>
              <a:t>Один з організаторів Української військової організації (УВО, 1920), співзасновник Організації українських націоналістів (ОУН, 1929), перший голова її Проводу. </a:t>
            </a:r>
            <a:r>
              <a:rPr lang="uk-UA" sz="2400" dirty="0" smtClean="0"/>
              <a:t>Убитий агентом НКВС у Роттердамі (Нідерланди).</a:t>
            </a:r>
            <a:endParaRPr lang="uk-UA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829577" y="4881093"/>
            <a:ext cx="6310648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C00000"/>
                </a:solidFill>
              </a:rPr>
              <a:t>Політична еміграція </a:t>
            </a:r>
            <a:r>
              <a:rPr lang="uk-UA" sz="2400" dirty="0" smtClean="0"/>
              <a:t>– вимушена чи добровільна зміна місця проживання окремих груп людей, переїзд в інші країни з політичних причин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3859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85925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2800" dirty="0" smtClean="0"/>
              <a:t>Ідеологією ОУН був інтегральний націоналізм Д. </a:t>
            </a:r>
            <a:r>
              <a:rPr lang="uk-UA" sz="2800" dirty="0" err="1" smtClean="0"/>
              <a:t>Донцова</a:t>
            </a:r>
            <a:r>
              <a:rPr lang="uk-UA" sz="2800" dirty="0" smtClean="0"/>
              <a:t>,</a:t>
            </a:r>
            <a:endParaRPr lang="uk-UA" sz="28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069975" y="2120900"/>
          <a:ext cx="10058400" cy="4051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Методами боротьби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35527" y="2194560"/>
            <a:ext cx="6830291" cy="3977640"/>
          </a:xfrm>
        </p:spPr>
        <p:txBody>
          <a:bodyPr>
            <a:noAutofit/>
          </a:bodyPr>
          <a:lstStyle/>
          <a:p>
            <a:r>
              <a:rPr lang="uk-UA" sz="2800" dirty="0" smtClean="0"/>
              <a:t>просвітництво</a:t>
            </a:r>
            <a:r>
              <a:rPr lang="uk-UA" sz="2800" dirty="0" smtClean="0"/>
              <a:t>, саботаж, індивідуальний </a:t>
            </a:r>
            <a:r>
              <a:rPr lang="uk-UA" sz="2800" dirty="0" smtClean="0"/>
              <a:t>терор проти </a:t>
            </a:r>
            <a:r>
              <a:rPr lang="uk-UA" sz="2800" dirty="0" smtClean="0"/>
              <a:t>урядовців та українців-прибічників нормалізації відносин з Польщею (</a:t>
            </a:r>
            <a:r>
              <a:rPr lang="uk-UA" sz="2800" dirty="0" smtClean="0"/>
              <a:t>зокрема </a:t>
            </a:r>
            <a:r>
              <a:rPr lang="uk-UA" sz="2800" dirty="0" smtClean="0"/>
              <a:t>— вбивства міністра внутрішніх справ </a:t>
            </a:r>
            <a:r>
              <a:rPr lang="uk-UA" sz="2800" b="1" dirty="0" smtClean="0"/>
              <a:t>Б. </a:t>
            </a:r>
            <a:r>
              <a:rPr lang="uk-UA" sz="2800" b="1" dirty="0" err="1" smtClean="0"/>
              <a:t>Перацького</a:t>
            </a:r>
            <a:r>
              <a:rPr lang="uk-UA" sz="2800" dirty="0" smtClean="0"/>
              <a:t>, ініціатора </a:t>
            </a:r>
            <a:r>
              <a:rPr lang="uk-UA" sz="2800" dirty="0" smtClean="0"/>
              <a:t>пацифікації </a:t>
            </a:r>
            <a:r>
              <a:rPr lang="uk-UA" sz="2800" dirty="0" smtClean="0"/>
              <a:t>(1934), працівника радянського консульства </a:t>
            </a:r>
            <a:r>
              <a:rPr lang="uk-UA" sz="2800" b="1" dirty="0" smtClean="0"/>
              <a:t>О. </a:t>
            </a:r>
            <a:r>
              <a:rPr lang="uk-UA" sz="2800" b="1" dirty="0" err="1" smtClean="0"/>
              <a:t>Майлова</a:t>
            </a:r>
            <a:r>
              <a:rPr lang="uk-UA" sz="2800" b="1" dirty="0" smtClean="0"/>
              <a:t> </a:t>
            </a:r>
            <a:r>
              <a:rPr lang="uk-UA" sz="2800" dirty="0" smtClean="0"/>
              <a:t>(1933) для </a:t>
            </a:r>
            <a:r>
              <a:rPr lang="uk-UA" sz="2800" dirty="0" smtClean="0"/>
              <a:t>привернення </a:t>
            </a:r>
            <a:r>
              <a:rPr lang="uk-UA" sz="2800" dirty="0" smtClean="0"/>
              <a:t>уваги Європи до теми голодомору), співпраця з країнами — </a:t>
            </a:r>
            <a:r>
              <a:rPr lang="uk-UA" sz="2800" dirty="0" smtClean="0"/>
              <a:t>ворогами Польщі </a:t>
            </a:r>
            <a:r>
              <a:rPr lang="uk-UA" sz="2800" dirty="0" smtClean="0"/>
              <a:t>та СРСР</a:t>
            </a:r>
            <a:r>
              <a:rPr lang="uk-UA" sz="2400" dirty="0" smtClean="0"/>
              <a:t>.</a:t>
            </a:r>
            <a:endParaRPr lang="uk-UA" sz="2400" dirty="0"/>
          </a:p>
        </p:txBody>
      </p:sp>
      <p:pic>
        <p:nvPicPr>
          <p:cNvPr id="532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412183" y="2189018"/>
            <a:ext cx="3685308" cy="380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12249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>Політичні партії та організації Східної Галичини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3200" dirty="0" smtClean="0"/>
              <a:t>Найбільшою легальною партією Галичини стало </a:t>
            </a:r>
            <a:r>
              <a:rPr lang="uk-UA" sz="3200" b="1" u="sng" dirty="0" smtClean="0"/>
              <a:t>Українське </a:t>
            </a:r>
            <a:r>
              <a:rPr lang="uk-UA" sz="3200" b="1" u="sng" dirty="0" smtClean="0"/>
              <a:t>національно-демократичне </a:t>
            </a:r>
            <a:r>
              <a:rPr lang="uk-UA" sz="3200" b="1" u="sng" dirty="0" smtClean="0"/>
              <a:t>об’єднання (УНДО) (1925), </a:t>
            </a:r>
            <a:r>
              <a:rPr lang="uk-UA" sz="3200" b="1" dirty="0" smtClean="0"/>
              <a:t>очолюване Д. Левицьким</a:t>
            </a:r>
            <a:r>
              <a:rPr lang="uk-UA" sz="3200" dirty="0" smtClean="0"/>
              <a:t>. Воно </a:t>
            </a:r>
            <a:r>
              <a:rPr lang="uk-UA" sz="3200" dirty="0" smtClean="0"/>
              <a:t>також </a:t>
            </a:r>
            <a:r>
              <a:rPr lang="uk-UA" sz="3200" dirty="0" smtClean="0"/>
              <a:t>визначало перспективною </a:t>
            </a:r>
            <a:r>
              <a:rPr lang="uk-UA" sz="3200" b="1" dirty="0" smtClean="0">
                <a:solidFill>
                  <a:srgbClr val="C00000"/>
                </a:solidFill>
              </a:rPr>
              <a:t>метою</a:t>
            </a:r>
            <a:r>
              <a:rPr lang="uk-UA" sz="3200" dirty="0" smtClean="0"/>
              <a:t> </a:t>
            </a:r>
            <a:r>
              <a:rPr lang="uk-UA" sz="3200" b="1" i="1" dirty="0" smtClean="0"/>
              <a:t>здобуття незалежності України, але </a:t>
            </a:r>
            <a:r>
              <a:rPr lang="uk-UA" sz="3200" b="1" i="1" dirty="0" smtClean="0"/>
              <a:t>винятково </a:t>
            </a:r>
            <a:r>
              <a:rPr lang="uk-UA" sz="3200" b="1" i="1" dirty="0" smtClean="0"/>
              <a:t>мирним, конституційним шляхом</a:t>
            </a:r>
            <a:r>
              <a:rPr lang="uk-UA" sz="3200" dirty="0" smtClean="0"/>
              <a:t>. УНДО представляло інтереси </a:t>
            </a:r>
            <a:r>
              <a:rPr lang="uk-UA" sz="3200" dirty="0" smtClean="0"/>
              <a:t>української </a:t>
            </a:r>
            <a:r>
              <a:rPr lang="uk-UA" sz="3200" dirty="0" smtClean="0"/>
              <a:t>громади в польському сеймі та вело культурно-просвітницьку діяльність.</a:t>
            </a:r>
            <a:endParaRPr lang="uk-UA" sz="32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81" y="631065"/>
            <a:ext cx="3895112" cy="523526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889679" y="631065"/>
            <a:ext cx="71005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Василь </a:t>
            </a:r>
            <a:r>
              <a:rPr lang="ru-RU" sz="3200" dirty="0" err="1">
                <a:solidFill>
                  <a:srgbClr val="C00000"/>
                </a:solidFill>
              </a:rPr>
              <a:t>Мудрий</a:t>
            </a:r>
            <a:r>
              <a:rPr lang="ru-RU" sz="3200" dirty="0">
                <a:solidFill>
                  <a:srgbClr val="C00000"/>
                </a:solidFill>
              </a:rPr>
              <a:t> (1893</a:t>
            </a:r>
            <a:r>
              <a:rPr lang="ru-RU" sz="3200" dirty="0" smtClean="0">
                <a:solidFill>
                  <a:srgbClr val="C00000"/>
                </a:solidFill>
              </a:rPr>
              <a:t>– 1966</a:t>
            </a:r>
            <a:r>
              <a:rPr lang="ru-RU" sz="3200" dirty="0">
                <a:solidFill>
                  <a:srgbClr val="C00000"/>
                </a:solidFill>
              </a:rPr>
              <a:t>) </a:t>
            </a:r>
          </a:p>
          <a:p>
            <a:r>
              <a:rPr lang="ru-RU" sz="3200" u="sng" dirty="0" err="1"/>
              <a:t>Співзасновник</a:t>
            </a:r>
            <a:r>
              <a:rPr lang="ru-RU" sz="3200" u="sng" dirty="0"/>
              <a:t> і </a:t>
            </a:r>
            <a:r>
              <a:rPr lang="ru-RU" sz="3200" u="sng" dirty="0" smtClean="0"/>
              <a:t>заступник </a:t>
            </a:r>
            <a:r>
              <a:rPr lang="ru-RU" sz="3200" u="sng" dirty="0" err="1"/>
              <a:t>голови</a:t>
            </a:r>
            <a:r>
              <a:rPr lang="ru-RU" sz="3200" u="sng" dirty="0"/>
              <a:t> УНДО (</a:t>
            </a:r>
            <a:r>
              <a:rPr lang="ru-RU" sz="3200" u="sng" dirty="0" smtClean="0"/>
              <a:t>1928–1935</a:t>
            </a:r>
            <a:r>
              <a:rPr lang="ru-RU" sz="3200" u="sng" dirty="0"/>
              <a:t>), голова УНДО </a:t>
            </a:r>
            <a:r>
              <a:rPr lang="ru-RU" sz="3200" u="sng" dirty="0" smtClean="0"/>
              <a:t>1935–1939</a:t>
            </a:r>
            <a:r>
              <a:rPr lang="ru-RU" sz="3200" u="sng" dirty="0"/>
              <a:t>), </a:t>
            </a:r>
            <a:r>
              <a:rPr lang="ru-RU" sz="3200" dirty="0" err="1"/>
              <a:t>обраний</a:t>
            </a:r>
            <a:r>
              <a:rPr lang="ru-RU" sz="3200" dirty="0"/>
              <a:t> </a:t>
            </a:r>
            <a:r>
              <a:rPr lang="ru-RU" sz="3200" dirty="0" smtClean="0"/>
              <a:t>послом </a:t>
            </a:r>
            <a:r>
              <a:rPr lang="ru-RU" sz="3200" dirty="0"/>
              <a:t>(депутатом) до </a:t>
            </a:r>
            <a:r>
              <a:rPr lang="ru-RU" sz="3200" dirty="0" smtClean="0"/>
              <a:t>сейму </a:t>
            </a:r>
            <a:r>
              <a:rPr lang="ru-RU" sz="3200" dirty="0" err="1"/>
              <a:t>Польщі</a:t>
            </a:r>
            <a:r>
              <a:rPr lang="ru-RU" sz="3200" dirty="0"/>
              <a:t> (1935). </a:t>
            </a:r>
            <a:r>
              <a:rPr lang="ru-RU" sz="3200" dirty="0" err="1" smtClean="0"/>
              <a:t>Співробітник</a:t>
            </a:r>
            <a:r>
              <a:rPr lang="ru-RU" sz="3200" dirty="0" smtClean="0"/>
              <a:t> </a:t>
            </a:r>
            <a:r>
              <a:rPr lang="ru-RU" sz="3200" dirty="0" err="1"/>
              <a:t>референтури</a:t>
            </a:r>
            <a:r>
              <a:rPr lang="ru-RU" sz="3200" dirty="0"/>
              <a:t> </a:t>
            </a:r>
            <a:r>
              <a:rPr lang="ru-RU" sz="3200" dirty="0" err="1" smtClean="0"/>
              <a:t>зовнішніх</a:t>
            </a:r>
            <a:r>
              <a:rPr lang="ru-RU" sz="3200" dirty="0" smtClean="0"/>
              <a:t> </a:t>
            </a:r>
            <a:r>
              <a:rPr lang="ru-RU" sz="3200" dirty="0" err="1"/>
              <a:t>зв’язків</a:t>
            </a:r>
            <a:r>
              <a:rPr lang="ru-RU" sz="3200" dirty="0"/>
              <a:t> </a:t>
            </a:r>
            <a:r>
              <a:rPr lang="ru-RU" sz="3200" dirty="0" smtClean="0"/>
              <a:t>Проводу </a:t>
            </a:r>
            <a:r>
              <a:rPr lang="ru-RU" sz="3200" dirty="0" err="1"/>
              <a:t>українських</a:t>
            </a:r>
            <a:r>
              <a:rPr lang="ru-RU" sz="3200" dirty="0"/>
              <a:t> </a:t>
            </a:r>
            <a:r>
              <a:rPr lang="ru-RU" sz="3200" dirty="0" err="1" smtClean="0"/>
              <a:t>націоналістів</a:t>
            </a:r>
            <a:r>
              <a:rPr lang="ru-RU" sz="3200" dirty="0" smtClean="0"/>
              <a:t> </a:t>
            </a:r>
            <a:r>
              <a:rPr lang="ru-RU" sz="3200" dirty="0"/>
              <a:t>(1943–1944). </a:t>
            </a:r>
          </a:p>
        </p:txBody>
      </p:sp>
    </p:spTree>
    <p:extLst>
      <p:ext uri="{BB962C8B-B14F-4D97-AF65-F5344CB8AC3E}">
        <p14:creationId xmlns="" xmlns:p14="http://schemas.microsoft.com/office/powerpoint/2010/main" val="88142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0457" y="167425"/>
            <a:ext cx="11243256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C00000"/>
                </a:solidFill>
              </a:rPr>
              <a:t>Інтегральний націоналізм – </a:t>
            </a:r>
            <a:r>
              <a:rPr lang="uk-UA" sz="2400" dirty="0" smtClean="0"/>
              <a:t>націоналістична ідеологія ОУН, що заперечувала ліберальні та демократичні цінності, </a:t>
            </a:r>
            <a:r>
              <a:rPr lang="uk-UA" sz="2400" dirty="0" err="1" smtClean="0"/>
              <a:t>пропоідувала</a:t>
            </a:r>
            <a:r>
              <a:rPr lang="uk-UA" sz="2400" dirty="0" smtClean="0"/>
              <a:t> рішучі дії заради національних інтересів. Автор </a:t>
            </a:r>
            <a:r>
              <a:rPr lang="uk-UA" sz="2400" dirty="0" err="1" smtClean="0"/>
              <a:t>Д.Донцов</a:t>
            </a:r>
            <a:r>
              <a:rPr lang="uk-UA" sz="2400" dirty="0" smtClean="0"/>
              <a:t> 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57" y="1924519"/>
            <a:ext cx="2718270" cy="339445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151031" y="1367754"/>
            <a:ext cx="8813442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Мета: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визволення усіх українських земель від іноземного панування, створення</a:t>
            </a: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Української самостійної соборної держави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Основні ідеї: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немає іншої мети ніж здобуття української національної соборної держави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національна ідея вища за загальнолюдські цінності, вище моралі, ідея –понад усе;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нація – абсолютна цінність, яка стоїть вище індивіда;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народ  повинна бути єдиний, не ділитися на партії, групи, класи;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народом, як і майбутньою державою має керувати єдина національна партія з єдиним вождем,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всі повинні дотримуватися єдиної норми поведінки;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«творче насильство ініціативної меншості» - вождів, лідерів, фанатів справи, які організовують і ведуть народ за собою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рішучість у боротьбі за здійснення проголошеної мети: мета виправдовує засіб.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782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13090" y="0"/>
            <a:ext cx="53082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Діяльність</a:t>
            </a:r>
            <a:r>
              <a:rPr lang="ru-RU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 ОУН</a:t>
            </a:r>
            <a:endParaRPr lang="ru-R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53565" t="47359" r="15936" b="16259"/>
          <a:stretch/>
        </p:blipFill>
        <p:spPr>
          <a:xfrm>
            <a:off x="8223750" y="2205508"/>
            <a:ext cx="3968250" cy="2661400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858885743"/>
              </p:ext>
            </p:extLst>
          </p:nvPr>
        </p:nvGraphicFramePr>
        <p:xfrm>
          <a:off x="241837" y="92333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48358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1408" y="0"/>
            <a:ext cx="11129202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Українські</a:t>
            </a:r>
            <a:r>
              <a:rPr lang="ru-RU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4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землі</a:t>
            </a:r>
            <a:r>
              <a:rPr lang="ru-RU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у </a:t>
            </a:r>
            <a:r>
              <a:rPr lang="ru-RU" sz="4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складі</a:t>
            </a:r>
            <a:r>
              <a:rPr lang="ru-RU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4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Чехо-Словаччини</a:t>
            </a:r>
            <a:endParaRPr lang="ru-RU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1408" y="1068946"/>
            <a:ext cx="109470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1919р. – Сен-</a:t>
            </a:r>
            <a:r>
              <a:rPr lang="uk-UA" sz="2800" dirty="0" err="1" smtClean="0"/>
              <a:t>Жерменський</a:t>
            </a:r>
            <a:r>
              <a:rPr lang="uk-UA" sz="2800" dirty="0" smtClean="0"/>
              <a:t> договір</a:t>
            </a:r>
          </a:p>
          <a:p>
            <a:r>
              <a:rPr lang="uk-UA" sz="2800" dirty="0" smtClean="0"/>
              <a:t>1920р. – </a:t>
            </a:r>
            <a:r>
              <a:rPr lang="uk-UA" sz="2800" dirty="0" err="1" smtClean="0"/>
              <a:t>Тріанонський</a:t>
            </a:r>
            <a:r>
              <a:rPr lang="uk-UA" sz="2800" dirty="0" smtClean="0"/>
              <a:t> договір</a:t>
            </a:r>
          </a:p>
          <a:p>
            <a:r>
              <a:rPr lang="uk-UA" sz="2800" dirty="0" smtClean="0"/>
              <a:t>Закріпили Закарпаття у складі </a:t>
            </a:r>
            <a:r>
              <a:rPr lang="uk-UA" sz="2800" dirty="0" err="1" smtClean="0"/>
              <a:t>Чехо</a:t>
            </a:r>
            <a:r>
              <a:rPr lang="uk-UA" sz="2800" dirty="0" smtClean="0"/>
              <a:t>-Словаччини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0952" y="3163480"/>
            <a:ext cx="11399658" cy="224676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dirty="0"/>
              <a:t>«</a:t>
            </a:r>
            <a:r>
              <a:rPr lang="ru-RU" sz="2800" dirty="0" err="1"/>
              <a:t>Територія</a:t>
            </a:r>
            <a:r>
              <a:rPr lang="ru-RU" sz="2800" dirty="0"/>
              <a:t> </a:t>
            </a:r>
            <a:r>
              <a:rPr lang="ru-RU" sz="2800" dirty="0" err="1"/>
              <a:t>південнокарпатських</a:t>
            </a:r>
            <a:r>
              <a:rPr lang="ru-RU" sz="2800" dirty="0"/>
              <a:t> </a:t>
            </a:r>
            <a:r>
              <a:rPr lang="ru-RU" sz="2800" dirty="0" err="1" smtClean="0"/>
              <a:t>русинів</a:t>
            </a:r>
            <a:r>
              <a:rPr lang="ru-RU" sz="2800" dirty="0" smtClean="0"/>
              <a:t> </a:t>
            </a:r>
            <a:r>
              <a:rPr lang="ru-RU" sz="2800" dirty="0"/>
              <a:t>буде </a:t>
            </a:r>
            <a:r>
              <a:rPr lang="ru-RU" sz="2800" dirty="0" err="1"/>
              <a:t>мати</a:t>
            </a:r>
            <a:r>
              <a:rPr lang="ru-RU" sz="2800" dirty="0"/>
              <a:t> сойм </a:t>
            </a:r>
            <a:r>
              <a:rPr lang="ru-RU" sz="2800" dirty="0" err="1"/>
              <a:t>самоуправління</a:t>
            </a:r>
            <a:r>
              <a:rPr lang="ru-RU" sz="2800" dirty="0"/>
              <a:t>. </a:t>
            </a:r>
            <a:r>
              <a:rPr lang="ru-RU" sz="2800" dirty="0" err="1"/>
              <a:t>Цей</a:t>
            </a:r>
            <a:r>
              <a:rPr lang="ru-RU" sz="2800" dirty="0"/>
              <a:t> сойм </a:t>
            </a:r>
            <a:r>
              <a:rPr lang="ru-RU" sz="2800" dirty="0" err="1"/>
              <a:t>матиме</a:t>
            </a:r>
            <a:r>
              <a:rPr lang="ru-RU" sz="2800" dirty="0"/>
              <a:t> </a:t>
            </a:r>
            <a:r>
              <a:rPr lang="ru-RU" sz="2800" dirty="0" err="1"/>
              <a:t>законодавчу</a:t>
            </a:r>
            <a:r>
              <a:rPr lang="ru-RU" sz="2800" dirty="0"/>
              <a:t> </a:t>
            </a:r>
            <a:r>
              <a:rPr lang="ru-RU" sz="2800" dirty="0" err="1"/>
              <a:t>владу</a:t>
            </a:r>
            <a:r>
              <a:rPr lang="ru-RU" sz="2800" dirty="0"/>
              <a:t> </a:t>
            </a:r>
            <a:r>
              <a:rPr lang="ru-RU" sz="2800" dirty="0" smtClean="0"/>
              <a:t>у </a:t>
            </a:r>
            <a:r>
              <a:rPr lang="ru-RU" sz="2800" dirty="0"/>
              <a:t>справах </a:t>
            </a:r>
            <a:r>
              <a:rPr lang="ru-RU" sz="2800" dirty="0" err="1"/>
              <a:t>мовних</a:t>
            </a:r>
            <a:r>
              <a:rPr lang="ru-RU" sz="2800" dirty="0"/>
              <a:t>, </a:t>
            </a:r>
            <a:r>
              <a:rPr lang="ru-RU" sz="2800" dirty="0" err="1"/>
              <a:t>шкільних</a:t>
            </a:r>
            <a:r>
              <a:rPr lang="ru-RU" sz="2800" dirty="0"/>
              <a:t> та </a:t>
            </a:r>
            <a:r>
              <a:rPr lang="ru-RU" sz="2800" dirty="0" err="1"/>
              <a:t>релігійних</a:t>
            </a:r>
            <a:r>
              <a:rPr lang="ru-RU" sz="2800" dirty="0"/>
              <a:t>, а </a:t>
            </a:r>
            <a:r>
              <a:rPr lang="ru-RU" sz="2800" dirty="0" err="1"/>
              <a:t>також</a:t>
            </a:r>
            <a:r>
              <a:rPr lang="ru-RU" sz="2800" dirty="0"/>
              <a:t> у </a:t>
            </a:r>
            <a:r>
              <a:rPr lang="ru-RU" sz="2800" dirty="0" err="1"/>
              <a:t>питаннях</a:t>
            </a:r>
            <a:r>
              <a:rPr lang="ru-RU" sz="2800" dirty="0"/>
              <a:t> </a:t>
            </a:r>
            <a:r>
              <a:rPr lang="ru-RU" sz="2800" dirty="0" err="1"/>
              <a:t>місцевого</a:t>
            </a:r>
            <a:r>
              <a:rPr lang="ru-RU" sz="2800" dirty="0"/>
              <a:t> само-</a:t>
            </a:r>
          </a:p>
          <a:p>
            <a:r>
              <a:rPr lang="ru-RU" sz="2800" dirty="0" err="1"/>
              <a:t>управління</a:t>
            </a:r>
            <a:r>
              <a:rPr lang="ru-RU" sz="2800" dirty="0"/>
              <a:t> та у </a:t>
            </a:r>
            <a:r>
              <a:rPr lang="ru-RU" sz="2800" dirty="0" err="1"/>
              <a:t>всіх</a:t>
            </a:r>
            <a:r>
              <a:rPr lang="ru-RU" sz="2800" dirty="0"/>
              <a:t> </a:t>
            </a:r>
            <a:r>
              <a:rPr lang="ru-RU" sz="2800" dirty="0" err="1"/>
              <a:t>інших</a:t>
            </a:r>
            <a:r>
              <a:rPr lang="ru-RU" sz="2800" dirty="0"/>
              <a:t> </a:t>
            </a:r>
            <a:r>
              <a:rPr lang="ru-RU" sz="2800" dirty="0" err="1"/>
              <a:t>питаннях</a:t>
            </a:r>
            <a:r>
              <a:rPr lang="ru-RU" sz="2800" dirty="0"/>
              <a:t>, </a:t>
            </a:r>
            <a:r>
              <a:rPr lang="ru-RU" sz="2800" dirty="0" err="1"/>
              <a:t>якими</a:t>
            </a:r>
            <a:r>
              <a:rPr lang="ru-RU" sz="2800" dirty="0"/>
              <a:t> буде </a:t>
            </a:r>
            <a:r>
              <a:rPr lang="ru-RU" sz="2800" dirty="0" err="1"/>
              <a:t>наділений</a:t>
            </a:r>
            <a:r>
              <a:rPr lang="ru-RU" sz="2800" dirty="0"/>
              <a:t> законами </a:t>
            </a:r>
            <a:r>
              <a:rPr lang="ru-RU" sz="2800" dirty="0" err="1" smtClean="0"/>
              <a:t>чехословацької</a:t>
            </a:r>
            <a:r>
              <a:rPr lang="ru-RU" sz="2800" dirty="0" smtClean="0"/>
              <a:t> </a:t>
            </a:r>
            <a:r>
              <a:rPr lang="ru-RU" sz="2800" dirty="0" err="1"/>
              <a:t>держави</a:t>
            </a:r>
            <a:r>
              <a:rPr lang="ru-RU" sz="2800" dirty="0"/>
              <a:t>». </a:t>
            </a:r>
          </a:p>
        </p:txBody>
      </p:sp>
    </p:spTree>
    <p:extLst>
      <p:ext uri="{BB962C8B-B14F-4D97-AF65-F5344CB8AC3E}">
        <p14:creationId xmlns="" xmlns:p14="http://schemas.microsoft.com/office/powerpoint/2010/main" val="90228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7" y="441632"/>
            <a:ext cx="7509163" cy="584716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800109" y="1110872"/>
            <a:ext cx="417021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/>
              <a:t>У період між світовими війнами західноукраїнські землі були розділені</a:t>
            </a:r>
          </a:p>
          <a:p>
            <a:r>
              <a:rPr lang="uk-UA" sz="2800" dirty="0" smtClean="0">
                <a:solidFill>
                  <a:srgbClr val="FF0000"/>
                </a:solidFill>
              </a:rPr>
              <a:t>трьома державами </a:t>
            </a:r>
            <a:r>
              <a:rPr lang="uk-UA" sz="2800" dirty="0" smtClean="0"/>
              <a:t>— </a:t>
            </a:r>
            <a:endParaRPr lang="uk-UA" sz="2800" dirty="0" smtClean="0"/>
          </a:p>
          <a:p>
            <a:endParaRPr lang="uk-UA" sz="2800" b="1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uk-UA" sz="2800" b="1" dirty="0" smtClean="0">
                <a:solidFill>
                  <a:srgbClr val="7030A0"/>
                </a:solidFill>
              </a:rPr>
              <a:t>Польщею</a:t>
            </a:r>
            <a:r>
              <a:rPr lang="uk-UA" sz="2800" dirty="0" smtClean="0">
                <a:solidFill>
                  <a:srgbClr val="7030A0"/>
                </a:solidFill>
              </a:rPr>
              <a:t>, </a:t>
            </a:r>
            <a:endParaRPr lang="en-US" sz="2800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uk-UA" sz="2800" b="1" dirty="0" smtClean="0">
                <a:solidFill>
                  <a:srgbClr val="00B0F0"/>
                </a:solidFill>
              </a:rPr>
              <a:t>Румунією</a:t>
            </a:r>
            <a:r>
              <a:rPr lang="uk-UA" sz="2800" b="1" dirty="0" smtClean="0">
                <a:solidFill>
                  <a:srgbClr val="00B0F0"/>
                </a:solidFill>
              </a:rPr>
              <a:t>, </a:t>
            </a:r>
            <a:endParaRPr lang="en-US" sz="2800" b="1" dirty="0" smtClean="0">
              <a:solidFill>
                <a:srgbClr val="00B0F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uk-UA" sz="2800" b="1" dirty="0" err="1" smtClean="0">
                <a:solidFill>
                  <a:srgbClr val="FFC000"/>
                </a:solidFill>
              </a:rPr>
              <a:t>Чехо-Словаччиною</a:t>
            </a:r>
            <a:r>
              <a:rPr lang="uk-UA" sz="2800" b="1" dirty="0" smtClean="0">
                <a:solidFill>
                  <a:srgbClr val="FFC000"/>
                </a:solidFill>
              </a:rPr>
              <a:t>.</a:t>
            </a:r>
            <a:endParaRPr lang="uk-UA" sz="2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133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75" y="456842"/>
            <a:ext cx="2222500" cy="22352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85" y="3220993"/>
            <a:ext cx="3941160" cy="29479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50028" y="497224"/>
            <a:ext cx="72508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Український вільний університет – приватний університет у Празі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100034" y="2417909"/>
            <a:ext cx="587276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 smtClean="0"/>
              <a:t>Січень 1921р. – Відень</a:t>
            </a:r>
          </a:p>
          <a:p>
            <a:r>
              <a:rPr lang="uk-UA" sz="4400" dirty="0" smtClean="0"/>
              <a:t>Осінь 1921р. – Прага</a:t>
            </a:r>
          </a:p>
          <a:p>
            <a:r>
              <a:rPr lang="uk-UA" sz="4400" dirty="0" smtClean="0"/>
              <a:t>Осінь 1945р. - Мюнхен</a:t>
            </a:r>
            <a:endParaRPr lang="ru-RU" sz="4400" dirty="0"/>
          </a:p>
        </p:txBody>
      </p:sp>
    </p:spTree>
    <p:extLst>
      <p:ext uri="{BB962C8B-B14F-4D97-AF65-F5344CB8AC3E}">
        <p14:creationId xmlns="" xmlns:p14="http://schemas.microsoft.com/office/powerpoint/2010/main" val="359381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="" xmlns:p14="http://schemas.microsoft.com/office/powerpoint/2010/main" val="3294423758"/>
              </p:ext>
            </p:extLst>
          </p:nvPr>
        </p:nvGraphicFramePr>
        <p:xfrm>
          <a:off x="128789" y="1221942"/>
          <a:ext cx="1193871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057328" y="0"/>
            <a:ext cx="102319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Політичні</a:t>
            </a:r>
            <a:r>
              <a:rPr lang="ru-RU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54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течії</a:t>
            </a:r>
            <a:r>
              <a:rPr lang="ru-RU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на </a:t>
            </a:r>
            <a:r>
              <a:rPr lang="ru-RU" sz="54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Закарпатті</a:t>
            </a:r>
            <a:endParaRPr lang="ru-RU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617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26" y="958470"/>
            <a:ext cx="3369435" cy="500361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45734" y="644119"/>
            <a:ext cx="773161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Августин </a:t>
            </a:r>
            <a:r>
              <a:rPr lang="ru-RU" sz="2400" b="1" dirty="0">
                <a:solidFill>
                  <a:srgbClr val="C00000"/>
                </a:solidFill>
              </a:rPr>
              <a:t>Волошин (1874–1945)</a:t>
            </a:r>
          </a:p>
          <a:p>
            <a:r>
              <a:rPr lang="ru-RU" sz="2400" u="sng" dirty="0"/>
              <a:t>Греко-</a:t>
            </a:r>
            <a:r>
              <a:rPr lang="ru-RU" sz="2400" u="sng" dirty="0" err="1"/>
              <a:t>католицький</a:t>
            </a:r>
            <a:r>
              <a:rPr lang="ru-RU" sz="2400" u="sng" dirty="0"/>
              <a:t> </a:t>
            </a:r>
            <a:r>
              <a:rPr lang="ru-RU" sz="2400" u="sng" dirty="0" err="1"/>
              <a:t>священик</a:t>
            </a:r>
            <a:r>
              <a:rPr lang="ru-RU" sz="2400" u="sng" dirty="0"/>
              <a:t>, педагог, «</a:t>
            </a:r>
            <a:r>
              <a:rPr lang="ru-RU" sz="2400" u="sng" dirty="0" err="1"/>
              <a:t>батько</a:t>
            </a:r>
            <a:r>
              <a:rPr lang="ru-RU" sz="2400" u="sng" dirty="0"/>
              <a:t> </a:t>
            </a:r>
            <a:r>
              <a:rPr lang="ru-RU" sz="2400" u="sng" dirty="0" err="1"/>
              <a:t>українського</a:t>
            </a:r>
            <a:r>
              <a:rPr lang="ru-RU" sz="2400" u="sng" dirty="0"/>
              <a:t> </a:t>
            </a:r>
            <a:r>
              <a:rPr lang="ru-RU" sz="2400" u="sng" dirty="0" err="1" smtClean="0"/>
              <a:t>відродження</a:t>
            </a:r>
            <a:r>
              <a:rPr lang="ru-RU" sz="2400" u="sng" dirty="0"/>
              <a:t>» в </a:t>
            </a:r>
            <a:r>
              <a:rPr lang="ru-RU" sz="2400" u="sng" dirty="0" err="1"/>
              <a:t>Закарпатті</a:t>
            </a:r>
            <a:r>
              <a:rPr lang="ru-RU" sz="2400" u="sng" dirty="0"/>
              <a:t>. </a:t>
            </a:r>
            <a:r>
              <a:rPr lang="ru-RU" sz="2400" dirty="0"/>
              <a:t>У </a:t>
            </a:r>
            <a:r>
              <a:rPr lang="ru-RU" sz="2400" dirty="0" err="1"/>
              <a:t>міжвоєнний</a:t>
            </a:r>
            <a:r>
              <a:rPr lang="ru-RU" sz="2400" dirty="0"/>
              <a:t> </a:t>
            </a:r>
            <a:r>
              <a:rPr lang="ru-RU" sz="2400" dirty="0" err="1"/>
              <a:t>період</a:t>
            </a:r>
            <a:r>
              <a:rPr lang="ru-RU" sz="2400" dirty="0"/>
              <a:t> </a:t>
            </a:r>
            <a:r>
              <a:rPr lang="ru-RU" sz="2400" dirty="0" err="1" smtClean="0"/>
              <a:t>дотримувався</a:t>
            </a:r>
            <a:r>
              <a:rPr lang="ru-RU" sz="2400" dirty="0" smtClean="0"/>
              <a:t> </a:t>
            </a:r>
            <a:r>
              <a:rPr lang="ru-RU" sz="2400" dirty="0" err="1"/>
              <a:t>прочехословацької</a:t>
            </a:r>
            <a:r>
              <a:rPr lang="ru-RU" sz="2400" dirty="0"/>
              <a:t> </a:t>
            </a:r>
            <a:r>
              <a:rPr lang="ru-RU" sz="2400" dirty="0" err="1"/>
              <a:t>орієнтації</a:t>
            </a:r>
            <a:r>
              <a:rPr lang="ru-RU" sz="2400" dirty="0"/>
              <a:t>. </a:t>
            </a:r>
            <a:r>
              <a:rPr lang="ru-RU" sz="2400" dirty="0" err="1"/>
              <a:t>Був</a:t>
            </a:r>
            <a:r>
              <a:rPr lang="ru-RU" sz="2400" dirty="0"/>
              <a:t> </a:t>
            </a:r>
            <a:r>
              <a:rPr lang="ru-RU" sz="2400" dirty="0" err="1"/>
              <a:t>організатором</a:t>
            </a:r>
            <a:r>
              <a:rPr lang="ru-RU" sz="2400" dirty="0"/>
              <a:t> і </a:t>
            </a:r>
            <a:r>
              <a:rPr lang="ru-RU" sz="2400" dirty="0" err="1" smtClean="0"/>
              <a:t>керівником</a:t>
            </a:r>
            <a:r>
              <a:rPr lang="ru-RU" sz="2400" dirty="0" smtClean="0"/>
              <a:t> </a:t>
            </a:r>
            <a:r>
              <a:rPr lang="ru-RU" sz="2400" dirty="0"/>
              <a:t>Народно-</a:t>
            </a:r>
            <a:r>
              <a:rPr lang="ru-RU" sz="2400" dirty="0" err="1"/>
              <a:t>християнської</a:t>
            </a:r>
            <a:r>
              <a:rPr lang="ru-RU" sz="2400" dirty="0"/>
              <a:t> </a:t>
            </a:r>
            <a:r>
              <a:rPr lang="ru-RU" sz="2400" dirty="0" err="1"/>
              <a:t>партії</a:t>
            </a:r>
            <a:r>
              <a:rPr lang="ru-RU" sz="2400" dirty="0"/>
              <a:t> (1922–1939), </a:t>
            </a:r>
            <a:r>
              <a:rPr lang="ru-RU" sz="2400" dirty="0" err="1" smtClean="0"/>
              <a:t>обирався</a:t>
            </a:r>
            <a:r>
              <a:rPr lang="ru-RU" sz="2400" dirty="0" smtClean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неї</a:t>
            </a:r>
            <a:r>
              <a:rPr lang="ru-RU" sz="2400" dirty="0"/>
              <a:t> послом </a:t>
            </a:r>
            <a:r>
              <a:rPr lang="ru-RU" sz="2400" dirty="0" err="1"/>
              <a:t>чехословацького</a:t>
            </a:r>
            <a:r>
              <a:rPr lang="ru-RU" sz="2400" dirty="0"/>
              <a:t> парламенту (1925–1929). </a:t>
            </a:r>
          </a:p>
          <a:p>
            <a:r>
              <a:rPr lang="ru-RU" sz="2400" u="sng" dirty="0"/>
              <a:t>У </a:t>
            </a:r>
            <a:r>
              <a:rPr lang="ru-RU" sz="2400" u="sng" dirty="0" err="1"/>
              <a:t>жовтні</a:t>
            </a:r>
            <a:r>
              <a:rPr lang="ru-RU" sz="2400" u="sng" dirty="0"/>
              <a:t> 1938 р. </a:t>
            </a:r>
            <a:r>
              <a:rPr lang="ru-RU" sz="2400" u="sng" dirty="0" err="1"/>
              <a:t>чехословацький</a:t>
            </a:r>
            <a:r>
              <a:rPr lang="ru-RU" sz="2400" u="sng" dirty="0"/>
              <a:t> уряд </a:t>
            </a:r>
            <a:r>
              <a:rPr lang="ru-RU" sz="2400" u="sng" dirty="0" err="1"/>
              <a:t>призначив</a:t>
            </a:r>
            <a:r>
              <a:rPr lang="ru-RU" sz="2400" u="sng" dirty="0"/>
              <a:t> </a:t>
            </a:r>
            <a:r>
              <a:rPr lang="ru-RU" sz="2400" u="sng" dirty="0" err="1"/>
              <a:t>його</a:t>
            </a:r>
            <a:r>
              <a:rPr lang="ru-RU" sz="2400" u="sng" dirty="0"/>
              <a:t> </a:t>
            </a:r>
          </a:p>
          <a:p>
            <a:r>
              <a:rPr lang="ru-RU" sz="2400" u="sng" dirty="0" err="1"/>
              <a:t>прем’єр-міністром</a:t>
            </a:r>
            <a:r>
              <a:rPr lang="ru-RU" sz="2400" u="sng" dirty="0"/>
              <a:t> автономного уряду </a:t>
            </a:r>
            <a:r>
              <a:rPr lang="ru-RU" sz="2400" u="sng" dirty="0" err="1"/>
              <a:t>Карпатської</a:t>
            </a:r>
            <a:r>
              <a:rPr lang="ru-RU" sz="2400" u="sng" dirty="0"/>
              <a:t> </a:t>
            </a:r>
            <a:r>
              <a:rPr lang="ru-RU" sz="2400" u="sng" dirty="0" err="1"/>
              <a:t>України</a:t>
            </a:r>
            <a:r>
              <a:rPr lang="ru-RU" sz="2400" u="sng" dirty="0"/>
              <a:t>.</a:t>
            </a:r>
            <a:r>
              <a:rPr lang="ru-RU" sz="2400" dirty="0"/>
              <a:t> </a:t>
            </a:r>
            <a:r>
              <a:rPr lang="ru-RU" sz="2400" dirty="0" err="1" smtClean="0"/>
              <a:t>Під</a:t>
            </a:r>
            <a:r>
              <a:rPr lang="ru-RU" sz="2400" dirty="0" smtClean="0"/>
              <a:t> </a:t>
            </a:r>
            <a:r>
              <a:rPr lang="ru-RU" sz="2400" dirty="0"/>
              <a:t>час </a:t>
            </a:r>
            <a:r>
              <a:rPr lang="ru-RU" sz="2400" dirty="0" err="1"/>
              <a:t>виборів</a:t>
            </a:r>
            <a:r>
              <a:rPr lang="ru-RU" sz="2400" dirty="0"/>
              <a:t> до Сойму </a:t>
            </a:r>
            <a:r>
              <a:rPr lang="ru-RU" sz="2400" dirty="0" err="1"/>
              <a:t>Карпатської</a:t>
            </a:r>
            <a:r>
              <a:rPr lang="ru-RU" sz="2400" dirty="0"/>
              <a:t> </a:t>
            </a:r>
            <a:r>
              <a:rPr lang="ru-RU" sz="2400" dirty="0" err="1"/>
              <a:t>України</a:t>
            </a:r>
            <a:r>
              <a:rPr lang="ru-RU" sz="2400" dirty="0"/>
              <a:t> 12 лютого </a:t>
            </a:r>
            <a:r>
              <a:rPr lang="ru-RU" sz="2400" dirty="0" smtClean="0"/>
              <a:t>1939 </a:t>
            </a:r>
            <a:r>
              <a:rPr lang="ru-RU" sz="2400" dirty="0"/>
              <a:t>р. </a:t>
            </a:r>
            <a:r>
              <a:rPr lang="ru-RU" sz="2400" dirty="0" err="1"/>
              <a:t>обраний</a:t>
            </a:r>
            <a:r>
              <a:rPr lang="ru-RU" sz="2400" dirty="0"/>
              <a:t> послом. </a:t>
            </a:r>
            <a:r>
              <a:rPr lang="ru-RU" sz="2400" u="sng" dirty="0"/>
              <a:t>14 </a:t>
            </a:r>
            <a:r>
              <a:rPr lang="ru-RU" sz="2400" u="sng" dirty="0" err="1"/>
              <a:t>березня</a:t>
            </a:r>
            <a:r>
              <a:rPr lang="ru-RU" sz="2400" u="sng" dirty="0"/>
              <a:t> 1939 р. проголосив </a:t>
            </a:r>
            <a:r>
              <a:rPr lang="ru-RU" sz="2400" u="sng" dirty="0" err="1" smtClean="0"/>
              <a:t>незалежність</a:t>
            </a:r>
            <a:r>
              <a:rPr lang="ru-RU" sz="2400" u="sng" dirty="0" smtClean="0"/>
              <a:t> </a:t>
            </a:r>
            <a:r>
              <a:rPr lang="ru-RU" sz="2400" u="sng" dirty="0" err="1"/>
              <a:t>Карпатської</a:t>
            </a:r>
            <a:r>
              <a:rPr lang="ru-RU" sz="2400" u="sng" dirty="0"/>
              <a:t> </a:t>
            </a:r>
            <a:r>
              <a:rPr lang="ru-RU" sz="2400" u="sng" dirty="0" err="1"/>
              <a:t>України</a:t>
            </a:r>
            <a:r>
              <a:rPr lang="ru-RU" sz="2400" u="sng" dirty="0"/>
              <a:t>, </a:t>
            </a:r>
            <a:r>
              <a:rPr lang="ru-RU" sz="2400" u="sng" dirty="0" err="1"/>
              <a:t>що</a:t>
            </a:r>
            <a:r>
              <a:rPr lang="ru-RU" sz="2400" u="sng" dirty="0"/>
              <a:t> </a:t>
            </a:r>
            <a:r>
              <a:rPr lang="ru-RU" sz="2400" u="sng" dirty="0" err="1"/>
              <a:t>була</a:t>
            </a:r>
            <a:r>
              <a:rPr lang="ru-RU" sz="2400" u="sng" dirty="0"/>
              <a:t> </a:t>
            </a:r>
            <a:r>
              <a:rPr lang="ru-RU" sz="2400" u="sng" dirty="0" err="1"/>
              <a:t>ратифікована</a:t>
            </a:r>
            <a:r>
              <a:rPr lang="ru-RU" sz="2400" u="sng" dirty="0"/>
              <a:t> </a:t>
            </a:r>
            <a:r>
              <a:rPr lang="ru-RU" sz="2400" u="sng" dirty="0" err="1" smtClean="0"/>
              <a:t>Соймом</a:t>
            </a:r>
            <a:r>
              <a:rPr lang="ru-RU" sz="2400" u="sng" dirty="0" smtClean="0"/>
              <a:t> </a:t>
            </a:r>
            <a:r>
              <a:rPr lang="ru-RU" sz="2400" u="sng" dirty="0"/>
              <a:t>15 </a:t>
            </a:r>
            <a:r>
              <a:rPr lang="ru-RU" sz="2400" u="sng" dirty="0" err="1"/>
              <a:t>березня</a:t>
            </a:r>
            <a:r>
              <a:rPr lang="ru-RU" sz="2400" u="sng" dirty="0"/>
              <a:t> 1939 р. </a:t>
            </a:r>
            <a:r>
              <a:rPr lang="ru-RU" sz="2400" dirty="0"/>
              <a:t>На одному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засідань</a:t>
            </a:r>
            <a:r>
              <a:rPr lang="ru-RU" sz="2400" dirty="0"/>
              <a:t> Сойму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smtClean="0"/>
              <a:t> </a:t>
            </a:r>
            <a:r>
              <a:rPr lang="ru-RU" sz="2400" dirty="0" err="1"/>
              <a:t>обрано</a:t>
            </a:r>
            <a:r>
              <a:rPr lang="ru-RU" sz="2400" dirty="0"/>
              <a:t> президентом. Помер у </a:t>
            </a:r>
            <a:r>
              <a:rPr lang="ru-RU" sz="2400" dirty="0" err="1"/>
              <a:t>Бутирській</a:t>
            </a:r>
            <a:r>
              <a:rPr lang="ru-RU" sz="2400" dirty="0"/>
              <a:t> </a:t>
            </a:r>
            <a:r>
              <a:rPr lang="ru-RU" sz="2400" dirty="0" err="1"/>
              <a:t>в’язниці</a:t>
            </a:r>
            <a:r>
              <a:rPr lang="ru-RU" sz="2400" dirty="0"/>
              <a:t> (Москва).</a:t>
            </a:r>
          </a:p>
        </p:txBody>
      </p:sp>
    </p:spTree>
    <p:extLst>
      <p:ext uri="{BB962C8B-B14F-4D97-AF65-F5344CB8AC3E}">
        <p14:creationId xmlns="" xmlns:p14="http://schemas.microsoft.com/office/powerpoint/2010/main" val="187049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="" xmlns:p14="http://schemas.microsoft.com/office/powerpoint/2010/main" val="1988527666"/>
              </p:ext>
            </p:extLst>
          </p:nvPr>
        </p:nvGraphicFramePr>
        <p:xfrm>
          <a:off x="0" y="0"/>
          <a:ext cx="12192000" cy="18159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56068" y="2395470"/>
            <a:ext cx="9813701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3600" dirty="0" smtClean="0"/>
              <a:t>28 жовтня 1938р. – проголошення автономії Підкарпатської Русі</a:t>
            </a:r>
            <a:endParaRPr lang="ru-RU" sz="3600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="" xmlns:p14="http://schemas.microsoft.com/office/powerpoint/2010/main" val="3300863142"/>
              </p:ext>
            </p:extLst>
          </p:nvPr>
        </p:nvGraphicFramePr>
        <p:xfrm>
          <a:off x="0" y="4801674"/>
          <a:ext cx="12192000" cy="18159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="" xmlns:p14="http://schemas.microsoft.com/office/powerpoint/2010/main" val="316210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770" r="40029" b="32394"/>
          <a:stretch/>
        </p:blipFill>
        <p:spPr>
          <a:xfrm>
            <a:off x="2627291" y="158746"/>
            <a:ext cx="5473521" cy="6699254"/>
          </a:xfrm>
          <a:prstGeom prst="rect">
            <a:avLst/>
          </a:prstGeom>
        </p:spPr>
      </p:pic>
      <mc:AlternateContent xmlns:mc="http://schemas.openxmlformats.org/markup-compatibility/2006">
        <mc:Choice xmlns="" xmlns:p14="http://schemas.microsoft.com/office/powerpoint/2010/main" Requires="p14">
          <p:contentPart p14:bwMode="auto" r:id="rId3">
            <p14:nvContentPartPr>
              <p14:cNvPr id="4" name="Рукописный ввод 3"/>
              <p14:cNvContentPartPr/>
              <p14:nvPr/>
            </p14:nvContentPartPr>
            <p14:xfrm>
              <a:off x="3721188" y="4636334"/>
              <a:ext cx="1186200" cy="1275480"/>
            </p14:xfrm>
          </p:contentPart>
        </mc:Choice>
        <mc:Fallback>
          <p:pic>
            <p:nvPicPr>
              <p:cNvPr id="4" name="Рукописный ввод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97068" y="4612214"/>
                <a:ext cx="1234440" cy="132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5">
            <p14:nvContentPartPr>
              <p14:cNvPr id="13" name="Рукописный ввод 12"/>
              <p14:cNvContentPartPr/>
              <p14:nvPr/>
            </p14:nvContentPartPr>
            <p14:xfrm>
              <a:off x="3541548" y="4752254"/>
              <a:ext cx="451440" cy="116280"/>
            </p14:xfrm>
          </p:contentPart>
        </mc:Choice>
        <mc:Fallback>
          <p:pic>
            <p:nvPicPr>
              <p:cNvPr id="13" name="Рукописный ввод 1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17428" y="4728134"/>
                <a:ext cx="49968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7">
            <p14:nvContentPartPr>
              <p14:cNvPr id="14" name="Рукописный ввод 13"/>
              <p14:cNvContentPartPr/>
              <p14:nvPr/>
            </p14:nvContentPartPr>
            <p14:xfrm>
              <a:off x="4842588" y="5589254"/>
              <a:ext cx="412200" cy="39240"/>
            </p14:xfrm>
          </p:contentPart>
        </mc:Choice>
        <mc:Fallback>
          <p:pic>
            <p:nvPicPr>
              <p:cNvPr id="14" name="Рукописный ввод 1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818468" y="5565134"/>
                <a:ext cx="460440" cy="87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="" xmlns:p14="http://schemas.microsoft.com/office/powerpoint/2010/main" val="220723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6963" t="45599" r="16035" b="16621"/>
          <a:stretch/>
        </p:blipFill>
        <p:spPr>
          <a:xfrm>
            <a:off x="450574" y="430089"/>
            <a:ext cx="11276568" cy="5096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85349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zno.osvita.ua/doc/images/znotest/101/10106/karta_2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3392" y="385681"/>
            <a:ext cx="9972287" cy="4611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85611" y="5344732"/>
            <a:ext cx="99038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15 березня 1939 року – проголошення незалежності Карпатської України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216" y="4404575"/>
            <a:ext cx="1586529" cy="23559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1407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770" r="40029" b="32394"/>
          <a:stretch/>
        </p:blipFill>
        <p:spPr>
          <a:xfrm>
            <a:off x="2627291" y="158746"/>
            <a:ext cx="5473521" cy="66992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590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214" y="515155"/>
            <a:ext cx="11526592" cy="138499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1919р. – Сен-</a:t>
            </a:r>
            <a:r>
              <a:rPr lang="uk-UA" sz="2800" dirty="0" err="1" smtClean="0"/>
              <a:t>Жерменський</a:t>
            </a:r>
            <a:r>
              <a:rPr lang="uk-UA" sz="2800" dirty="0" smtClean="0"/>
              <a:t> договір визнав включення Буковини до Румунії</a:t>
            </a:r>
          </a:p>
          <a:p>
            <a:r>
              <a:rPr lang="uk-UA" sz="2800" dirty="0" smtClean="0"/>
              <a:t>1920р. – </a:t>
            </a:r>
            <a:r>
              <a:rPr lang="uk-UA" sz="2800" dirty="0" err="1" smtClean="0"/>
              <a:t>Бессарабськй</a:t>
            </a:r>
            <a:r>
              <a:rPr lang="uk-UA" sz="2800" dirty="0" smtClean="0"/>
              <a:t> протокол визнав Бессарабію у складі Румунії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96214" y="2099257"/>
            <a:ext cx="10341735" cy="1938992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Політика румунської влади: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000" dirty="0" smtClean="0"/>
              <a:t>Румунізація освіти, церкви, прізвищ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000" dirty="0" smtClean="0"/>
              <a:t>Перейменування населених пунктів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000" dirty="0" smtClean="0"/>
              <a:t>Вивезення оснащення з підприємств Бессарабії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000" dirty="0" smtClean="0"/>
              <a:t>Відновлення поміщицького землеволодіння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96214" y="4353059"/>
            <a:ext cx="10882648" cy="138499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1924 р. – повстання в Татарбунарах</a:t>
            </a:r>
          </a:p>
          <a:p>
            <a:r>
              <a:rPr lang="uk-UA" sz="2800" dirty="0" smtClean="0"/>
              <a:t>1927 р. – заснування УНП – єдиної легальної </a:t>
            </a:r>
            <a:r>
              <a:rPr lang="uk-UA" sz="2800" dirty="0" err="1" smtClean="0"/>
              <a:t>укаїнської</a:t>
            </a:r>
            <a:r>
              <a:rPr lang="uk-UA" sz="2800" dirty="0" smtClean="0"/>
              <a:t> партії в Румунії, керівник Володимир-Сергій </a:t>
            </a:r>
            <a:r>
              <a:rPr lang="uk-UA" sz="2800" dirty="0" err="1" smtClean="0"/>
              <a:t>Залозецький-Сас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41925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Презентація на тему Західноукраїнські землі 1921-1939 — презентації з  історії України | GDZ4YO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Презентація &amp;quot; Західноукраїнські землі в 1921-1939 роках&amp;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963" y="193965"/>
            <a:ext cx="11776363" cy="6442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Етнографічні регіони України. Коли вони сформувалися та звідки пішли їхні  назви - Переяславська міська рад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39648" y="1270143"/>
            <a:ext cx="6400800" cy="4867276"/>
          </a:xfrm>
          <a:prstGeom prst="rect">
            <a:avLst/>
          </a:prstGeom>
          <a:noFill/>
        </p:spPr>
      </p:pic>
      <p:pic>
        <p:nvPicPr>
          <p:cNvPr id="1028" name="Picture 4" descr="Етнографія України | Спадщина Предкі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09478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До Польщі входили: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4073" y="2008910"/>
            <a:ext cx="11402291" cy="4655126"/>
          </a:xfrm>
        </p:spPr>
        <p:txBody>
          <a:bodyPr>
            <a:noAutofit/>
          </a:bodyPr>
          <a:lstStyle/>
          <a:p>
            <a:r>
              <a:rPr lang="uk-UA" sz="2800" dirty="0" smtClean="0"/>
              <a:t>Східна </a:t>
            </a:r>
            <a:r>
              <a:rPr lang="uk-UA" sz="2800" dirty="0" smtClean="0"/>
              <a:t>Галичина, </a:t>
            </a:r>
            <a:endParaRPr lang="en-US" sz="2800" dirty="0" smtClean="0"/>
          </a:p>
          <a:p>
            <a:r>
              <a:rPr lang="uk-UA" sz="2800" dirty="0" smtClean="0"/>
              <a:t>Західна </a:t>
            </a:r>
            <a:r>
              <a:rPr lang="uk-UA" sz="2800" dirty="0" smtClean="0"/>
              <a:t>Волинь, </a:t>
            </a:r>
            <a:endParaRPr lang="en-US" sz="2800" dirty="0" smtClean="0"/>
          </a:p>
          <a:p>
            <a:r>
              <a:rPr lang="uk-UA" sz="2800" dirty="0" smtClean="0"/>
              <a:t>Західне </a:t>
            </a:r>
            <a:r>
              <a:rPr lang="uk-UA" sz="2800" dirty="0" smtClean="0"/>
              <a:t>Полісся</a:t>
            </a:r>
            <a:r>
              <a:rPr lang="uk-UA" sz="2800" dirty="0" smtClean="0"/>
              <a:t>,</a:t>
            </a:r>
            <a:r>
              <a:rPr lang="en-US" sz="2800" dirty="0" smtClean="0"/>
              <a:t> </a:t>
            </a:r>
          </a:p>
          <a:p>
            <a:r>
              <a:rPr lang="uk-UA" sz="2800" dirty="0" smtClean="0"/>
              <a:t>Холмщина</a:t>
            </a:r>
            <a:r>
              <a:rPr lang="uk-UA" sz="2800" dirty="0" smtClean="0"/>
              <a:t>, </a:t>
            </a:r>
            <a:endParaRPr lang="en-US" sz="2800" dirty="0" smtClean="0"/>
          </a:p>
          <a:p>
            <a:r>
              <a:rPr lang="uk-UA" sz="2800" dirty="0" smtClean="0"/>
              <a:t>Підляшшя</a:t>
            </a:r>
            <a:r>
              <a:rPr lang="uk-UA" sz="2800" dirty="0" smtClean="0"/>
              <a:t>, </a:t>
            </a:r>
            <a:endParaRPr lang="en-US" sz="2800" dirty="0" smtClean="0"/>
          </a:p>
          <a:p>
            <a:r>
              <a:rPr lang="uk-UA" sz="2800" dirty="0" err="1" smtClean="0"/>
              <a:t>Посяння</a:t>
            </a:r>
            <a:r>
              <a:rPr lang="uk-UA" sz="2800" dirty="0" smtClean="0"/>
              <a:t>, </a:t>
            </a:r>
            <a:endParaRPr lang="en-US" sz="2800" dirty="0" smtClean="0"/>
          </a:p>
          <a:p>
            <a:r>
              <a:rPr lang="uk-UA" sz="2800" dirty="0" smtClean="0"/>
              <a:t>Лемківщина </a:t>
            </a:r>
            <a:endParaRPr lang="en-US" sz="2800" dirty="0" smtClean="0"/>
          </a:p>
          <a:p>
            <a:r>
              <a:rPr lang="uk-UA" sz="2800" b="1" dirty="0" smtClean="0"/>
              <a:t>з </a:t>
            </a:r>
            <a:r>
              <a:rPr lang="uk-UA" sz="2800" b="1" dirty="0" smtClean="0"/>
              <a:t>населенням 5 </a:t>
            </a:r>
            <a:r>
              <a:rPr lang="uk-UA" sz="2800" b="1" dirty="0" err="1" smtClean="0"/>
              <a:t>млн</a:t>
            </a:r>
            <a:r>
              <a:rPr lang="uk-UA" sz="2800" b="1" dirty="0" smtClean="0"/>
              <a:t> </a:t>
            </a:r>
            <a:r>
              <a:rPr lang="uk-UA" sz="2800" b="1" dirty="0" smtClean="0"/>
              <a:t>українців</a:t>
            </a:r>
            <a:r>
              <a:rPr lang="en-US" sz="2800" b="1" dirty="0" smtClean="0"/>
              <a:t> </a:t>
            </a:r>
            <a:r>
              <a:rPr lang="uk-UA" sz="2800" b="1" dirty="0" smtClean="0"/>
              <a:t>(</a:t>
            </a:r>
            <a:r>
              <a:rPr lang="uk-UA" sz="2800" b="1" dirty="0" smtClean="0"/>
              <a:t>близько 15 % населення) — третина території тодішньої Польщі.</a:t>
            </a:r>
            <a:endParaRPr lang="uk-UA" sz="28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3159" y="609600"/>
            <a:ext cx="10156295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Українські</a:t>
            </a:r>
            <a:r>
              <a:rPr lang="ru-RU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4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землі</a:t>
            </a:r>
            <a:r>
              <a:rPr lang="ru-RU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у </a:t>
            </a:r>
            <a:r>
              <a:rPr lang="ru-RU" sz="4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складі</a:t>
            </a:r>
            <a:r>
              <a:rPr lang="ru-RU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4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Польщі</a:t>
            </a:r>
            <a:endParaRPr lang="ru-RU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2262938077"/>
              </p:ext>
            </p:extLst>
          </p:nvPr>
        </p:nvGraphicFramePr>
        <p:xfrm>
          <a:off x="154546" y="842015"/>
          <a:ext cx="12037454" cy="6015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42726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14033" y="0"/>
            <a:ext cx="8563946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Українські землі у складі Польщі</a:t>
            </a:r>
            <a:endParaRPr lang="uk-UA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8941" y="1017431"/>
            <a:ext cx="11706896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«Східні креси» – назва західноукраїнських та західнобілоруських земель у складі Польщі</a:t>
            </a:r>
            <a:endParaRPr lang="ru-RU" sz="28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1704128583"/>
              </p:ext>
            </p:extLst>
          </p:nvPr>
        </p:nvGraphicFramePr>
        <p:xfrm>
          <a:off x="218941" y="2099256"/>
          <a:ext cx="11706896" cy="4758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73606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1467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3600" dirty="0" smtClean="0"/>
              <a:t>Українські землі у складі Польщі</a:t>
            </a:r>
            <a:endParaRPr lang="uk-UA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77635" y="1551709"/>
            <a:ext cx="10834255" cy="5112327"/>
          </a:xfrm>
        </p:spPr>
        <p:txBody>
          <a:bodyPr>
            <a:normAutofit/>
          </a:bodyPr>
          <a:lstStyle/>
          <a:p>
            <a:r>
              <a:rPr lang="uk-UA" dirty="0" smtClean="0"/>
              <a:t>Польські землі були поділені на корінні польські землі </a:t>
            </a:r>
            <a:r>
              <a:rPr lang="uk-UA" b="1" dirty="0" smtClean="0">
                <a:solidFill>
                  <a:srgbClr val="C00000"/>
                </a:solidFill>
              </a:rPr>
              <a:t>(Польща «А») </a:t>
            </a:r>
            <a:r>
              <a:rPr lang="uk-UA" dirty="0" smtClean="0"/>
              <a:t>та</a:t>
            </a:r>
            <a:r>
              <a:rPr lang="en-US" dirty="0" smtClean="0"/>
              <a:t> </a:t>
            </a:r>
            <a:r>
              <a:rPr lang="uk-UA" dirty="0" smtClean="0"/>
              <a:t>окраїнні </a:t>
            </a:r>
            <a:r>
              <a:rPr lang="uk-UA" dirty="0" smtClean="0"/>
              <a:t>— переважно українські й білоруські землі </a:t>
            </a:r>
            <a:r>
              <a:rPr lang="uk-UA" b="1" dirty="0" smtClean="0">
                <a:solidFill>
                  <a:srgbClr val="0070C0"/>
                </a:solidFill>
              </a:rPr>
              <a:t>(Польща «Б»). </a:t>
            </a:r>
            <a:endParaRPr lang="en-US" b="1" dirty="0" smtClean="0">
              <a:solidFill>
                <a:srgbClr val="0070C0"/>
              </a:solidFill>
            </a:endParaRPr>
          </a:p>
          <a:p>
            <a:r>
              <a:rPr lang="uk-UA" u="sng" dirty="0" smtClean="0">
                <a:solidFill>
                  <a:srgbClr val="C00000"/>
                </a:solidFill>
              </a:rPr>
              <a:t>Польща </a:t>
            </a:r>
            <a:r>
              <a:rPr lang="uk-UA" u="sng" dirty="0" smtClean="0">
                <a:solidFill>
                  <a:srgbClr val="C00000"/>
                </a:solidFill>
              </a:rPr>
              <a:t>«А</a:t>
            </a:r>
            <a:r>
              <a:rPr lang="uk-UA" u="sng" dirty="0" smtClean="0">
                <a:solidFill>
                  <a:srgbClr val="C00000"/>
                </a:solidFill>
              </a:rPr>
              <a:t>»</a:t>
            </a:r>
            <a:r>
              <a:rPr lang="en-US" dirty="0" smtClean="0"/>
              <a:t> </a:t>
            </a:r>
            <a:r>
              <a:rPr lang="uk-UA" dirty="0" smtClean="0"/>
              <a:t>отримувала </a:t>
            </a:r>
            <a:r>
              <a:rPr lang="uk-UA" dirty="0" smtClean="0"/>
              <a:t>дешеві кредити і державну підтримку, </a:t>
            </a:r>
            <a:endParaRPr lang="en-US" dirty="0" smtClean="0"/>
          </a:p>
          <a:p>
            <a:r>
              <a:rPr lang="uk-UA" u="sng" dirty="0" smtClean="0">
                <a:solidFill>
                  <a:srgbClr val="0070C0"/>
                </a:solidFill>
              </a:rPr>
              <a:t>Польща </a:t>
            </a:r>
            <a:r>
              <a:rPr lang="uk-UA" u="sng" dirty="0" smtClean="0">
                <a:solidFill>
                  <a:srgbClr val="0070C0"/>
                </a:solidFill>
              </a:rPr>
              <a:t>«Б»</a:t>
            </a:r>
            <a:r>
              <a:rPr lang="uk-UA" dirty="0" smtClean="0"/>
              <a:t> стала </a:t>
            </a:r>
            <a:r>
              <a:rPr lang="uk-UA" dirty="0" smtClean="0"/>
              <a:t>ринком</a:t>
            </a:r>
            <a:r>
              <a:rPr lang="en-US" dirty="0" smtClean="0"/>
              <a:t> </a:t>
            </a:r>
            <a:r>
              <a:rPr lang="uk-UA" dirty="0" smtClean="0"/>
              <a:t>збуту</a:t>
            </a:r>
            <a:r>
              <a:rPr lang="uk-UA" dirty="0" smtClean="0"/>
              <a:t>, постачальником дешевої сировини та робочої сили, де штучно </a:t>
            </a:r>
            <a:r>
              <a:rPr lang="uk-UA" dirty="0" smtClean="0"/>
              <a:t>стримувався </a:t>
            </a:r>
            <a:r>
              <a:rPr lang="uk-UA" dirty="0" smtClean="0"/>
              <a:t>промисловий розвиток. </a:t>
            </a:r>
            <a:endParaRPr lang="en-US" dirty="0" smtClean="0"/>
          </a:p>
          <a:p>
            <a:r>
              <a:rPr lang="uk-UA" dirty="0" smtClean="0"/>
              <a:t>Українцям </a:t>
            </a:r>
            <a:r>
              <a:rPr lang="uk-UA" dirty="0" smtClean="0"/>
              <a:t>заборонили купувати землю, натомість </a:t>
            </a:r>
            <a:r>
              <a:rPr lang="uk-UA" dirty="0" smtClean="0"/>
              <a:t>землі роздавали </a:t>
            </a:r>
            <a:r>
              <a:rPr lang="uk-UA" sz="3200" b="1" dirty="0" smtClean="0">
                <a:solidFill>
                  <a:srgbClr val="C00000"/>
                </a:solidFill>
              </a:rPr>
              <a:t>осадникам-колоністам</a:t>
            </a:r>
            <a:r>
              <a:rPr lang="uk-UA" dirty="0" smtClean="0"/>
              <a:t> </a:t>
            </a:r>
            <a:r>
              <a:rPr lang="uk-UA" dirty="0" smtClean="0"/>
              <a:t>та їхнім родинам, особливо на Волині; </a:t>
            </a:r>
            <a:r>
              <a:rPr lang="uk-UA" dirty="0" smtClean="0"/>
              <a:t>загалом </a:t>
            </a:r>
            <a:r>
              <a:rPr lang="uk-UA" dirty="0" smtClean="0"/>
              <a:t>було переселено до 200 тис. осіб</a:t>
            </a:r>
            <a:r>
              <a:rPr lang="uk-UA" dirty="0" smtClean="0"/>
              <a:t>.</a:t>
            </a:r>
            <a:endParaRPr lang="en-US" dirty="0" smtClean="0"/>
          </a:p>
          <a:p>
            <a:r>
              <a:rPr lang="uk-UA" sz="2800" b="1" i="1" u="sng" dirty="0" smtClean="0">
                <a:solidFill>
                  <a:srgbClr val="FF0000"/>
                </a:solidFill>
              </a:rPr>
              <a:t>Осадництво</a:t>
            </a:r>
            <a:r>
              <a:rPr lang="uk-UA" sz="2800" dirty="0" smtClean="0">
                <a:solidFill>
                  <a:srgbClr val="FF0000"/>
                </a:solidFill>
              </a:rPr>
              <a:t> </a:t>
            </a:r>
            <a:r>
              <a:rPr lang="uk-UA" sz="2800" dirty="0" smtClean="0"/>
              <a:t>— політика заселення польськими колоністами </a:t>
            </a:r>
            <a:r>
              <a:rPr lang="uk-UA" sz="2800" dirty="0" smtClean="0"/>
              <a:t>західноукраїнських </a:t>
            </a:r>
            <a:r>
              <a:rPr lang="uk-UA" sz="2800" dirty="0" smtClean="0"/>
              <a:t>та західнобілоруських земель, яку планомірно проводив уряд </a:t>
            </a:r>
            <a:r>
              <a:rPr lang="uk-UA" sz="2800" dirty="0" smtClean="0"/>
              <a:t>Польщі</a:t>
            </a:r>
            <a:r>
              <a:rPr lang="en-US" sz="2800" dirty="0" smtClean="0"/>
              <a:t> </a:t>
            </a:r>
            <a:r>
              <a:rPr lang="uk-UA" sz="2800" dirty="0" smtClean="0"/>
              <a:t>в </a:t>
            </a:r>
            <a:r>
              <a:rPr lang="uk-UA" sz="2800" dirty="0" smtClean="0"/>
              <a:t>1920-ті роки з метою полонізації цих територій.</a:t>
            </a:r>
            <a:endParaRPr lang="uk-UA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68582"/>
            <a:ext cx="1191491" cy="5389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437</TotalTime>
  <Words>1634</Words>
  <Application>Microsoft Office PowerPoint</Application>
  <PresentationFormat>Произвольный</PresentationFormat>
  <Paragraphs>156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Дерево</vt:lpstr>
      <vt:lpstr>Західноукраїнські землі в міжвоєнний період</vt:lpstr>
      <vt:lpstr>Слайд 2</vt:lpstr>
      <vt:lpstr>Слайд 3</vt:lpstr>
      <vt:lpstr>Слайд 4</vt:lpstr>
      <vt:lpstr>Слайд 5</vt:lpstr>
      <vt:lpstr>До Польщі входили: </vt:lpstr>
      <vt:lpstr>Слайд 7</vt:lpstr>
      <vt:lpstr>Слайд 8</vt:lpstr>
      <vt:lpstr>Українські землі у складі Польщі</vt:lpstr>
      <vt:lpstr>Слайд 10</vt:lpstr>
      <vt:lpstr>Польща повела активну політику полонізації</vt:lpstr>
      <vt:lpstr>Слайд 12</vt:lpstr>
      <vt:lpstr>Слайд 13</vt:lpstr>
      <vt:lpstr>Слайд 14</vt:lpstr>
      <vt:lpstr>Слайд 15</vt:lpstr>
      <vt:lpstr>Слайд 16</vt:lpstr>
      <vt:lpstr> Українські землі у складі Польщі </vt:lpstr>
      <vt:lpstr>Слайд 18</vt:lpstr>
      <vt:lpstr>Політичні партії та організації Східної Галичини</vt:lpstr>
      <vt:lpstr>Політичні партії та організації Східної Галичини</vt:lpstr>
      <vt:lpstr>Політичні партії та організації Східної Галичини</vt:lpstr>
      <vt:lpstr>Слайд 22</vt:lpstr>
      <vt:lpstr>Ідеологією ОУН був інтегральний націоналізм Д. Донцова,</vt:lpstr>
      <vt:lpstr>Методами боротьби </vt:lpstr>
      <vt:lpstr>Політичні партії та організації Східної Галичини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Західноукраїнські землі в міжвоєнний період</dc:title>
  <dc:creator>User</dc:creator>
  <cp:lastModifiedBy>userznu</cp:lastModifiedBy>
  <cp:revision>38</cp:revision>
  <dcterms:created xsi:type="dcterms:W3CDTF">2020-05-28T03:33:25Z</dcterms:created>
  <dcterms:modified xsi:type="dcterms:W3CDTF">2022-02-10T22:28:42Z</dcterms:modified>
</cp:coreProperties>
</file>