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2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14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80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513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5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019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834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2889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764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57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715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09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8C190-20AB-4CAC-951B-D478E993FC9C}" type="datetimeFigureOut">
              <a:rPr lang="ru-RU" smtClean="0"/>
              <a:t>06.02.2023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3CCEB-5AD0-447D-B89E-84CBB74AD0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037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2F593C-3FD8-45DF-88F2-8AF2EF852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7" y="2368802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uk-UA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Лекція 3.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мета та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дисципліни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Фізична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культура» для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учнів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початкової</a:t>
            </a:r>
            <a:r>
              <a:rPr lang="ru-RU" sz="3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школи</a:t>
            </a:r>
            <a:b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322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Circulo rojo. prohibir el símbolo. señal de carretera vacía | Vector Premium">
            <a:extLst>
              <a:ext uri="{FF2B5EF4-FFF2-40B4-BE49-F238E27FC236}">
                <a16:creationId xmlns:a16="http://schemas.microsoft.com/office/drawing/2014/main" id="{1A1621D4-93DE-4A75-A2D0-70A61E32D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187" y="1405029"/>
            <a:ext cx="1986231" cy="1986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Circulo rojo. prohibir el símbolo. señal de carretera vacía | Vector Premium">
            <a:extLst>
              <a:ext uri="{FF2B5EF4-FFF2-40B4-BE49-F238E27FC236}">
                <a16:creationId xmlns:a16="http://schemas.microsoft.com/office/drawing/2014/main" id="{94F3A0D5-2589-48D6-98B8-B00DF5672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3838" y="191075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irculo rojo. prohibir el símbolo. señal de carretera vacía | Vector Premium">
            <a:extLst>
              <a:ext uri="{FF2B5EF4-FFF2-40B4-BE49-F238E27FC236}">
                <a16:creationId xmlns:a16="http://schemas.microsoft.com/office/drawing/2014/main" id="{03FBAB3F-E953-491E-8454-21F5D30DC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62" y="4727276"/>
            <a:ext cx="1837426" cy="183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irculo rojo. prohibir el símbolo. señal de carretera vacía | Vector Premium">
            <a:extLst>
              <a:ext uri="{FF2B5EF4-FFF2-40B4-BE49-F238E27FC236}">
                <a16:creationId xmlns:a16="http://schemas.microsoft.com/office/drawing/2014/main" id="{DDB91CE4-19E8-41F7-9F9F-69E9CFF75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0766" y="245853"/>
            <a:ext cx="3183147" cy="318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irculo rojo. prohibir el símbolo. señal de carretera vacía | Vector Premium">
            <a:extLst>
              <a:ext uri="{FF2B5EF4-FFF2-40B4-BE49-F238E27FC236}">
                <a16:creationId xmlns:a16="http://schemas.microsoft.com/office/drawing/2014/main" id="{B74C7723-CA8E-4344-ADE2-AAAEAED8A5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33755" y="6124754"/>
            <a:ext cx="733245" cy="73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Circulo rojo. prohibir el símbolo. señal de carretera vacía | Vector Premium">
            <a:extLst>
              <a:ext uri="{FF2B5EF4-FFF2-40B4-BE49-F238E27FC236}">
                <a16:creationId xmlns:a16="http://schemas.microsoft.com/office/drawing/2014/main" id="{933D0D29-2B62-401A-A728-97DE44AC0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6366294"/>
            <a:ext cx="491706" cy="491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Circulo rojo. prohibir el símbolo. señal de carretera vacía | Vector Premium">
            <a:extLst>
              <a:ext uri="{FF2B5EF4-FFF2-40B4-BE49-F238E27FC236}">
                <a16:creationId xmlns:a16="http://schemas.microsoft.com/office/drawing/2014/main" id="{A70F3B98-D479-4EF6-8E82-2BEC2B99F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209690"/>
            <a:ext cx="2648309" cy="264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DAACE58-A6FE-4116-8B81-126344A98C03}"/>
              </a:ext>
            </a:extLst>
          </p:cNvPr>
          <p:cNvSpPr txBox="1"/>
          <p:nvPr/>
        </p:nvSpPr>
        <p:spPr>
          <a:xfrm>
            <a:off x="0" y="9799"/>
            <a:ext cx="12192000" cy="606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/>
            <a:r>
              <a:rPr lang="uk-UA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План:</a:t>
            </a:r>
            <a:endParaRPr lang="ru-RU" sz="2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мета,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лінії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 «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культура».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Рухова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активність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учнів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як предмет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фізичній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початковій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школі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розділи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навчального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 «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культура» у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початковій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школі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Правила баскетболу. Техніка i тактика баскетболу. 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Правила футболу. Техніка i тактика футболу. 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7) Правила волейболу. Техніка i тактика волейболу. 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8) Правила гандболу. Техніка i тактика гандболу. 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9) Гімнастична термінологія. Види гімнастики. Техніка гімнастичних вправ. 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10) Види легкої атлетики. Техніка легкоатлетичних дисциплін. 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11) Поняття про рухливі ігри. Види рухливих ігор. Структура рухливої гри. </a:t>
            </a:r>
            <a:endParaRPr lang="ru-RU" sz="20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Розподілення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навчального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матеріалу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відповідними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модулями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мети та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 «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культура» для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учнів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1-4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14)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Спрямованість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 на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розвиток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учнів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ключових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компетентностей.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15) 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предмета. </a:t>
            </a:r>
          </a:p>
          <a:p>
            <a:pPr indent="180340" algn="just"/>
            <a:r>
              <a:rPr lang="uk-UA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16) 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Школи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як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складові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навчального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 «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культура»: школа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пересувань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школа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рухів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школа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м’яча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школа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стрибків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школа активного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відпочинку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школа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фізичних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здібностей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школа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постави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814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2991F-EBB7-498E-A8A8-C598AC1A3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Мета дисципліни «Фізична культура»</a:t>
            </a:r>
            <a:br>
              <a:rPr lang="uk-UA" dirty="0"/>
            </a:br>
            <a:r>
              <a:rPr lang="uk-UA" dirty="0"/>
              <a:t>(за Р. Шияном)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E2BFB8-341F-46A2-A185-A56EC4399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7838" y="586995"/>
            <a:ext cx="6281873" cy="5248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err="1"/>
              <a:t>формування</a:t>
            </a:r>
            <a:r>
              <a:rPr lang="ru-RU" sz="3200" dirty="0"/>
              <a:t> в </a:t>
            </a:r>
            <a:r>
              <a:rPr lang="ru-RU" sz="3200" dirty="0" err="1"/>
              <a:t>учня</a:t>
            </a:r>
            <a:r>
              <a:rPr lang="ru-RU" sz="3200" dirty="0"/>
              <a:t> / </a:t>
            </a:r>
            <a:r>
              <a:rPr lang="ru-RU" sz="3200" dirty="0" err="1"/>
              <a:t>учениці</a:t>
            </a:r>
            <a:r>
              <a:rPr lang="ru-RU" sz="3200" dirty="0"/>
              <a:t> </a:t>
            </a:r>
            <a:r>
              <a:rPr lang="ru-RU" sz="3200" dirty="0" err="1"/>
              <a:t>стійкої</a:t>
            </a:r>
            <a:r>
              <a:rPr lang="ru-RU" sz="3200" dirty="0"/>
              <a:t> </a:t>
            </a:r>
            <a:r>
              <a:rPr lang="ru-RU" sz="3200" dirty="0" err="1"/>
              <a:t>мотивації</a:t>
            </a:r>
            <a:r>
              <a:rPr lang="ru-RU" sz="3200" dirty="0"/>
              <a:t> до занять </a:t>
            </a:r>
            <a:r>
              <a:rPr lang="ru-RU" sz="3200" dirty="0" err="1"/>
              <a:t>фізичною</a:t>
            </a:r>
            <a:r>
              <a:rPr lang="ru-RU" sz="3200" dirty="0"/>
              <a:t> культурою і спортом та </a:t>
            </a:r>
            <a:r>
              <a:rPr lang="ru-RU" sz="3200" dirty="0" err="1"/>
              <a:t>життєво</a:t>
            </a:r>
            <a:r>
              <a:rPr lang="ru-RU" sz="3200" dirty="0"/>
              <a:t> </a:t>
            </a:r>
            <a:r>
              <a:rPr lang="ru-RU" sz="3200" dirty="0" err="1"/>
              <a:t>необхідних</a:t>
            </a:r>
            <a:r>
              <a:rPr lang="ru-RU" sz="3200" dirty="0"/>
              <a:t> </a:t>
            </a:r>
            <a:r>
              <a:rPr lang="ru-RU" sz="3200" dirty="0" err="1"/>
              <a:t>рухових</a:t>
            </a:r>
            <a:r>
              <a:rPr lang="ru-RU" sz="3200" dirty="0"/>
              <a:t> </a:t>
            </a:r>
            <a:r>
              <a:rPr lang="ru-RU" sz="3200" dirty="0" err="1"/>
              <a:t>умінь</a:t>
            </a:r>
            <a:r>
              <a:rPr lang="ru-RU" sz="3200" dirty="0"/>
              <a:t> і </a:t>
            </a:r>
            <a:r>
              <a:rPr lang="ru-RU" sz="3200" dirty="0" err="1"/>
              <a:t>навичок</a:t>
            </a:r>
            <a:r>
              <a:rPr lang="ru-RU" sz="3200" dirty="0"/>
              <a:t> для </a:t>
            </a:r>
            <a:r>
              <a:rPr lang="ru-RU" sz="3200" dirty="0" err="1"/>
              <a:t>збереження</a:t>
            </a:r>
            <a:r>
              <a:rPr lang="ru-RU" sz="3200" dirty="0"/>
              <a:t> </a:t>
            </a:r>
            <a:r>
              <a:rPr lang="ru-RU" sz="3200" dirty="0" err="1"/>
              <a:t>власного</a:t>
            </a:r>
            <a:r>
              <a:rPr lang="ru-RU" sz="3200" dirty="0"/>
              <a:t> </a:t>
            </a:r>
            <a:r>
              <a:rPr lang="ru-RU" sz="3200" dirty="0" err="1"/>
              <a:t>здоров’я</a:t>
            </a:r>
            <a:r>
              <a:rPr lang="ru-RU" sz="3200" dirty="0"/>
              <a:t>, </a:t>
            </a:r>
            <a:r>
              <a:rPr lang="ru-RU" sz="3200" dirty="0" err="1"/>
              <a:t>розширення</a:t>
            </a:r>
            <a:r>
              <a:rPr lang="ru-RU" sz="3200" dirty="0"/>
              <a:t> </a:t>
            </a:r>
            <a:r>
              <a:rPr lang="ru-RU" sz="3200" dirty="0" err="1"/>
              <a:t>функціональних</a:t>
            </a:r>
            <a:r>
              <a:rPr lang="ru-RU" sz="3200" dirty="0"/>
              <a:t> </a:t>
            </a:r>
            <a:r>
              <a:rPr lang="ru-RU" sz="3200" dirty="0" err="1"/>
              <a:t>можливостей</a:t>
            </a:r>
            <a:r>
              <a:rPr lang="ru-RU" sz="3200" dirty="0"/>
              <a:t> </a:t>
            </a:r>
            <a:r>
              <a:rPr lang="ru-RU" sz="3200" dirty="0" err="1"/>
              <a:t>організму</a:t>
            </a:r>
            <a:r>
              <a:rPr lang="ru-RU" sz="3200" dirty="0"/>
              <a:t>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CA2EB4B-02D0-4156-91E1-BAF4DB165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204" y="5284237"/>
            <a:ext cx="1009650" cy="86677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E2B4CAA-3123-4677-899F-6813021515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4019" y="5055567"/>
            <a:ext cx="1487952" cy="155264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B09D0AD-FCF7-42C6-A847-6FC2F7965C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3863" y="5305353"/>
            <a:ext cx="1328468" cy="155264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BE4830A-2BCF-46A5-9C9E-F34C6DF432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227" y="5527124"/>
            <a:ext cx="2405063" cy="1247775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F01EF74-9E73-4D73-AFD1-1FC4D10AC8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3590" y="5022299"/>
            <a:ext cx="1295400" cy="17526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C6B89B66-FF21-4231-843A-DFACAA221A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8120" y="83101"/>
            <a:ext cx="2263783" cy="1552647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7378DB92-D297-43FC-8C5E-5735D977D68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34125" y="5679822"/>
            <a:ext cx="1257300" cy="1152525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2CA61D87-F5C5-42D5-B523-4955EA72057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68774" y="5702387"/>
            <a:ext cx="1132756" cy="1107396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0C62B1AD-5B00-4861-8986-1C2F3A4889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9631" y="145651"/>
            <a:ext cx="1305471" cy="1298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B55DAF14-D91F-44CC-98A3-308635023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586" y="5297913"/>
            <a:ext cx="1541558" cy="154155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F2991F-EBB7-498E-A8A8-C598AC1A3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Мета дисципліни «Фізична культура»</a:t>
            </a:r>
            <a:br>
              <a:rPr lang="uk-UA" dirty="0"/>
            </a:br>
            <a:r>
              <a:rPr lang="uk-UA" dirty="0"/>
              <a:t>(за </a:t>
            </a:r>
            <a:r>
              <a:rPr lang="uk-UA" dirty="0" err="1"/>
              <a:t>О.Савченком</a:t>
            </a:r>
            <a:r>
              <a:rPr lang="uk-UA" dirty="0"/>
              <a:t>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E2BFB8-341F-46A2-A185-A56EC4399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8271" y="229631"/>
            <a:ext cx="7272997" cy="524862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200" dirty="0" err="1"/>
              <a:t>всебічний</a:t>
            </a:r>
            <a:r>
              <a:rPr lang="ru-RU" sz="3200" dirty="0"/>
              <a:t> </a:t>
            </a:r>
            <a:r>
              <a:rPr lang="ru-RU" sz="3200" dirty="0" err="1"/>
              <a:t>фізичний</a:t>
            </a:r>
            <a:r>
              <a:rPr lang="ru-RU" sz="3200" dirty="0"/>
              <a:t> </a:t>
            </a:r>
            <a:r>
              <a:rPr lang="ru-RU" sz="3200" dirty="0" err="1"/>
              <a:t>розвиток</a:t>
            </a:r>
            <a:r>
              <a:rPr lang="ru-RU" sz="3200" dirty="0"/>
              <a:t> </a:t>
            </a:r>
            <a:r>
              <a:rPr lang="ru-RU" sz="3200" dirty="0" err="1"/>
              <a:t>особистості</a:t>
            </a:r>
            <a:r>
              <a:rPr lang="ru-RU" sz="3200" dirty="0"/>
              <a:t> </a:t>
            </a:r>
            <a:r>
              <a:rPr lang="ru-RU" sz="3200" dirty="0" err="1"/>
              <a:t>учня</a:t>
            </a:r>
            <a:r>
              <a:rPr lang="ru-RU" sz="3200" dirty="0"/>
              <a:t> </a:t>
            </a:r>
            <a:r>
              <a:rPr lang="ru-RU" sz="3200" dirty="0" err="1"/>
              <a:t>засобами</a:t>
            </a:r>
            <a:r>
              <a:rPr lang="ru-RU" sz="3200" dirty="0"/>
              <a:t> </a:t>
            </a:r>
            <a:r>
              <a:rPr lang="ru-RU" sz="3200" dirty="0" err="1"/>
              <a:t>фізкультурної</a:t>
            </a:r>
            <a:r>
              <a:rPr lang="ru-RU" sz="3200" dirty="0"/>
              <a:t> та </a:t>
            </a:r>
            <a:r>
              <a:rPr lang="ru-RU" sz="3200" dirty="0" err="1"/>
              <a:t>ігрової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, </a:t>
            </a:r>
            <a:r>
              <a:rPr lang="ru-RU" sz="3200" dirty="0" err="1"/>
              <a:t>формування</a:t>
            </a:r>
            <a:r>
              <a:rPr lang="ru-RU" sz="3200" dirty="0"/>
              <a:t> в </a:t>
            </a:r>
            <a:r>
              <a:rPr lang="ru-RU" sz="3200" dirty="0" err="1"/>
              <a:t>молодших</a:t>
            </a:r>
            <a:r>
              <a:rPr lang="ru-RU" sz="3200" dirty="0"/>
              <a:t> </a:t>
            </a:r>
            <a:r>
              <a:rPr lang="ru-RU" sz="3200" dirty="0" err="1"/>
              <a:t>школярів</a:t>
            </a:r>
            <a:r>
              <a:rPr lang="ru-RU" sz="3200" dirty="0"/>
              <a:t> </a:t>
            </a:r>
            <a:r>
              <a:rPr lang="ru-RU" sz="3200" dirty="0" err="1"/>
              <a:t>ключових</a:t>
            </a:r>
            <a:r>
              <a:rPr lang="ru-RU" sz="3200" dirty="0"/>
              <a:t> </a:t>
            </a:r>
            <a:r>
              <a:rPr lang="ru-RU" sz="3200" dirty="0" err="1"/>
              <a:t>фізкультурних</a:t>
            </a:r>
            <a:r>
              <a:rPr lang="ru-RU" sz="3200" dirty="0"/>
              <a:t> компетентностей, </a:t>
            </a:r>
            <a:r>
              <a:rPr lang="ru-RU" sz="3200" dirty="0" err="1"/>
              <a:t>ціннісного</a:t>
            </a:r>
            <a:r>
              <a:rPr lang="ru-RU" sz="3200" dirty="0"/>
              <a:t> </a:t>
            </a:r>
            <a:r>
              <a:rPr lang="ru-RU" sz="3200" dirty="0" err="1"/>
              <a:t>ставлення</a:t>
            </a:r>
            <a:r>
              <a:rPr lang="ru-RU" sz="3200" dirty="0"/>
              <a:t> до </a:t>
            </a:r>
            <a:r>
              <a:rPr lang="ru-RU" sz="3200" dirty="0" err="1"/>
              <a:t>фізичної</a:t>
            </a:r>
            <a:r>
              <a:rPr lang="ru-RU" sz="3200" dirty="0"/>
              <a:t> </a:t>
            </a:r>
            <a:r>
              <a:rPr lang="ru-RU" sz="3200" dirty="0" err="1"/>
              <a:t>культури</a:t>
            </a:r>
            <a:r>
              <a:rPr lang="ru-RU" sz="3200" dirty="0"/>
              <a:t>, спорту, </a:t>
            </a:r>
            <a:r>
              <a:rPr lang="ru-RU" sz="3200" dirty="0" err="1"/>
              <a:t>фізкультурно-оздоровчих</a:t>
            </a:r>
            <a:r>
              <a:rPr lang="ru-RU" sz="3200" dirty="0"/>
              <a:t> занять та </a:t>
            </a:r>
            <a:r>
              <a:rPr lang="ru-RU" sz="3200" dirty="0" err="1"/>
              <a:t>виховання</a:t>
            </a:r>
            <a:r>
              <a:rPr lang="ru-RU" sz="3200" dirty="0"/>
              <a:t> </a:t>
            </a:r>
            <a:r>
              <a:rPr lang="ru-RU" sz="3200" dirty="0" err="1"/>
              <a:t>фізично</a:t>
            </a:r>
            <a:r>
              <a:rPr lang="ru-RU" sz="3200" dirty="0"/>
              <a:t> </a:t>
            </a:r>
            <a:r>
              <a:rPr lang="ru-RU" sz="3200" dirty="0" err="1"/>
              <a:t>загартованих</a:t>
            </a:r>
            <a:r>
              <a:rPr lang="ru-RU" sz="3200" dirty="0"/>
              <a:t> і </a:t>
            </a:r>
            <a:r>
              <a:rPr lang="ru-RU" sz="3200" dirty="0" err="1"/>
              <a:t>патріотично</a:t>
            </a:r>
            <a:r>
              <a:rPr lang="ru-RU" sz="3200" dirty="0"/>
              <a:t> </a:t>
            </a:r>
            <a:r>
              <a:rPr lang="ru-RU" sz="3200" dirty="0" err="1"/>
              <a:t>налаштованих</a:t>
            </a:r>
            <a:r>
              <a:rPr lang="ru-RU" sz="3200" dirty="0"/>
              <a:t> </a:t>
            </a:r>
            <a:r>
              <a:rPr lang="ru-RU" sz="3200" dirty="0" err="1"/>
              <a:t>громадян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F811CF5-B0B9-47A0-9E54-E9C1F7A481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1" y="5478253"/>
            <a:ext cx="1103309" cy="128719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FAB2E20-2DAE-4B75-84A1-3538997A86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4635" y="5036234"/>
            <a:ext cx="1386633" cy="1729213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A5CDBD7-C2C6-497F-939B-A995D6CDE8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90835" y="5297913"/>
            <a:ext cx="1745444" cy="156008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6A3B3C6-3B2C-4AB1-870B-B95CFE8826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7169" y="5346793"/>
            <a:ext cx="1301335" cy="1462325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2E7C2900-1B94-4E88-8406-AC1D56A6F6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79649" y="4903839"/>
            <a:ext cx="1293492" cy="1905279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1F6ABDF4-B888-4C81-A005-15811F4FF7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33584" y="5344224"/>
            <a:ext cx="1301334" cy="1467462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794E2388-75FC-411E-B6C8-9FAA34B7CFF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69058" y="5296888"/>
            <a:ext cx="1321703" cy="1468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31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2DB1CC-8C66-46AE-A333-AF043BCBC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Завдання дисципліни «Фізична культура»</a:t>
            </a:r>
            <a:br>
              <a:rPr lang="uk-UA" dirty="0"/>
            </a:br>
            <a:r>
              <a:rPr lang="uk-UA" dirty="0"/>
              <a:t>(за Р. Шияном)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BFF188-BCBB-4FF9-B92C-79E34A562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55275"/>
            <a:ext cx="7619999" cy="670272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рухового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,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життєво</a:t>
            </a:r>
            <a:r>
              <a:rPr lang="ru-RU" dirty="0"/>
              <a:t>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рухових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та </a:t>
            </a:r>
            <a:r>
              <a:rPr lang="ru-RU" dirty="0" err="1"/>
              <a:t>навичок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повсякденній</a:t>
            </a:r>
            <a:r>
              <a:rPr lang="ru-RU" dirty="0"/>
              <a:t> та </a:t>
            </a:r>
            <a:r>
              <a:rPr lang="ru-RU" dirty="0" err="1"/>
              <a:t>ігровій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через </a:t>
            </a:r>
            <a:r>
              <a:rPr lang="ru-RU" dirty="0" err="1"/>
              <a:t>цілеспрямований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і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збереження</a:t>
            </a:r>
            <a:r>
              <a:rPr lang="ru-RU" dirty="0"/>
              <a:t> та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школярів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уявлень</a:t>
            </a:r>
            <a:r>
              <a:rPr lang="ru-RU" dirty="0"/>
              <a:t> про </a:t>
            </a:r>
            <a:r>
              <a:rPr lang="ru-RU" dirty="0" err="1"/>
              <a:t>фізичну</a:t>
            </a:r>
            <a:r>
              <a:rPr lang="ru-RU" dirty="0"/>
              <a:t> культуру,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в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збереженні</a:t>
            </a:r>
            <a:r>
              <a:rPr lang="ru-RU" dirty="0"/>
              <a:t> та </a:t>
            </a:r>
            <a:r>
              <a:rPr lang="ru-RU" dirty="0" err="1"/>
              <a:t>зміцненні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формування</a:t>
            </a:r>
            <a:r>
              <a:rPr lang="ru-RU" dirty="0"/>
              <a:t> основ здорового способу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створення</a:t>
            </a:r>
            <a:r>
              <a:rPr lang="ru-RU" dirty="0"/>
              <a:t> умов для </a:t>
            </a:r>
            <a:r>
              <a:rPr lang="ru-RU" dirty="0" err="1"/>
              <a:t>покращення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і </a:t>
            </a:r>
            <a:r>
              <a:rPr lang="ru-RU" dirty="0" err="1"/>
              <a:t>психоемоційного</a:t>
            </a:r>
            <a:r>
              <a:rPr lang="ru-RU" dirty="0"/>
              <a:t> стану;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навичок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самостійних</a:t>
            </a:r>
            <a:r>
              <a:rPr lang="ru-RU" dirty="0"/>
              <a:t> занять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вправами</a:t>
            </a:r>
            <a:r>
              <a:rPr lang="ru-RU" dirty="0"/>
              <a:t> та </a:t>
            </a:r>
            <a:r>
              <a:rPr lang="ru-RU" dirty="0" err="1"/>
              <a:t>проведення</a:t>
            </a:r>
            <a:r>
              <a:rPr lang="ru-RU" dirty="0"/>
              <a:t> активного </a:t>
            </a:r>
            <a:r>
              <a:rPr lang="ru-RU" dirty="0" err="1"/>
              <a:t>відпочинку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комунікативних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занять </a:t>
            </a:r>
            <a:r>
              <a:rPr lang="ru-RU" dirty="0" err="1"/>
              <a:t>фізичною</a:t>
            </a:r>
            <a:r>
              <a:rPr lang="ru-RU" dirty="0"/>
              <a:t> культурою;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формування</a:t>
            </a:r>
            <a:r>
              <a:rPr lang="ru-RU" dirty="0"/>
              <a:t> морально-</a:t>
            </a:r>
            <a:r>
              <a:rPr lang="ru-RU" dirty="0" err="1"/>
              <a:t>вольових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та позитивного </a:t>
            </a:r>
            <a:r>
              <a:rPr lang="ru-RU" dirty="0" err="1"/>
              <a:t>ставлення</a:t>
            </a:r>
            <a:r>
              <a:rPr lang="ru-RU" dirty="0"/>
              <a:t> до занять </a:t>
            </a:r>
            <a:r>
              <a:rPr lang="ru-RU" dirty="0" err="1"/>
              <a:t>фізичною</a:t>
            </a:r>
            <a:r>
              <a:rPr lang="ru-RU" dirty="0"/>
              <a:t> культурою і спортом;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занять спортом і </a:t>
            </a:r>
            <a:r>
              <a:rPr lang="ru-RU" dirty="0" err="1"/>
              <a:t>Олімпійського</a:t>
            </a:r>
            <a:r>
              <a:rPr lang="ru-RU" dirty="0"/>
              <a:t> руху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самоповаги</a:t>
            </a:r>
            <a:r>
              <a:rPr lang="ru-RU" dirty="0"/>
              <a:t>, </a:t>
            </a:r>
            <a:r>
              <a:rPr lang="ru-RU" dirty="0" err="1"/>
              <a:t>впевненості</a:t>
            </a:r>
            <a:r>
              <a:rPr lang="ru-RU" dirty="0"/>
              <a:t> в </a:t>
            </a:r>
            <a:r>
              <a:rPr lang="ru-RU" dirty="0" err="1"/>
              <a:t>собі</a:t>
            </a:r>
            <a:r>
              <a:rPr lang="ru-RU" dirty="0"/>
              <a:t>,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успіху</a:t>
            </a:r>
            <a:r>
              <a:rPr lang="ru-RU" dirty="0"/>
              <a:t>, </a:t>
            </a:r>
            <a:r>
              <a:rPr lang="ru-RU" dirty="0" err="1"/>
              <a:t>дотримуючись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чесної</a:t>
            </a:r>
            <a:r>
              <a:rPr lang="ru-RU" dirty="0"/>
              <a:t> </a:t>
            </a:r>
            <a:r>
              <a:rPr lang="ru-RU" dirty="0" err="1"/>
              <a:t>гри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, яка </a:t>
            </a:r>
            <a:r>
              <a:rPr lang="ru-RU" dirty="0" err="1"/>
              <a:t>приноситиме</a:t>
            </a:r>
            <a:r>
              <a:rPr lang="ru-RU" dirty="0"/>
              <a:t> </a:t>
            </a:r>
            <a:r>
              <a:rPr lang="ru-RU" dirty="0" err="1"/>
              <a:t>радість</a:t>
            </a:r>
            <a:r>
              <a:rPr lang="ru-RU" dirty="0"/>
              <a:t> </a:t>
            </a:r>
            <a:r>
              <a:rPr lang="ru-RU" dirty="0" err="1"/>
              <a:t>дитині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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творчих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4454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2DB1CC-8C66-46AE-A333-AF043BCBC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317" y="2349925"/>
            <a:ext cx="3698293" cy="2456442"/>
          </a:xfrm>
        </p:spPr>
        <p:txBody>
          <a:bodyPr>
            <a:normAutofit fontScale="90000"/>
          </a:bodyPr>
          <a:lstStyle/>
          <a:p>
            <a:r>
              <a:rPr lang="uk-UA" dirty="0"/>
              <a:t>Завдання дисципліни «Фізична культура»</a:t>
            </a:r>
            <a:br>
              <a:rPr lang="uk-UA" dirty="0"/>
            </a:br>
            <a:r>
              <a:rPr lang="uk-UA" dirty="0"/>
              <a:t>(за О. Савченком)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BFF188-BCBB-4FF9-B92C-79E34A5629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55275"/>
            <a:ext cx="7619999" cy="670272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виховання</a:t>
            </a:r>
            <a:r>
              <a:rPr lang="ru-RU" dirty="0"/>
              <a:t> в </a:t>
            </a:r>
            <a:r>
              <a:rPr lang="ru-RU" dirty="0" err="1"/>
              <a:t>молодших</a:t>
            </a:r>
            <a:r>
              <a:rPr lang="ru-RU" dirty="0"/>
              <a:t> </a:t>
            </a:r>
            <a:r>
              <a:rPr lang="ru-RU" dirty="0" err="1"/>
              <a:t>школярів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значущості</a:t>
            </a:r>
            <a:r>
              <a:rPr lang="ru-RU" dirty="0"/>
              <a:t> занять </a:t>
            </a:r>
            <a:r>
              <a:rPr lang="ru-RU" dirty="0" err="1"/>
              <a:t>фізичними</a:t>
            </a:r>
            <a:r>
              <a:rPr lang="ru-RU" dirty="0"/>
              <a:t> </a:t>
            </a:r>
            <a:r>
              <a:rPr lang="ru-RU" dirty="0" err="1"/>
              <a:t>вправами</a:t>
            </a:r>
            <a:r>
              <a:rPr lang="ru-RU" dirty="0"/>
              <a:t>, </a:t>
            </a:r>
            <a:r>
              <a:rPr lang="ru-RU" dirty="0" err="1"/>
              <a:t>спортивними</a:t>
            </a:r>
            <a:r>
              <a:rPr lang="ru-RU" dirty="0"/>
              <a:t> </a:t>
            </a:r>
            <a:r>
              <a:rPr lang="ru-RU" dirty="0" err="1"/>
              <a:t>іграми</a:t>
            </a:r>
            <a:r>
              <a:rPr lang="ru-RU" dirty="0"/>
              <a:t> як </a:t>
            </a:r>
            <a:r>
              <a:rPr lang="ru-RU" dirty="0" err="1"/>
              <a:t>важливого</a:t>
            </a:r>
            <a:r>
              <a:rPr lang="ru-RU" dirty="0"/>
              <a:t>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, </a:t>
            </a:r>
            <a:r>
              <a:rPr lang="ru-RU" dirty="0" err="1"/>
              <a:t>гартування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та характеру, </a:t>
            </a:r>
            <a:r>
              <a:rPr lang="ru-RU" dirty="0" err="1"/>
              <a:t>самовираження</a:t>
            </a:r>
            <a:r>
              <a:rPr lang="ru-RU" dirty="0"/>
              <a:t>,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взаємодії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фізкультурно-оздоровчої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формування</a:t>
            </a:r>
            <a:r>
              <a:rPr lang="ru-RU" dirty="0"/>
              <a:t> в </a:t>
            </a:r>
            <a:r>
              <a:rPr lang="ru-RU" dirty="0" err="1"/>
              <a:t>учнів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способами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вправ</a:t>
            </a:r>
            <a:r>
              <a:rPr lang="ru-RU" dirty="0"/>
              <a:t>;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грати</a:t>
            </a:r>
            <a:r>
              <a:rPr lang="ru-RU" dirty="0"/>
              <a:t> в </a:t>
            </a:r>
            <a:r>
              <a:rPr lang="ru-RU" dirty="0" err="1"/>
              <a:t>рухливі</a:t>
            </a:r>
            <a:r>
              <a:rPr lang="ru-RU" dirty="0"/>
              <a:t> та </a:t>
            </a:r>
            <a:r>
              <a:rPr lang="ru-RU" dirty="0" err="1"/>
              <a:t>спортивні</a:t>
            </a:r>
            <a:r>
              <a:rPr lang="ru-RU" dirty="0"/>
              <a:t> </a:t>
            </a:r>
            <a:r>
              <a:rPr lang="ru-RU" dirty="0" err="1"/>
              <a:t>ігри</a:t>
            </a:r>
            <a:r>
              <a:rPr lang="ru-RU" dirty="0"/>
              <a:t> за </a:t>
            </a:r>
            <a:r>
              <a:rPr lang="ru-RU" dirty="0" err="1"/>
              <a:t>спрощеними</a:t>
            </a:r>
            <a:r>
              <a:rPr lang="ru-RU" dirty="0"/>
              <a:t> правилами; </a:t>
            </a:r>
          </a:p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розвиток</a:t>
            </a:r>
            <a:r>
              <a:rPr lang="ru-RU" dirty="0"/>
              <a:t> в </a:t>
            </a:r>
            <a:r>
              <a:rPr lang="ru-RU" dirty="0" err="1"/>
              <a:t>молодших</a:t>
            </a:r>
            <a:r>
              <a:rPr lang="ru-RU" dirty="0"/>
              <a:t> </a:t>
            </a:r>
            <a:r>
              <a:rPr lang="ru-RU" dirty="0" err="1"/>
              <a:t>школярів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встановлювати</a:t>
            </a:r>
            <a:r>
              <a:rPr lang="ru-RU" dirty="0"/>
              <a:t> </a:t>
            </a:r>
            <a:r>
              <a:rPr lang="ru-RU" dirty="0" err="1"/>
              <a:t>причиннонаслідкові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 </a:t>
            </a:r>
            <a:r>
              <a:rPr lang="ru-RU" dirty="0" err="1"/>
              <a:t>позитивних</a:t>
            </a:r>
            <a:r>
              <a:rPr lang="ru-RU" dirty="0"/>
              <a:t> та </a:t>
            </a:r>
            <a:r>
              <a:rPr lang="ru-RU" dirty="0" err="1"/>
              <a:t>негативних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стану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та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</a:t>
            </a:r>
            <a:r>
              <a:rPr lang="ru-RU" dirty="0" err="1"/>
              <a:t>корисної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у </a:t>
            </a:r>
            <a:r>
              <a:rPr lang="ru-RU" dirty="0" err="1"/>
              <a:t>довідникових</a:t>
            </a:r>
            <a:r>
              <a:rPr lang="ru-RU" dirty="0"/>
              <a:t> </a:t>
            </a:r>
            <a:r>
              <a:rPr lang="ru-RU" dirty="0" err="1"/>
              <a:t>джерелах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інформаційнокомунікативних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і критичного </a:t>
            </a:r>
            <a:r>
              <a:rPr lang="ru-RU" dirty="0" err="1"/>
              <a:t>мислення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формування</a:t>
            </a:r>
            <a:r>
              <a:rPr lang="ru-RU" dirty="0"/>
              <a:t> в </a:t>
            </a:r>
            <a:r>
              <a:rPr lang="ru-RU" dirty="0" err="1"/>
              <a:t>учнів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творчо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набутий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з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,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 для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та </a:t>
            </a:r>
            <a:r>
              <a:rPr lang="ru-RU" dirty="0" err="1"/>
              <a:t>фізичного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розвиток</a:t>
            </a:r>
            <a:r>
              <a:rPr lang="ru-RU" dirty="0"/>
              <a:t> в </a:t>
            </a:r>
            <a:r>
              <a:rPr lang="ru-RU" dirty="0" err="1"/>
              <a:t>молодших</a:t>
            </a:r>
            <a:r>
              <a:rPr lang="ru-RU" dirty="0"/>
              <a:t> </a:t>
            </a:r>
            <a:r>
              <a:rPr lang="ru-RU" dirty="0" err="1"/>
              <a:t>школярів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самоконтролю і </a:t>
            </a:r>
            <a:r>
              <a:rPr lang="ru-RU" dirty="0" err="1"/>
              <a:t>самооцінювання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фізичного</a:t>
            </a:r>
            <a:r>
              <a:rPr lang="ru-RU" dirty="0"/>
              <a:t> стану, </a:t>
            </a:r>
            <a:r>
              <a:rPr lang="ru-RU" dirty="0" err="1"/>
              <a:t>дотримуватися</a:t>
            </a:r>
            <a:r>
              <a:rPr lang="ru-RU" dirty="0"/>
              <a:t> </a:t>
            </a:r>
            <a:r>
              <a:rPr lang="ru-RU" dirty="0" err="1"/>
              <a:t>санітарно-гігієнічних</a:t>
            </a:r>
            <a:r>
              <a:rPr lang="ru-RU" dirty="0"/>
              <a:t> правил та </a:t>
            </a:r>
            <a:r>
              <a:rPr lang="ru-RU" dirty="0" err="1"/>
              <a:t>безпечної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фізкультурнооздоровчої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розвиток</a:t>
            </a:r>
            <a:r>
              <a:rPr lang="ru-RU" dirty="0"/>
              <a:t> в </a:t>
            </a:r>
            <a:r>
              <a:rPr lang="ru-RU" dirty="0" err="1"/>
              <a:t>учнів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спілкуватися</a:t>
            </a:r>
            <a:r>
              <a:rPr lang="ru-RU" dirty="0"/>
              <a:t> і </a:t>
            </a:r>
            <a:r>
              <a:rPr lang="ru-RU" dirty="0" err="1"/>
              <a:t>взаємодіяти</a:t>
            </a:r>
            <a:r>
              <a:rPr lang="ru-RU" dirty="0"/>
              <a:t> з </a:t>
            </a:r>
            <a:r>
              <a:rPr lang="ru-RU" dirty="0" err="1"/>
              <a:t>дорослими</a:t>
            </a:r>
            <a:r>
              <a:rPr lang="ru-RU" dirty="0"/>
              <a:t> й </a:t>
            </a:r>
            <a:r>
              <a:rPr lang="ru-RU" dirty="0" err="1"/>
              <a:t>однолітками</a:t>
            </a:r>
            <a:r>
              <a:rPr lang="ru-RU" dirty="0"/>
              <a:t>, </a:t>
            </a:r>
            <a:r>
              <a:rPr lang="ru-RU" dirty="0" err="1"/>
              <a:t>співпрацювати</a:t>
            </a:r>
            <a:r>
              <a:rPr lang="ru-RU" dirty="0"/>
              <a:t> та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командних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спортивно-</a:t>
            </a:r>
            <a:r>
              <a:rPr lang="ru-RU" dirty="0" err="1"/>
              <a:t>ігрової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термінологічний</a:t>
            </a:r>
            <a:r>
              <a:rPr lang="ru-RU" dirty="0"/>
              <a:t> </a:t>
            </a:r>
            <a:r>
              <a:rPr lang="ru-RU" dirty="0" err="1"/>
              <a:t>апарат</a:t>
            </a:r>
            <a:r>
              <a:rPr lang="ru-RU" dirty="0"/>
              <a:t> з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рідною</a:t>
            </a:r>
            <a:r>
              <a:rPr lang="ru-RU" dirty="0"/>
              <a:t> </a:t>
            </a:r>
            <a:r>
              <a:rPr lang="ru-RU" dirty="0" err="1"/>
              <a:t>мовою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фізкультурно-оздоровчої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</a:p>
          <a:p>
            <a:pPr marL="0" indent="0" algn="just">
              <a:buNone/>
            </a:pPr>
            <a:r>
              <a:rPr lang="ru-RU" dirty="0"/>
              <a:t>– </a:t>
            </a:r>
            <a:r>
              <a:rPr lang="ru-RU" dirty="0" err="1"/>
              <a:t>виховання</a:t>
            </a:r>
            <a:r>
              <a:rPr lang="ru-RU" dirty="0"/>
              <a:t> в </a:t>
            </a:r>
            <a:r>
              <a:rPr lang="ru-RU" dirty="0" err="1"/>
              <a:t>молодших</a:t>
            </a:r>
            <a:r>
              <a:rPr lang="ru-RU" dirty="0"/>
              <a:t> </a:t>
            </a:r>
            <a:r>
              <a:rPr lang="ru-RU" dirty="0" err="1"/>
              <a:t>школярів</a:t>
            </a:r>
            <a:r>
              <a:rPr lang="ru-RU" dirty="0"/>
              <a:t> </a:t>
            </a:r>
            <a:r>
              <a:rPr lang="ru-RU" dirty="0" err="1"/>
              <a:t>емоційно-ціннісного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занятьфізичною</a:t>
            </a:r>
            <a:r>
              <a:rPr lang="ru-RU" dirty="0"/>
              <a:t> культурою та спортом,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добирати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r>
              <a:rPr lang="ru-RU" dirty="0"/>
              <a:t> для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,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керуватися</a:t>
            </a:r>
            <a:r>
              <a:rPr lang="ru-RU" dirty="0"/>
              <a:t> правилами </a:t>
            </a:r>
            <a:r>
              <a:rPr lang="ru-RU" dirty="0" err="1"/>
              <a:t>безпечної</a:t>
            </a:r>
            <a:r>
              <a:rPr lang="ru-RU" dirty="0"/>
              <a:t> і </a:t>
            </a:r>
            <a:r>
              <a:rPr lang="ru-RU" dirty="0" err="1"/>
              <a:t>чесної</a:t>
            </a:r>
            <a:r>
              <a:rPr lang="ru-RU" dirty="0"/>
              <a:t> </a:t>
            </a:r>
            <a:r>
              <a:rPr lang="ru-RU" dirty="0" err="1"/>
              <a:t>гри</a:t>
            </a:r>
            <a:r>
              <a:rPr lang="ru-RU" dirty="0"/>
              <a:t>,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боротися</a:t>
            </a:r>
            <a:r>
              <a:rPr lang="ru-RU" dirty="0"/>
              <a:t>, </a:t>
            </a:r>
            <a:r>
              <a:rPr lang="ru-RU" dirty="0" err="1"/>
              <a:t>вигравати</a:t>
            </a:r>
            <a:r>
              <a:rPr lang="ru-RU" dirty="0"/>
              <a:t> і </a:t>
            </a:r>
            <a:r>
              <a:rPr lang="ru-RU" dirty="0" err="1"/>
              <a:t>програвати</a:t>
            </a:r>
            <a:r>
              <a:rPr lang="ru-RU" dirty="0"/>
              <a:t>;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зацікавленості</a:t>
            </a:r>
            <a:r>
              <a:rPr lang="ru-RU" dirty="0"/>
              <a:t> </a:t>
            </a:r>
            <a:r>
              <a:rPr lang="ru-RU" dirty="0" err="1"/>
              <a:t>досягненнями</a:t>
            </a:r>
            <a:r>
              <a:rPr lang="ru-RU" dirty="0"/>
              <a:t>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спортсменів</a:t>
            </a:r>
            <a:r>
              <a:rPr lang="ru-RU" dirty="0"/>
              <a:t> на </a:t>
            </a:r>
            <a:r>
              <a:rPr lang="ru-RU" dirty="0" err="1"/>
              <a:t>Олімпійських</a:t>
            </a:r>
            <a:r>
              <a:rPr lang="ru-RU" dirty="0"/>
              <a:t> </a:t>
            </a:r>
            <a:r>
              <a:rPr lang="ru-RU" dirty="0" err="1"/>
              <a:t>іграх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спортивних</a:t>
            </a:r>
            <a:r>
              <a:rPr lang="ru-RU" dirty="0"/>
              <a:t> </a:t>
            </a:r>
            <a:r>
              <a:rPr lang="ru-RU" dirty="0" err="1"/>
              <a:t>змаганнях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0473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5FA5BAA-A5B7-4EFA-BCC3-8DD532ED6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Змістові лінії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4D79276-2BB7-4E50-859C-78155106D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/>
              <a:t>За програмою О. Савченка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CB2C1B9-564E-4C6B-A902-C9FA1C149C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«</a:t>
            </a:r>
            <a:r>
              <a:rPr lang="ru-RU" dirty="0" err="1"/>
              <a:t>Рухова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»</a:t>
            </a:r>
          </a:p>
          <a:p>
            <a:r>
              <a:rPr lang="ru-RU" dirty="0"/>
              <a:t>«</a:t>
            </a:r>
            <a:r>
              <a:rPr lang="ru-RU" dirty="0" err="1"/>
              <a:t>Ігрова</a:t>
            </a:r>
            <a:r>
              <a:rPr lang="ru-RU" dirty="0"/>
              <a:t> та </a:t>
            </a:r>
            <a:r>
              <a:rPr lang="ru-RU" dirty="0" err="1"/>
              <a:t>змагальна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»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F6AF47E-6376-47E4-BEFC-3355C06870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/>
              <a:t>За програмою Р. Шияна</a:t>
            </a:r>
            <a:endParaRPr lang="ru-RU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7AF87D55-2F71-419C-950E-1599F4D3108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«</a:t>
            </a:r>
            <a:r>
              <a:rPr lang="ru-RU" dirty="0" err="1"/>
              <a:t>Базова</a:t>
            </a:r>
            <a:r>
              <a:rPr lang="ru-RU" dirty="0"/>
              <a:t> </a:t>
            </a:r>
            <a:r>
              <a:rPr lang="ru-RU" dirty="0" err="1"/>
              <a:t>рухова</a:t>
            </a:r>
            <a:r>
              <a:rPr lang="ru-RU" dirty="0"/>
              <a:t> </a:t>
            </a:r>
            <a:r>
              <a:rPr lang="ru-RU" dirty="0" err="1"/>
              <a:t>активність</a:t>
            </a:r>
            <a:r>
              <a:rPr lang="ru-RU" dirty="0"/>
              <a:t>» </a:t>
            </a:r>
          </a:p>
          <a:p>
            <a:r>
              <a:rPr lang="ru-RU" dirty="0"/>
              <a:t>«</a:t>
            </a:r>
            <a:r>
              <a:rPr lang="ru-RU" dirty="0" err="1"/>
              <a:t>Ігрова</a:t>
            </a:r>
            <a:r>
              <a:rPr lang="ru-RU" dirty="0"/>
              <a:t> та </a:t>
            </a:r>
            <a:r>
              <a:rPr lang="ru-RU" dirty="0" err="1"/>
              <a:t>змагальна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(</a:t>
            </a:r>
            <a:r>
              <a:rPr lang="ru-RU" dirty="0" err="1"/>
              <a:t>рухливі</a:t>
            </a:r>
            <a:r>
              <a:rPr lang="ru-RU" dirty="0"/>
              <a:t> </a:t>
            </a:r>
            <a:r>
              <a:rPr lang="ru-RU" dirty="0" err="1"/>
              <a:t>ігри</a:t>
            </a:r>
            <a:r>
              <a:rPr lang="ru-RU" dirty="0"/>
              <a:t> та </a:t>
            </a:r>
            <a:r>
              <a:rPr lang="ru-RU" dirty="0" err="1"/>
              <a:t>естафети</a:t>
            </a:r>
            <a:r>
              <a:rPr lang="ru-RU" dirty="0"/>
              <a:t>)»</a:t>
            </a:r>
          </a:p>
          <a:p>
            <a:r>
              <a:rPr lang="ru-RU" dirty="0"/>
              <a:t>«</a:t>
            </a:r>
            <a:r>
              <a:rPr lang="ru-RU" dirty="0" err="1"/>
              <a:t>Піклування</a:t>
            </a:r>
            <a:r>
              <a:rPr lang="ru-RU" dirty="0"/>
              <a:t> про стан </a:t>
            </a:r>
            <a:r>
              <a:rPr lang="ru-RU" dirty="0" err="1"/>
              <a:t>здоров’я</a:t>
            </a:r>
            <a:r>
              <a:rPr lang="ru-RU" dirty="0"/>
              <a:t> та </a:t>
            </a:r>
            <a:r>
              <a:rPr lang="ru-RU" dirty="0" err="1"/>
              <a:t>безпеку</a:t>
            </a:r>
            <a:r>
              <a:rPr lang="ru-RU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4262162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5B33A8-FB1C-4F68-8187-B6DDB2976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5238" y="788377"/>
            <a:ext cx="2057400" cy="1905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624C37A-4090-4853-8FB9-E7744F221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8133" y="2071381"/>
            <a:ext cx="1249094" cy="115656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9B372BA-4D7D-4A2D-8F3F-6825BC9B6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8637" y="3117861"/>
            <a:ext cx="435301" cy="403057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D9C9E01B-6CE7-4380-A0C8-DD1552033A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52638" y="3305908"/>
            <a:ext cx="690654" cy="639494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B5280C8-9EDF-4DAD-B4F4-BE4C0F290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9684" y="3945402"/>
            <a:ext cx="929054" cy="86023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8810EAA-7136-4F1D-89D2-92F69C4E828E}"/>
              </a:ext>
            </a:extLst>
          </p:cNvPr>
          <p:cNvSpPr txBox="1"/>
          <p:nvPr/>
        </p:nvSpPr>
        <p:spPr>
          <a:xfrm>
            <a:off x="633046" y="234581"/>
            <a:ext cx="112478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основних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компонентів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змісту</a:t>
            </a:r>
            <a:r>
              <a:rPr lang="ru-RU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предмета</a:t>
            </a:r>
            <a:endParaRPr lang="ru-RU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3A8F441-2658-4B00-993A-4957FF796B95}"/>
              </a:ext>
            </a:extLst>
          </p:cNvPr>
          <p:cNvSpPr txBox="1"/>
          <p:nvPr/>
        </p:nvSpPr>
        <p:spPr>
          <a:xfrm>
            <a:off x="5253486" y="4205501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з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AC22F5-2BE9-45CF-9828-15A355F18C12}"/>
              </a:ext>
            </a:extLst>
          </p:cNvPr>
          <p:cNvSpPr txBox="1"/>
          <p:nvPr/>
        </p:nvSpPr>
        <p:spPr>
          <a:xfrm>
            <a:off x="1339362" y="1418409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Загальнорозвивальні</a:t>
            </a:r>
            <a:r>
              <a:rPr lang="ru-RU" dirty="0"/>
              <a:t> </a:t>
            </a:r>
            <a:r>
              <a:rPr lang="ru-RU" dirty="0" err="1"/>
              <a:t>вправи</a:t>
            </a:r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5F34EC8-A016-47C0-AF92-6C3FFB46265A}"/>
              </a:ext>
            </a:extLst>
          </p:cNvPr>
          <p:cNvSpPr txBox="1"/>
          <p:nvPr/>
        </p:nvSpPr>
        <p:spPr>
          <a:xfrm>
            <a:off x="2247181" y="3811955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у </a:t>
            </a:r>
            <a:r>
              <a:rPr lang="ru-RU" dirty="0" err="1"/>
              <a:t>просторі</a:t>
            </a:r>
            <a:r>
              <a:rPr lang="ru-RU" dirty="0"/>
              <a:t>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E623C04-FA6D-49A9-9DA2-1F7FF19844EC}"/>
              </a:ext>
            </a:extLst>
          </p:cNvPr>
          <p:cNvSpPr txBox="1"/>
          <p:nvPr/>
        </p:nvSpPr>
        <p:spPr>
          <a:xfrm>
            <a:off x="3777175" y="2581757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Елементи</a:t>
            </a:r>
            <a:r>
              <a:rPr lang="ru-RU" dirty="0"/>
              <a:t> акробатики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62ECF40-D343-4D8D-97A0-741AD85CA99B}"/>
              </a:ext>
            </a:extLst>
          </p:cNvPr>
          <p:cNvSpPr txBox="1"/>
          <p:nvPr/>
        </p:nvSpPr>
        <p:spPr>
          <a:xfrm>
            <a:off x="5144596" y="3138320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Дитячий </a:t>
            </a:r>
            <a:r>
              <a:rPr lang="ru-RU" dirty="0" err="1"/>
              <a:t>фітнес</a:t>
            </a:r>
            <a:endParaRPr lang="ru-RU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D1F349A-FB43-4588-802B-B07916BBE7F1}"/>
              </a:ext>
            </a:extLst>
          </p:cNvPr>
          <p:cNvSpPr txBox="1"/>
          <p:nvPr/>
        </p:nvSpPr>
        <p:spPr>
          <a:xfrm>
            <a:off x="7318133" y="5319204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Ходьба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різновиди</a:t>
            </a:r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6ADAFC4-3B6A-48D8-B50E-8FDF0F3D0083}"/>
              </a:ext>
            </a:extLst>
          </p:cNvPr>
          <p:cNvSpPr txBox="1"/>
          <p:nvPr/>
        </p:nvSpPr>
        <p:spPr>
          <a:xfrm>
            <a:off x="1264335" y="4553920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Біг</a:t>
            </a:r>
            <a:endParaRPr lang="ru-RU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9FB10D6-7510-43E0-B655-8D97D6A263F9}"/>
              </a:ext>
            </a:extLst>
          </p:cNvPr>
          <p:cNvSpPr txBox="1"/>
          <p:nvPr/>
        </p:nvSpPr>
        <p:spPr>
          <a:xfrm>
            <a:off x="5098211" y="2041677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Лазіння</a:t>
            </a:r>
            <a:endParaRPr lang="ru-RU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81659E-A803-4995-BAB3-70AC5A59CD86}"/>
              </a:ext>
            </a:extLst>
          </p:cNvPr>
          <p:cNvSpPr txBox="1"/>
          <p:nvPr/>
        </p:nvSpPr>
        <p:spPr>
          <a:xfrm>
            <a:off x="633046" y="3473928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Перелізання</a:t>
            </a:r>
            <a:endParaRPr lang="ru-RU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FDE4344-2F72-4DB8-95B7-920C18CB8464}"/>
              </a:ext>
            </a:extLst>
          </p:cNvPr>
          <p:cNvSpPr txBox="1"/>
          <p:nvPr/>
        </p:nvSpPr>
        <p:spPr>
          <a:xfrm>
            <a:off x="2696364" y="5051941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Вправи</a:t>
            </a:r>
            <a:r>
              <a:rPr lang="ru-RU" dirty="0"/>
              <a:t> з </a:t>
            </a:r>
            <a:r>
              <a:rPr lang="ru-RU" dirty="0" err="1"/>
              <a:t>малим</a:t>
            </a:r>
            <a:r>
              <a:rPr lang="ru-RU" dirty="0"/>
              <a:t> </a:t>
            </a:r>
            <a:r>
              <a:rPr lang="ru-RU" dirty="0" err="1"/>
              <a:t>м’ячем</a:t>
            </a:r>
            <a:endParaRPr lang="ru-RU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22132C4-5DFC-40A3-908C-0CC2A76B7083}"/>
              </a:ext>
            </a:extLst>
          </p:cNvPr>
          <p:cNvSpPr txBox="1"/>
          <p:nvPr/>
        </p:nvSpPr>
        <p:spPr>
          <a:xfrm>
            <a:off x="792980" y="2247040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Вправи</a:t>
            </a:r>
            <a:r>
              <a:rPr lang="ru-RU" dirty="0"/>
              <a:t> з великим </a:t>
            </a:r>
            <a:r>
              <a:rPr lang="ru-RU" dirty="0" err="1"/>
              <a:t>м’ячем</a:t>
            </a:r>
            <a:r>
              <a:rPr lang="ru-RU" dirty="0"/>
              <a:t>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08A8843-22D9-4C34-AF06-41261471558D}"/>
              </a:ext>
            </a:extLst>
          </p:cNvPr>
          <p:cNvSpPr txBox="1"/>
          <p:nvPr/>
        </p:nvSpPr>
        <p:spPr>
          <a:xfrm>
            <a:off x="3324157" y="918330"/>
            <a:ext cx="60988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Рухливі</a:t>
            </a:r>
            <a:r>
              <a:rPr lang="ru-RU" dirty="0"/>
              <a:t> </a:t>
            </a:r>
            <a:r>
              <a:rPr lang="ru-RU" dirty="0" err="1"/>
              <a:t>ігри</a:t>
            </a:r>
            <a:r>
              <a:rPr lang="ru-RU" dirty="0"/>
              <a:t> для активного </a:t>
            </a:r>
            <a:r>
              <a:rPr lang="ru-RU" dirty="0" err="1"/>
              <a:t>відпочинку</a:t>
            </a:r>
            <a:endParaRPr lang="ru-RU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794ADD8-89A7-45BE-945C-1A6FFBE54677}"/>
              </a:ext>
            </a:extLst>
          </p:cNvPr>
          <p:cNvSpPr txBox="1"/>
          <p:nvPr/>
        </p:nvSpPr>
        <p:spPr>
          <a:xfrm>
            <a:off x="633046" y="5688536"/>
            <a:ext cx="60988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Вправи</a:t>
            </a:r>
            <a:r>
              <a:rPr lang="ru-RU" dirty="0"/>
              <a:t>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постави</a:t>
            </a:r>
            <a:r>
              <a:rPr lang="ru-RU" dirty="0"/>
              <a:t> та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плоскостопості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4029366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174</TotalTime>
  <Words>853</Words>
  <Application>Microsoft Office PowerPoint</Application>
  <PresentationFormat>Широкоэкранный</PresentationFormat>
  <Paragraphs>65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 Light</vt:lpstr>
      <vt:lpstr>Rockwell</vt:lpstr>
      <vt:lpstr>Times New Roman</vt:lpstr>
      <vt:lpstr>Wingdings</vt:lpstr>
      <vt:lpstr>Атлас</vt:lpstr>
      <vt:lpstr>Лекція 3. Зміст, мета та завдання навчальної дисципліни «Фізична культура» для учнів початкової школи </vt:lpstr>
      <vt:lpstr>Презентация PowerPoint</vt:lpstr>
      <vt:lpstr>Мета дисципліни «Фізична культура» (за Р. Шияном)</vt:lpstr>
      <vt:lpstr>Мета дисципліни «Фізична культура» (за О.Савченком)</vt:lpstr>
      <vt:lpstr>Завдання дисципліни «Фізична культура» (за Р. Шияном)</vt:lpstr>
      <vt:lpstr>Завдання дисципліни «Фізична культура» (за О. Савченком)</vt:lpstr>
      <vt:lpstr>Змістові лінії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Зміст, мета та завдання навчальної дисципліни «Фізична культура» для учнів початкової школи </dc:title>
  <dc:creator>admin</dc:creator>
  <cp:lastModifiedBy>admin</cp:lastModifiedBy>
  <cp:revision>6</cp:revision>
  <dcterms:created xsi:type="dcterms:W3CDTF">2023-02-06T19:17:05Z</dcterms:created>
  <dcterms:modified xsi:type="dcterms:W3CDTF">2023-02-06T22:11:43Z</dcterms:modified>
</cp:coreProperties>
</file>