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7" r:id="rId4"/>
    <p:sldId id="259" r:id="rId5"/>
    <p:sldId id="260" r:id="rId6"/>
    <p:sldId id="261" r:id="rId7"/>
    <p:sldId id="272" r:id="rId8"/>
    <p:sldId id="262" r:id="rId9"/>
    <p:sldId id="263" r:id="rId10"/>
    <p:sldId id="265" r:id="rId11"/>
    <p:sldId id="264" r:id="rId12"/>
    <p:sldId id="266" r:id="rId13"/>
    <p:sldId id="268" r:id="rId14"/>
    <p:sldId id="273" r:id="rId15"/>
    <p:sldId id="274" r:id="rId16"/>
    <p:sldId id="269" r:id="rId17"/>
    <p:sldId id="270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-74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20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59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72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7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85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76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98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7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378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7A6CE-6A7D-4219-A95E-74442406BF7E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11BFD-F883-4FCC-B806-9264EE150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6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7A6CE-6A7D-4219-A95E-74442406BF7E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11BFD-F883-4FCC-B806-9264EE150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72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55093" y="286603"/>
            <a:ext cx="107948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Добукварний</a:t>
            </a:r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грамоти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930" y="3623308"/>
            <a:ext cx="2065781" cy="2501071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166" y="2406760"/>
            <a:ext cx="3238103" cy="410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476" y="2302528"/>
            <a:ext cx="3200400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054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48400" y="445477"/>
            <a:ext cx="521676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Виконуючи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вправи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звукови­мову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предметом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ди­тячої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найпоширеніші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звуки, а й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частотними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[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ц’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[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[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[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[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[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], [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ртинки по запросу &quot;картинка пишуть діт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9" y="566057"/>
            <a:ext cx="5565086" cy="599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61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4204" y="379214"/>
            <a:ext cx="8236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умінь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мовного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2845" y="1190455"/>
            <a:ext cx="1196557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підготовчий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аналі­зу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по­току,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графіч­ні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аналізувати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скла­даються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одного,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чотирьох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моделі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слух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уч­нями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малюнками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мовленнєвою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вигляд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2845" y="4242579"/>
            <a:ext cx="7419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_____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Осінь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 ______ ______ 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Пожовтіли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дерева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|____ ____ ____ . Перестали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пташки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|___ ___ ___ ___ 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готуються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65388" b="1949"/>
          <a:stretch/>
        </p:blipFill>
        <p:spPr>
          <a:xfrm>
            <a:off x="6662873" y="4016200"/>
            <a:ext cx="5257502" cy="22206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68196" y="6186707"/>
            <a:ext cx="3227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Підручник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Буквар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Вашуленко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2018р. ст.10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5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6185" y="175846"/>
            <a:ext cx="116671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моделей (у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зошитах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дошці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маг­нітній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пластинці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фланелографі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паралельно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ана­лізом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оволо­діти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першокласники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кінець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добукварного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уважно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стежити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звуки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порушували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правильно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відтворювати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них. Особливо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стосується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дзвінких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глухих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приголосних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На­приклад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600" r="12880"/>
          <a:stretch/>
        </p:blipFill>
        <p:spPr>
          <a:xfrm>
            <a:off x="7463246" y="2760785"/>
            <a:ext cx="3021874" cy="400142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84023" y="4227177"/>
            <a:ext cx="6096001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аналізуючи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слово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лікар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чень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повинен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ньому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звуки:                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[л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 і к 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р].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0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3805" y="1371079"/>
            <a:ext cx="67752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Особливим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добукварного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яке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відводяться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уроки,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руки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письма.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9745" y="503220"/>
            <a:ext cx="6690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руки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дитини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письма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3805" y="3324379"/>
            <a:ext cx="67752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приділити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ви­хованню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правильно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сидіти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письма,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умінню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рук,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зо­шит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тримати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ручку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олівець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5341"/>
          <a:stretch/>
        </p:blipFill>
        <p:spPr>
          <a:xfrm>
            <a:off x="7802879" y="1757101"/>
            <a:ext cx="3944983" cy="494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8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Ð ÐµÐ·ÑÐ»ÑÑÐ°Ñ Ð¿Ð¾ÑÑÐºÑ Ð·Ð¾Ð±ÑÐ°Ð¶ÐµÐ½Ñ Ð·Ð° Ð·Ð°Ð¿Ð¸ÑÐ¾Ð¼ &quot;ÑÐº Ð¿ÑÐ°Ð²Ð¸Ð»ÑÐ½Ð¾ ÑÐ¸Ð´ÑÑÐ¸ Ð·Ð° Ð¿Ð°ÑÑÐ¾Ñ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5946" y="155105"/>
            <a:ext cx="9025660" cy="6446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8731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081" y="395785"/>
            <a:ext cx="1130034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/>
              <a:t>       </a:t>
            </a:r>
            <a:r>
              <a:rPr lang="ru-RU" sz="2800" dirty="0" err="1" smtClean="0"/>
              <a:t>Протягом</a:t>
            </a:r>
            <a:r>
              <a:rPr lang="ru-RU" sz="2800" dirty="0" smtClean="0"/>
              <a:t> </a:t>
            </a:r>
            <a:r>
              <a:rPr lang="ru-RU" sz="2800" b="1" dirty="0" err="1"/>
              <a:t>підготовчого</a:t>
            </a:r>
            <a:r>
              <a:rPr lang="ru-RU" sz="2800" b="1" dirty="0"/>
              <a:t> </a:t>
            </a:r>
            <a:r>
              <a:rPr lang="ru-RU" sz="2800" b="1" dirty="0" err="1"/>
              <a:t>періоду</a:t>
            </a:r>
            <a:r>
              <a:rPr lang="ru-RU" sz="2800" b="1" dirty="0"/>
              <a:t> </a:t>
            </a:r>
            <a:r>
              <a:rPr lang="ru-RU" sz="2800" dirty="0" err="1"/>
              <a:t>учні</a:t>
            </a:r>
            <a:r>
              <a:rPr lang="ru-RU" sz="2800" dirty="0"/>
              <a:t> </a:t>
            </a:r>
            <a:r>
              <a:rPr lang="ru-RU" sz="2800" dirty="0" err="1"/>
              <a:t>вправляються</a:t>
            </a:r>
            <a:r>
              <a:rPr lang="ru-RU" sz="2800" dirty="0"/>
              <a:t> у </a:t>
            </a:r>
            <a:r>
              <a:rPr lang="ru-RU" sz="2800" dirty="0" err="1"/>
              <a:t>малюванні</a:t>
            </a:r>
            <a:r>
              <a:rPr lang="ru-RU" sz="2800" dirty="0"/>
              <a:t> </a:t>
            </a:r>
            <a:r>
              <a:rPr lang="ru-RU" sz="2800" dirty="0" err="1"/>
              <a:t>різноманітних</a:t>
            </a:r>
            <a:r>
              <a:rPr lang="ru-RU" sz="2800" dirty="0"/>
              <a:t> </a:t>
            </a:r>
            <a:r>
              <a:rPr lang="ru-RU" sz="2800" dirty="0" err="1"/>
              <a:t>орнаментів</a:t>
            </a:r>
            <a:r>
              <a:rPr lang="ru-RU" sz="2800" dirty="0"/>
              <a:t>, </a:t>
            </a:r>
            <a:r>
              <a:rPr lang="ru-RU" sz="2800" dirty="0" err="1"/>
              <a:t>предметів</a:t>
            </a:r>
            <a:r>
              <a:rPr lang="ru-RU" sz="2800" dirty="0"/>
              <a:t> </a:t>
            </a:r>
            <a:r>
              <a:rPr lang="ru-RU" sz="2800" dirty="0" err="1"/>
              <a:t>прямокутної</a:t>
            </a:r>
            <a:r>
              <a:rPr lang="ru-RU" sz="2800" dirty="0"/>
              <a:t> й </a:t>
            </a:r>
            <a:r>
              <a:rPr lang="ru-RU" sz="2800" dirty="0" err="1"/>
              <a:t>овальної</a:t>
            </a:r>
            <a:r>
              <a:rPr lang="ru-RU" sz="2800" dirty="0"/>
              <a:t> </a:t>
            </a:r>
            <a:r>
              <a:rPr lang="ru-RU" sz="2800" dirty="0" err="1"/>
              <a:t>форми</a:t>
            </a:r>
            <a:r>
              <a:rPr lang="ru-RU" sz="2800" dirty="0"/>
              <a:t> </a:t>
            </a:r>
            <a:r>
              <a:rPr lang="ru-RU" sz="2800" b="1" i="1" dirty="0"/>
              <a:t>(рама </a:t>
            </a:r>
            <a:r>
              <a:rPr lang="ru-RU" sz="2800" b="1" i="1" dirty="0" err="1"/>
              <a:t>вікна</a:t>
            </a:r>
            <a:r>
              <a:rPr lang="ru-RU" sz="2800" b="1" i="1" dirty="0"/>
              <a:t>, </a:t>
            </a:r>
            <a:r>
              <a:rPr lang="ru-RU" sz="2800" b="1" i="1" dirty="0" err="1"/>
              <a:t>прапорець</a:t>
            </a:r>
            <a:r>
              <a:rPr lang="ru-RU" sz="2800" b="1" i="1" dirty="0"/>
              <a:t>, </a:t>
            </a:r>
            <a:r>
              <a:rPr lang="ru-RU" sz="2800" b="1" i="1" dirty="0" err="1"/>
              <a:t>ялинка</a:t>
            </a:r>
            <a:r>
              <a:rPr lang="ru-RU" sz="2800" b="1" i="1" dirty="0"/>
              <a:t>, </a:t>
            </a:r>
            <a:r>
              <a:rPr lang="ru-RU" sz="2800" b="1" i="1" dirty="0" err="1"/>
              <a:t>паркан</a:t>
            </a:r>
            <a:r>
              <a:rPr lang="ru-RU" sz="2800" b="1" i="1" dirty="0"/>
              <a:t>, </a:t>
            </a:r>
            <a:r>
              <a:rPr lang="ru-RU" sz="2800" b="1" i="1" dirty="0" err="1"/>
              <a:t>відерце</a:t>
            </a:r>
            <a:r>
              <a:rPr lang="ru-RU" sz="2800" b="1" i="1" dirty="0"/>
              <a:t>, </a:t>
            </a:r>
            <a:r>
              <a:rPr lang="ru-RU" sz="2800" b="1" i="1" dirty="0" err="1"/>
              <a:t>яблуко</a:t>
            </a:r>
            <a:r>
              <a:rPr lang="ru-RU" sz="2800" b="1" i="1" dirty="0"/>
              <a:t>, вишня, листок </a:t>
            </a:r>
            <a:r>
              <a:rPr lang="ru-RU" sz="2800" b="1" i="1" dirty="0" err="1"/>
              <a:t>тощо</a:t>
            </a:r>
            <a:r>
              <a:rPr lang="ru-RU" sz="2800" b="1" i="1" dirty="0"/>
              <a:t>). </a:t>
            </a:r>
            <a:r>
              <a:rPr lang="ru-RU" sz="2800" dirty="0"/>
              <a:t>У </a:t>
            </a:r>
            <a:r>
              <a:rPr lang="ru-RU" sz="2800" dirty="0" err="1"/>
              <a:t>зошиті</a:t>
            </a:r>
            <a:r>
              <a:rPr lang="ru-RU" sz="2800" dirty="0"/>
              <a:t> з </a:t>
            </a:r>
            <a:r>
              <a:rPr lang="ru-RU" sz="2800" dirty="0" err="1"/>
              <a:t>друкованою</a:t>
            </a:r>
            <a:r>
              <a:rPr lang="ru-RU" sz="2800" dirty="0"/>
              <a:t> основою </a:t>
            </a:r>
            <a:r>
              <a:rPr lang="ru-RU" sz="2800" dirty="0" err="1"/>
              <a:t>дітям</a:t>
            </a:r>
            <a:r>
              <a:rPr lang="ru-RU" sz="2800" dirty="0"/>
              <a:t> </a:t>
            </a:r>
            <a:r>
              <a:rPr lang="ru-RU" sz="2800" dirty="0" err="1"/>
              <a:t>пропонують</a:t>
            </a:r>
            <a:r>
              <a:rPr lang="ru-RU" sz="2800" dirty="0"/>
              <a:t> </a:t>
            </a:r>
            <a:r>
              <a:rPr lang="ru-RU" sz="2800" dirty="0" err="1"/>
              <a:t>обводити</a:t>
            </a:r>
            <a:r>
              <a:rPr lang="ru-RU" sz="2800" dirty="0"/>
              <a:t> </a:t>
            </a:r>
            <a:r>
              <a:rPr lang="ru-RU" sz="2800" dirty="0" err="1"/>
              <a:t>трафарети</a:t>
            </a:r>
            <a:r>
              <a:rPr lang="ru-RU" sz="2800" dirty="0"/>
              <a:t>, </a:t>
            </a:r>
            <a:r>
              <a:rPr lang="ru-RU" sz="2800" dirty="0" err="1"/>
              <a:t>виконувати</a:t>
            </a:r>
            <a:r>
              <a:rPr lang="ru-RU" sz="2800" dirty="0"/>
              <a:t> </a:t>
            </a:r>
            <a:r>
              <a:rPr lang="ru-RU" sz="2800" dirty="0" err="1"/>
              <a:t>вправи</a:t>
            </a:r>
            <a:r>
              <a:rPr lang="ru-RU" sz="2800" dirty="0"/>
              <a:t> на </a:t>
            </a:r>
            <a:r>
              <a:rPr lang="ru-RU" sz="2800" dirty="0" err="1"/>
              <a:t>штрихування</a:t>
            </a:r>
            <a:r>
              <a:rPr lang="ru-RU" sz="2800" dirty="0"/>
              <a:t> та </a:t>
            </a:r>
            <a:r>
              <a:rPr lang="ru-RU" sz="2800" dirty="0" err="1"/>
              <a:t>зафарбовування</a:t>
            </a:r>
            <a:r>
              <a:rPr lang="ru-RU" sz="2800" dirty="0"/>
              <a:t> </a:t>
            </a:r>
            <a:r>
              <a:rPr lang="ru-RU" sz="2800" dirty="0" err="1"/>
              <a:t>контурних</a:t>
            </a:r>
            <a:r>
              <a:rPr lang="ru-RU" sz="2800" dirty="0"/>
              <a:t> </a:t>
            </a:r>
            <a:r>
              <a:rPr lang="ru-RU" sz="2800" dirty="0" err="1"/>
              <a:t>малюнків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сприяє</a:t>
            </a:r>
            <a:r>
              <a:rPr lang="ru-RU" sz="2800" dirty="0"/>
              <a:t> </a:t>
            </a:r>
            <a:r>
              <a:rPr lang="ru-RU" sz="2800" dirty="0" err="1"/>
              <a:t>зміцненню</a:t>
            </a:r>
            <a:r>
              <a:rPr lang="ru-RU" sz="2800" dirty="0"/>
              <a:t> </a:t>
            </a:r>
            <a:r>
              <a:rPr lang="ru-RU" sz="2800" dirty="0" err="1"/>
              <a:t>м’язів</a:t>
            </a:r>
            <a:r>
              <a:rPr lang="ru-RU" sz="2800" dirty="0"/>
              <a:t> </a:t>
            </a:r>
            <a:r>
              <a:rPr lang="ru-RU" sz="2800" dirty="0" err="1"/>
              <a:t>пальців</a:t>
            </a:r>
            <a:r>
              <a:rPr lang="ru-RU" sz="2800" dirty="0"/>
              <a:t> і </a:t>
            </a:r>
            <a:r>
              <a:rPr lang="ru-RU" sz="2800" dirty="0" err="1"/>
              <a:t>кисті</a:t>
            </a:r>
            <a:r>
              <a:rPr lang="ru-RU" sz="2800" dirty="0"/>
              <a:t>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86" y="3432175"/>
            <a:ext cx="2616200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290" y="3432175"/>
            <a:ext cx="262731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335" y="3431381"/>
            <a:ext cx="2573338" cy="317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758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593" y="405009"/>
            <a:ext cx="113908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письма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шестирічних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першокласників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зошити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друкованою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подано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зразки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письма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7316" y="3574460"/>
            <a:ext cx="7458075" cy="3209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260" y="1314362"/>
            <a:ext cx="4084185" cy="21544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50" y="1656557"/>
            <a:ext cx="3579224" cy="51278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606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727" y="832187"/>
            <a:ext cx="115562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вимовляти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україн­ської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слух і за способом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артикулювання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приголосні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звуки;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знати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6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89224" y="165463"/>
            <a:ext cx="93270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Завершуючи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добукварний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набувають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таких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вмінь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65" y="2489877"/>
            <a:ext cx="3278396" cy="42301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18261" y="2527479"/>
            <a:ext cx="836893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слух і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артикуляцією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тверді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приголосні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правильно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вимовляти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коротко, без при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­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голосних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злиття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твердого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м'якого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приголосного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звуками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та, то, ту,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те;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т'а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т'у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т'і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т'о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т'е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трискладових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ви­значати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наголошений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звуки (слова з 2, 3, 4 і 5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та,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користуючись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позначеннями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фішками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звуко-складові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схеми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4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842" y="218364"/>
            <a:ext cx="115460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 smtClean="0"/>
              <a:t>Динамічні</a:t>
            </a:r>
            <a:r>
              <a:rPr lang="ru-RU" sz="2000" dirty="0" smtClean="0"/>
              <a:t> </a:t>
            </a:r>
            <a:r>
              <a:rPr lang="ru-RU" sz="2000" dirty="0"/>
              <a:t>паузи та </a:t>
            </a:r>
            <a:r>
              <a:rPr lang="ru-RU" sz="2000" dirty="0" err="1"/>
              <a:t>фізкультурні</a:t>
            </a:r>
            <a:r>
              <a:rPr lang="ru-RU" sz="2000" dirty="0"/>
              <a:t> </a:t>
            </a:r>
            <a:r>
              <a:rPr lang="ru-RU" sz="2000" dirty="0" err="1"/>
              <a:t>хвилинки</a:t>
            </a:r>
            <a:r>
              <a:rPr lang="ru-RU" sz="2000" dirty="0"/>
              <a:t> на уроках </a:t>
            </a:r>
            <a:r>
              <a:rPr lang="ru-RU" sz="2000" dirty="0" err="1"/>
              <a:t>добукварного</a:t>
            </a:r>
            <a:r>
              <a:rPr lang="ru-RU" sz="2000" dirty="0"/>
              <a:t> </a:t>
            </a:r>
            <a:r>
              <a:rPr lang="ru-RU" sz="2000" dirty="0" err="1"/>
              <a:t>періоду</a:t>
            </a:r>
            <a:r>
              <a:rPr lang="ru-RU" sz="2000" dirty="0"/>
              <a:t> </a:t>
            </a:r>
            <a:r>
              <a:rPr lang="ru-RU" sz="2000" dirty="0" err="1"/>
              <a:t>найдоцільніше</a:t>
            </a:r>
            <a:r>
              <a:rPr lang="ru-RU" sz="2000" dirty="0"/>
              <a:t> </a:t>
            </a:r>
            <a:r>
              <a:rPr lang="ru-RU" sz="2000" dirty="0" err="1"/>
              <a:t>будувати</a:t>
            </a:r>
            <a:r>
              <a:rPr lang="ru-RU" sz="2000" dirty="0"/>
              <a:t> </a:t>
            </a:r>
            <a:r>
              <a:rPr lang="ru-RU" sz="2000" dirty="0" err="1"/>
              <a:t>із</a:t>
            </a:r>
            <a:r>
              <a:rPr lang="ru-RU" sz="2000" dirty="0"/>
              <a:t> </a:t>
            </a:r>
            <a:r>
              <a:rPr lang="ru-RU" sz="2000" dirty="0" err="1"/>
              <a:t>застосуванням</a:t>
            </a:r>
            <a:r>
              <a:rPr lang="ru-RU" sz="2000" dirty="0"/>
              <a:t> </a:t>
            </a:r>
            <a:r>
              <a:rPr lang="ru-RU" sz="2000" dirty="0" err="1"/>
              <a:t>мовленнєвих</a:t>
            </a:r>
            <a:r>
              <a:rPr lang="ru-RU" sz="2000" dirty="0"/>
              <a:t> </a:t>
            </a:r>
            <a:r>
              <a:rPr lang="ru-RU" sz="2000" dirty="0" err="1"/>
              <a:t>дій</a:t>
            </a:r>
            <a:r>
              <a:rPr lang="ru-RU" sz="2000" dirty="0"/>
              <a:t> — </a:t>
            </a:r>
            <a:r>
              <a:rPr lang="ru-RU" sz="2000" dirty="0" err="1"/>
              <a:t>проказуванням</a:t>
            </a:r>
            <a:r>
              <a:rPr lang="ru-RU" sz="2000" dirty="0"/>
              <a:t>  </a:t>
            </a:r>
            <a:r>
              <a:rPr lang="ru-RU" sz="2000" dirty="0" err="1"/>
              <a:t>віршів</a:t>
            </a:r>
            <a:r>
              <a:rPr lang="ru-RU" sz="2000" dirty="0"/>
              <a:t>, </a:t>
            </a:r>
            <a:r>
              <a:rPr lang="ru-RU" sz="2000" dirty="0" err="1"/>
              <a:t>потішок</a:t>
            </a:r>
            <a:r>
              <a:rPr lang="ru-RU" sz="2000" dirty="0"/>
              <a:t>, </a:t>
            </a:r>
            <a:r>
              <a:rPr lang="ru-RU" sz="2000" dirty="0" err="1"/>
              <a:t>лічилок</a:t>
            </a:r>
            <a:r>
              <a:rPr lang="ru-RU" sz="2000" dirty="0"/>
              <a:t> </a:t>
            </a:r>
            <a:r>
              <a:rPr lang="ru-RU" sz="2000" dirty="0" err="1"/>
              <a:t>тощо</a:t>
            </a:r>
            <a:r>
              <a:rPr lang="ru-RU" sz="2000" dirty="0"/>
              <a:t>. </a:t>
            </a:r>
            <a:r>
              <a:rPr lang="ru-RU" sz="2000" dirty="0" err="1"/>
              <a:t>Незважаючи</a:t>
            </a:r>
            <a:r>
              <a:rPr lang="ru-RU" sz="2000" dirty="0"/>
              <a:t> на те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кожен</a:t>
            </a:r>
            <a:r>
              <a:rPr lang="ru-RU" sz="2000" dirty="0"/>
              <a:t> урок </a:t>
            </a:r>
            <a:r>
              <a:rPr lang="ru-RU" sz="2000" dirty="0" err="1"/>
              <a:t>добукварного</a:t>
            </a:r>
            <a:r>
              <a:rPr lang="ru-RU" sz="2000" dirty="0"/>
              <a:t> </a:t>
            </a:r>
            <a:r>
              <a:rPr lang="ru-RU" sz="2000" dirty="0" err="1"/>
              <a:t>періоду</a:t>
            </a:r>
            <a:r>
              <a:rPr lang="ru-RU" sz="2000" dirty="0"/>
              <a:t> </a:t>
            </a:r>
            <a:r>
              <a:rPr lang="ru-RU" sz="2000" dirty="0" err="1"/>
              <a:t>має</a:t>
            </a:r>
            <a:r>
              <a:rPr lang="ru-RU" sz="2000" dirty="0"/>
              <a:t> свою </a:t>
            </a:r>
            <a:r>
              <a:rPr lang="ru-RU" sz="2000" dirty="0" err="1"/>
              <a:t>основну</a:t>
            </a:r>
            <a:r>
              <a:rPr lang="ru-RU" sz="2000" dirty="0"/>
              <a:t> тему й мету, до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змісту</a:t>
            </a:r>
            <a:r>
              <a:rPr lang="ru-RU" sz="2000" dirty="0"/>
              <a:t> вноситься </a:t>
            </a:r>
            <a:r>
              <a:rPr lang="ru-RU" sz="2000" dirty="0" err="1"/>
              <a:t>кілька</a:t>
            </a:r>
            <a:r>
              <a:rPr lang="ru-RU" sz="2000" dirty="0"/>
              <a:t> </a:t>
            </a:r>
            <a:r>
              <a:rPr lang="ru-RU" sz="2000" dirty="0" err="1"/>
              <a:t>видів</a:t>
            </a:r>
            <a:r>
              <a:rPr lang="ru-RU" sz="2000" dirty="0"/>
              <a:t> </a:t>
            </a:r>
            <a:r>
              <a:rPr lang="ru-RU" sz="2000" dirty="0" err="1"/>
              <a:t>робіт</a:t>
            </a:r>
            <a:r>
              <a:rPr lang="ru-RU" sz="2000" dirty="0"/>
              <a:t>, </a:t>
            </a:r>
            <a:r>
              <a:rPr lang="ru-RU" sz="2000" dirty="0" err="1"/>
              <a:t>спрямованих</a:t>
            </a:r>
            <a:r>
              <a:rPr lang="ru-RU" sz="2000" dirty="0"/>
              <a:t> на </a:t>
            </a:r>
            <a:r>
              <a:rPr lang="ru-RU" sz="2000" dirty="0" err="1"/>
              <a:t>закріплення</a:t>
            </a:r>
            <a:r>
              <a:rPr lang="ru-RU" sz="2000" dirty="0"/>
              <a:t> </a:t>
            </a:r>
            <a:r>
              <a:rPr lang="ru-RU" sz="2000" dirty="0" err="1"/>
              <a:t>засвоєного</a:t>
            </a:r>
            <a:r>
              <a:rPr lang="ru-RU" sz="2000" dirty="0"/>
              <a:t> </a:t>
            </a:r>
            <a:r>
              <a:rPr lang="ru-RU" sz="2000" dirty="0" err="1"/>
              <a:t>дітьми</a:t>
            </a:r>
            <a:r>
              <a:rPr lang="ru-RU" sz="2000" dirty="0"/>
              <a:t> на </a:t>
            </a:r>
            <a:r>
              <a:rPr lang="ru-RU" sz="2000" dirty="0" err="1"/>
              <a:t>попередніх</a:t>
            </a:r>
            <a:r>
              <a:rPr lang="ru-RU" sz="2000" dirty="0"/>
              <a:t> уроках.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51630" y="1992573"/>
            <a:ext cx="57047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«</a:t>
            </a:r>
            <a:r>
              <a:rPr lang="ru-RU" sz="2000" b="1" dirty="0" err="1"/>
              <a:t>Хмаринка</a:t>
            </a:r>
            <a:r>
              <a:rPr lang="ru-RU" sz="2000" b="1" dirty="0"/>
              <a:t>»</a:t>
            </a:r>
          </a:p>
          <a:p>
            <a:r>
              <a:rPr lang="ru-RU" sz="2000" b="1" dirty="0" err="1"/>
              <a:t>Хмаринка</a:t>
            </a:r>
            <a:r>
              <a:rPr lang="ru-RU" sz="2000" b="1" dirty="0"/>
              <a:t> </a:t>
            </a:r>
            <a:r>
              <a:rPr lang="ru-RU" sz="2000" b="1" dirty="0" err="1"/>
              <a:t>сонечко</a:t>
            </a:r>
            <a:r>
              <a:rPr lang="ru-RU" sz="2000" b="1" dirty="0"/>
              <a:t> </a:t>
            </a:r>
            <a:r>
              <a:rPr lang="ru-RU" sz="2000" b="1" dirty="0" err="1"/>
              <a:t>закрила</a:t>
            </a:r>
            <a:r>
              <a:rPr lang="ru-RU" sz="2000" b="1" dirty="0"/>
              <a:t>,</a:t>
            </a:r>
          </a:p>
          <a:p>
            <a:r>
              <a:rPr lang="ru-RU" sz="2000" b="1" dirty="0" err="1"/>
              <a:t>Слізки</a:t>
            </a:r>
            <a:r>
              <a:rPr lang="ru-RU" sz="2000" b="1" dirty="0"/>
              <a:t> </a:t>
            </a:r>
            <a:r>
              <a:rPr lang="ru-RU" sz="2000" b="1" dirty="0" err="1"/>
              <a:t>срібні</a:t>
            </a:r>
            <a:r>
              <a:rPr lang="ru-RU" sz="2000" b="1" dirty="0"/>
              <a:t> </a:t>
            </a:r>
            <a:r>
              <a:rPr lang="ru-RU" sz="2000" b="1" dirty="0" err="1"/>
              <a:t>зронила</a:t>
            </a:r>
            <a:r>
              <a:rPr lang="ru-RU" sz="2000" b="1" dirty="0"/>
              <a:t>.</a:t>
            </a:r>
          </a:p>
          <a:p>
            <a:r>
              <a:rPr lang="ru-RU" sz="2000" b="1" dirty="0"/>
              <a:t>(</a:t>
            </a:r>
            <a:r>
              <a:rPr lang="ru-RU" sz="2000" b="1" dirty="0" err="1"/>
              <a:t>закривають</a:t>
            </a:r>
            <a:r>
              <a:rPr lang="ru-RU" sz="2000" b="1" dirty="0"/>
              <a:t> </a:t>
            </a:r>
            <a:r>
              <a:rPr lang="ru-RU" sz="2000" b="1" dirty="0" err="1"/>
              <a:t>обличчя</a:t>
            </a:r>
            <a:r>
              <a:rPr lang="ru-RU" sz="2000" b="1" dirty="0"/>
              <a:t> руками)</a:t>
            </a:r>
          </a:p>
          <a:p>
            <a:r>
              <a:rPr lang="ru-RU" sz="2000" b="1" dirty="0"/>
              <a:t>Ми </a:t>
            </a:r>
            <a:r>
              <a:rPr lang="ru-RU" sz="2000" b="1" dirty="0" err="1"/>
              <a:t>ті</a:t>
            </a:r>
            <a:r>
              <a:rPr lang="ru-RU" sz="2000" b="1" dirty="0"/>
              <a:t> </a:t>
            </a:r>
            <a:r>
              <a:rPr lang="ru-RU" sz="2000" b="1" dirty="0" err="1"/>
              <a:t>слізки</a:t>
            </a:r>
            <a:r>
              <a:rPr lang="ru-RU" sz="2000" b="1" dirty="0"/>
              <a:t> </a:t>
            </a:r>
            <a:r>
              <a:rPr lang="ru-RU" sz="2000" b="1" dirty="0" err="1"/>
              <a:t>пошукаєм</a:t>
            </a:r>
            <a:r>
              <a:rPr lang="ru-RU" sz="2000" b="1" dirty="0"/>
              <a:t>,</a:t>
            </a:r>
          </a:p>
          <a:p>
            <a:r>
              <a:rPr lang="ru-RU" sz="2000" b="1" dirty="0"/>
              <a:t>(</a:t>
            </a:r>
            <a:r>
              <a:rPr lang="ru-RU" sz="2000" b="1" dirty="0" err="1"/>
              <a:t>Присідають</a:t>
            </a:r>
            <a:r>
              <a:rPr lang="ru-RU" sz="2000" b="1" dirty="0"/>
              <a:t>)</a:t>
            </a:r>
          </a:p>
          <a:p>
            <a:r>
              <a:rPr lang="ru-RU" sz="2000" b="1" dirty="0" err="1"/>
              <a:t>Пострибаєм</a:t>
            </a:r>
            <a:r>
              <a:rPr lang="ru-RU" sz="2000" b="1" dirty="0"/>
              <a:t>, як зайчата,</a:t>
            </a:r>
          </a:p>
          <a:p>
            <a:r>
              <a:rPr lang="ru-RU" sz="2000" b="1" dirty="0"/>
              <a:t>(</a:t>
            </a:r>
            <a:r>
              <a:rPr lang="ru-RU" sz="2000" b="1" dirty="0" err="1"/>
              <a:t>Стрибають</a:t>
            </a:r>
            <a:r>
              <a:rPr lang="ru-RU" sz="2000" b="1" dirty="0"/>
              <a:t>)</a:t>
            </a:r>
          </a:p>
          <a:p>
            <a:r>
              <a:rPr lang="ru-RU" sz="2000" b="1" dirty="0" err="1"/>
              <a:t>Політаєм</a:t>
            </a:r>
            <a:r>
              <a:rPr lang="ru-RU" sz="2000" b="1" dirty="0"/>
              <a:t>, як </a:t>
            </a:r>
            <a:r>
              <a:rPr lang="ru-RU" sz="2000" b="1" dirty="0" err="1"/>
              <a:t>пташата</a:t>
            </a:r>
            <a:r>
              <a:rPr lang="ru-RU" sz="2000" b="1" dirty="0"/>
              <a:t>,</a:t>
            </a:r>
          </a:p>
          <a:p>
            <a:r>
              <a:rPr lang="ru-RU" sz="2000" b="1" dirty="0"/>
              <a:t>(</a:t>
            </a:r>
            <a:r>
              <a:rPr lang="ru-RU" sz="2000" b="1" dirty="0" err="1"/>
              <a:t>Махають</a:t>
            </a:r>
            <a:r>
              <a:rPr lang="ru-RU" sz="2000" b="1" dirty="0"/>
              <a:t> руками)</a:t>
            </a:r>
          </a:p>
          <a:p>
            <a:r>
              <a:rPr lang="ru-RU" sz="2000" b="1" dirty="0" err="1"/>
              <a:t>Потанцюємо</a:t>
            </a:r>
            <a:r>
              <a:rPr lang="ru-RU" sz="2000" b="1" dirty="0"/>
              <a:t> </a:t>
            </a:r>
            <a:r>
              <a:rPr lang="ru-RU" sz="2000" b="1" dirty="0" err="1"/>
              <a:t>ще</a:t>
            </a:r>
            <a:r>
              <a:rPr lang="ru-RU" sz="2000" b="1" dirty="0"/>
              <a:t> </a:t>
            </a:r>
            <a:r>
              <a:rPr lang="ru-RU" sz="2000" b="1" dirty="0" err="1"/>
              <a:t>трішки</a:t>
            </a:r>
            <a:r>
              <a:rPr lang="ru-RU" sz="2000" b="1" dirty="0"/>
              <a:t>,</a:t>
            </a:r>
          </a:p>
          <a:p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спочили</a:t>
            </a:r>
            <a:r>
              <a:rPr lang="ru-RU" sz="2000" b="1" dirty="0"/>
              <a:t> руки й </a:t>
            </a:r>
            <a:r>
              <a:rPr lang="ru-RU" sz="2000" b="1" dirty="0" err="1"/>
              <a:t>ніжки</a:t>
            </a:r>
            <a:r>
              <a:rPr lang="ru-RU" sz="2000" b="1" dirty="0"/>
              <a:t>.</a:t>
            </a:r>
          </a:p>
          <a:p>
            <a:r>
              <a:rPr lang="ru-RU" sz="2000" b="1" dirty="0" err="1"/>
              <a:t>Всі</a:t>
            </a:r>
            <a:r>
              <a:rPr lang="ru-RU" sz="2000" b="1" dirty="0"/>
              <a:t> </a:t>
            </a:r>
            <a:r>
              <a:rPr lang="ru-RU" sz="2000" b="1" dirty="0" err="1"/>
              <a:t>веселі</a:t>
            </a:r>
            <a:r>
              <a:rPr lang="ru-RU" sz="2000" b="1" dirty="0"/>
              <a:t>? От </a:t>
            </a:r>
            <a:r>
              <a:rPr lang="ru-RU" sz="2000" b="1" dirty="0" err="1"/>
              <a:t>чудово</a:t>
            </a:r>
            <a:r>
              <a:rPr lang="ru-RU" sz="2000" b="1" dirty="0"/>
              <a:t>!</a:t>
            </a:r>
          </a:p>
          <a:p>
            <a:r>
              <a:rPr lang="ru-RU" sz="2000" b="1" dirty="0"/>
              <a:t>А </a:t>
            </a:r>
            <a:r>
              <a:rPr lang="ru-RU" sz="2000" b="1" dirty="0" err="1"/>
              <a:t>тепер</a:t>
            </a:r>
            <a:r>
              <a:rPr lang="ru-RU" sz="2000" b="1" dirty="0"/>
              <a:t> до </a:t>
            </a:r>
            <a:r>
              <a:rPr lang="ru-RU" sz="2000" b="1" dirty="0" err="1"/>
              <a:t>праці</a:t>
            </a:r>
            <a:r>
              <a:rPr lang="ru-RU" sz="2000" b="1" dirty="0"/>
              <a:t> </a:t>
            </a:r>
            <a:r>
              <a:rPr lang="ru-RU" sz="2000" b="1" dirty="0" err="1"/>
              <a:t>знову</a:t>
            </a:r>
            <a:r>
              <a:rPr lang="ru-RU" sz="2000" b="1" dirty="0"/>
              <a:t>!</a:t>
            </a:r>
          </a:p>
          <a:p>
            <a:r>
              <a:rPr lang="ru-RU" sz="2000" b="1" dirty="0"/>
              <a:t>(</a:t>
            </a:r>
            <a:r>
              <a:rPr lang="ru-RU" sz="2000" b="1" dirty="0" err="1"/>
              <a:t>Танцювальні</a:t>
            </a:r>
            <a:r>
              <a:rPr lang="ru-RU" sz="2000" b="1" dirty="0"/>
              <a:t> </a:t>
            </a:r>
            <a:r>
              <a:rPr lang="ru-RU" sz="2000" b="1" dirty="0" err="1"/>
              <a:t>рухи</a:t>
            </a:r>
            <a:r>
              <a:rPr lang="ru-RU" sz="2000" b="1" dirty="0"/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84" y="1869349"/>
            <a:ext cx="5022850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88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21" y="0"/>
            <a:ext cx="10999635" cy="118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0627" y="1364777"/>
            <a:ext cx="106861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/>
              <a:t>Вправа</a:t>
            </a:r>
            <a:r>
              <a:rPr lang="ru-RU" sz="2400" b="1" dirty="0"/>
              <a:t> 1:</a:t>
            </a:r>
            <a:r>
              <a:rPr lang="ru-RU" sz="2400" dirty="0"/>
              <a:t> </a:t>
            </a:r>
            <a:r>
              <a:rPr lang="ru-RU" sz="2400" dirty="0" err="1"/>
              <a:t>Покласти</a:t>
            </a:r>
            <a:r>
              <a:rPr lang="ru-RU" sz="2400" dirty="0"/>
              <a:t> </a:t>
            </a:r>
            <a:r>
              <a:rPr lang="ru-RU" sz="2400" dirty="0" err="1"/>
              <a:t>олівець</a:t>
            </a:r>
            <a:r>
              <a:rPr lang="ru-RU" sz="2400" dirty="0"/>
              <a:t> </a:t>
            </a:r>
            <a:r>
              <a:rPr lang="ru-RU" sz="2400" dirty="0" err="1"/>
              <a:t>між</a:t>
            </a:r>
            <a:r>
              <a:rPr lang="ru-RU" sz="2400" dirty="0"/>
              <a:t> </a:t>
            </a:r>
            <a:r>
              <a:rPr lang="ru-RU" sz="2400" dirty="0" err="1"/>
              <a:t>вказівним</a:t>
            </a:r>
            <a:r>
              <a:rPr lang="ru-RU" sz="2400" dirty="0"/>
              <a:t>, </a:t>
            </a:r>
            <a:r>
              <a:rPr lang="ru-RU" sz="2400" dirty="0" err="1"/>
              <a:t>середнім</a:t>
            </a:r>
            <a:r>
              <a:rPr lang="ru-RU" sz="2400" dirty="0"/>
              <a:t> і </a:t>
            </a:r>
            <a:r>
              <a:rPr lang="ru-RU" sz="2400" dirty="0" err="1"/>
              <a:t>безіменним</a:t>
            </a:r>
            <a:r>
              <a:rPr lang="ru-RU" sz="2400" dirty="0"/>
              <a:t> </a:t>
            </a:r>
            <a:r>
              <a:rPr lang="ru-RU" sz="2400" dirty="0" err="1"/>
              <a:t>пальцями</a:t>
            </a:r>
            <a:r>
              <a:rPr lang="ru-RU" sz="2400" dirty="0"/>
              <a:t>. </a:t>
            </a:r>
            <a:r>
              <a:rPr lang="ru-RU" sz="2400" dirty="0" err="1"/>
              <a:t>Крутити</a:t>
            </a:r>
            <a:r>
              <a:rPr lang="ru-RU" sz="2400" dirty="0"/>
              <a:t> </a:t>
            </a:r>
            <a:r>
              <a:rPr lang="ru-RU" sz="2400" dirty="0" err="1"/>
              <a:t>олівець</a:t>
            </a:r>
            <a:r>
              <a:rPr lang="ru-RU" sz="2400" dirty="0"/>
              <a:t>, </a:t>
            </a:r>
            <a:r>
              <a:rPr lang="ru-RU" sz="2400" dirty="0" err="1"/>
              <a:t>передавати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з одного </a:t>
            </a:r>
            <a:r>
              <a:rPr lang="ru-RU" sz="2400" dirty="0" err="1"/>
              <a:t>пальця</a:t>
            </a:r>
            <a:r>
              <a:rPr lang="ru-RU" sz="2400" dirty="0"/>
              <a:t> на </a:t>
            </a:r>
            <a:r>
              <a:rPr lang="ru-RU" sz="2400" dirty="0" err="1"/>
              <a:t>інший</a:t>
            </a:r>
            <a:r>
              <a:rPr lang="ru-RU" sz="2400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73958" y="2828836"/>
            <a:ext cx="45037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/>
              <a:t>Олівець</a:t>
            </a:r>
            <a:r>
              <a:rPr lang="ru-RU" sz="2800" b="1" i="1" dirty="0"/>
              <a:t> в </a:t>
            </a:r>
            <a:r>
              <a:rPr lang="ru-RU" sz="2800" b="1" i="1" dirty="0" err="1"/>
              <a:t>руці</a:t>
            </a:r>
            <a:r>
              <a:rPr lang="ru-RU" sz="2800" b="1" i="1" dirty="0"/>
              <a:t> катаю,</a:t>
            </a:r>
          </a:p>
          <a:p>
            <a:r>
              <a:rPr lang="ru-RU" sz="2800" b="1" i="1" dirty="0" err="1"/>
              <a:t>Поміж</a:t>
            </a:r>
            <a:r>
              <a:rPr lang="ru-RU" sz="2800" b="1" i="1" dirty="0"/>
              <a:t> </a:t>
            </a:r>
            <a:r>
              <a:rPr lang="ru-RU" sz="2800" b="1" i="1" dirty="0" err="1"/>
              <a:t>пальчиків</a:t>
            </a:r>
            <a:r>
              <a:rPr lang="ru-RU" sz="2800" b="1" i="1" dirty="0"/>
              <a:t> кручу,</a:t>
            </a:r>
          </a:p>
          <a:p>
            <a:r>
              <a:rPr lang="ru-RU" sz="2800" b="1" i="1" dirty="0" err="1"/>
              <a:t>Неодмінно</a:t>
            </a:r>
            <a:r>
              <a:rPr lang="ru-RU" sz="2800" b="1" i="1" dirty="0"/>
              <a:t> </a:t>
            </a:r>
            <a:r>
              <a:rPr lang="ru-RU" sz="2800" b="1" i="1" dirty="0" err="1"/>
              <a:t>кожен</a:t>
            </a:r>
            <a:r>
              <a:rPr lang="ru-RU" sz="2800" b="1" i="1" dirty="0"/>
              <a:t> пальчик</a:t>
            </a:r>
          </a:p>
          <a:p>
            <a:r>
              <a:rPr lang="ru-RU" sz="2800" b="1" i="1" dirty="0" err="1"/>
              <a:t>Буть</a:t>
            </a:r>
            <a:r>
              <a:rPr lang="ru-RU" sz="2800" b="1" i="1" dirty="0"/>
              <a:t> </a:t>
            </a:r>
            <a:r>
              <a:rPr lang="ru-RU" sz="2800" b="1" i="1" dirty="0" err="1"/>
              <a:t>слухняним</a:t>
            </a:r>
            <a:r>
              <a:rPr lang="ru-RU" sz="2800" b="1" i="1" dirty="0"/>
              <a:t> я </a:t>
            </a:r>
            <a:r>
              <a:rPr lang="ru-RU" sz="2800" b="1" i="1" dirty="0" err="1"/>
              <a:t>навчу</a:t>
            </a:r>
            <a:r>
              <a:rPr lang="ru-RU" sz="2800" b="1" i="1" dirty="0"/>
              <a:t>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463" y="2229656"/>
            <a:ext cx="32131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356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38518" y="309753"/>
            <a:ext cx="101787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місяця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добукварному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періодові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шестирічних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першокласників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виробляти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найважливіші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навички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загальнонавчального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ха­рактеру. 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&quot;картинка дытей за партою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22" y="2247996"/>
            <a:ext cx="6113930" cy="451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54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80" y="220904"/>
            <a:ext cx="10146737" cy="8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0501" y="1255594"/>
            <a:ext cx="1086361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1. </a:t>
            </a:r>
            <a:r>
              <a:rPr lang="ru-RU" sz="2000" dirty="0" err="1"/>
              <a:t>Швидко</a:t>
            </a:r>
            <a:r>
              <a:rPr lang="ru-RU" sz="2000" dirty="0"/>
              <a:t> </a:t>
            </a:r>
            <a:r>
              <a:rPr lang="ru-RU" sz="2000" dirty="0" err="1"/>
              <a:t>поморгати</a:t>
            </a:r>
            <a:r>
              <a:rPr lang="ru-RU" sz="2000" dirty="0"/>
              <a:t>, </a:t>
            </a:r>
            <a:r>
              <a:rPr lang="ru-RU" sz="2000" dirty="0" err="1"/>
              <a:t>закрити</a:t>
            </a:r>
            <a:r>
              <a:rPr lang="ru-RU" sz="2000" dirty="0"/>
              <a:t> </a:t>
            </a:r>
            <a:r>
              <a:rPr lang="ru-RU" sz="2000" dirty="0" err="1"/>
              <a:t>очі</a:t>
            </a:r>
            <a:r>
              <a:rPr lang="ru-RU" sz="2000" dirty="0"/>
              <a:t> й </a:t>
            </a:r>
            <a:r>
              <a:rPr lang="ru-RU" sz="2000" dirty="0" err="1"/>
              <a:t>посидіти</a:t>
            </a:r>
            <a:r>
              <a:rPr lang="ru-RU" sz="2000" dirty="0"/>
              <a:t> </a:t>
            </a:r>
            <a:r>
              <a:rPr lang="ru-RU" sz="2000" dirty="0" err="1"/>
              <a:t>спокійно</a:t>
            </a:r>
            <a:r>
              <a:rPr lang="ru-RU" sz="2000" dirty="0"/>
              <a:t>, </a:t>
            </a:r>
            <a:r>
              <a:rPr lang="ru-RU" sz="2000" dirty="0" err="1"/>
              <a:t>повільно</a:t>
            </a:r>
            <a:r>
              <a:rPr lang="ru-RU" sz="2000" dirty="0"/>
              <a:t> </a:t>
            </a:r>
            <a:r>
              <a:rPr lang="ru-RU" sz="2000" dirty="0" err="1"/>
              <a:t>рахуючи</a:t>
            </a:r>
            <a:r>
              <a:rPr lang="ru-RU" sz="2000" dirty="0"/>
              <a:t> до </a:t>
            </a:r>
            <a:r>
              <a:rPr lang="ru-RU" sz="2000" dirty="0" err="1"/>
              <a:t>п’яти</a:t>
            </a:r>
            <a:r>
              <a:rPr lang="ru-RU" sz="2000" dirty="0"/>
              <a:t>. </a:t>
            </a:r>
            <a:r>
              <a:rPr lang="ru-RU" sz="2000" dirty="0" err="1"/>
              <a:t>Повторити</a:t>
            </a:r>
            <a:r>
              <a:rPr lang="ru-RU" sz="2000" dirty="0"/>
              <a:t> </a:t>
            </a:r>
            <a:r>
              <a:rPr lang="ru-RU" sz="2000" dirty="0" err="1"/>
              <a:t>вправу</a:t>
            </a:r>
            <a:r>
              <a:rPr lang="ru-RU" sz="2000" dirty="0"/>
              <a:t> 4-5 </a:t>
            </a:r>
            <a:r>
              <a:rPr lang="ru-RU" sz="2000" dirty="0" err="1"/>
              <a:t>разів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 </a:t>
            </a:r>
          </a:p>
          <a:p>
            <a:pPr algn="just"/>
            <a:r>
              <a:rPr lang="ru-RU" sz="2000" dirty="0"/>
              <a:t>2. У </a:t>
            </a:r>
            <a:r>
              <a:rPr lang="ru-RU" sz="2000" dirty="0" err="1"/>
              <a:t>середньому</a:t>
            </a:r>
            <a:r>
              <a:rPr lang="ru-RU" sz="2000" dirty="0"/>
              <a:t> </a:t>
            </a:r>
            <a:r>
              <a:rPr lang="ru-RU" sz="2000" dirty="0" err="1"/>
              <a:t>темпі</a:t>
            </a:r>
            <a:r>
              <a:rPr lang="ru-RU" sz="2000" dirty="0"/>
              <a:t> </a:t>
            </a:r>
            <a:r>
              <a:rPr lang="ru-RU" sz="2000" dirty="0" err="1"/>
              <a:t>зробити</a:t>
            </a:r>
            <a:r>
              <a:rPr lang="ru-RU" sz="2000" dirty="0"/>
              <a:t> 3-4 </a:t>
            </a:r>
            <a:r>
              <a:rPr lang="ru-RU" sz="2000" dirty="0" err="1"/>
              <a:t>кругових</a:t>
            </a:r>
            <a:r>
              <a:rPr lang="ru-RU" sz="2000" dirty="0"/>
              <a:t> </a:t>
            </a:r>
            <a:r>
              <a:rPr lang="ru-RU" sz="2000" dirty="0" err="1"/>
              <a:t>рухи</a:t>
            </a:r>
            <a:r>
              <a:rPr lang="ru-RU" sz="2000" dirty="0"/>
              <a:t> </a:t>
            </a:r>
            <a:r>
              <a:rPr lang="ru-RU" sz="2000" dirty="0" err="1"/>
              <a:t>очима</a:t>
            </a:r>
            <a:r>
              <a:rPr lang="ru-RU" sz="2000" dirty="0"/>
              <a:t> вправо, </a:t>
            </a:r>
            <a:r>
              <a:rPr lang="ru-RU" sz="2000" dirty="0" err="1"/>
              <a:t>стільки</a:t>
            </a:r>
            <a:r>
              <a:rPr lang="ru-RU" sz="2000" dirty="0"/>
              <a:t> ж – </a:t>
            </a:r>
            <a:r>
              <a:rPr lang="ru-RU" sz="2000" dirty="0" err="1"/>
              <a:t>вліво</a:t>
            </a:r>
            <a:r>
              <a:rPr lang="ru-RU" sz="2000" dirty="0"/>
              <a:t>. </a:t>
            </a:r>
            <a:r>
              <a:rPr lang="ru-RU" sz="2000" dirty="0" err="1"/>
              <a:t>Розслабивши</a:t>
            </a:r>
            <a:r>
              <a:rPr lang="ru-RU" sz="2000" dirty="0"/>
              <a:t> </a:t>
            </a:r>
            <a:r>
              <a:rPr lang="ru-RU" sz="2000" dirty="0" err="1"/>
              <a:t>м’язи</a:t>
            </a:r>
            <a:r>
              <a:rPr lang="ru-RU" sz="2000" dirty="0"/>
              <a:t> очей, </a:t>
            </a:r>
            <a:r>
              <a:rPr lang="ru-RU" sz="2000" dirty="0" err="1"/>
              <a:t>подивитися</a:t>
            </a:r>
            <a:r>
              <a:rPr lang="ru-RU" sz="2000" dirty="0"/>
              <a:t> </a:t>
            </a:r>
            <a:r>
              <a:rPr lang="ru-RU" sz="2000" dirty="0" err="1"/>
              <a:t>вдалину</a:t>
            </a:r>
            <a:r>
              <a:rPr lang="ru-RU" sz="2000" dirty="0"/>
              <a:t> на </a:t>
            </a:r>
            <a:r>
              <a:rPr lang="ru-RU" sz="2000" dirty="0" err="1"/>
              <a:t>рахунок</a:t>
            </a:r>
            <a:r>
              <a:rPr lang="ru-RU" sz="2000" dirty="0"/>
              <a:t> 1-6. </a:t>
            </a:r>
            <a:r>
              <a:rPr lang="ru-RU" sz="2000" dirty="0" err="1"/>
              <a:t>Повторити</a:t>
            </a:r>
            <a:r>
              <a:rPr lang="ru-RU" sz="2000" dirty="0"/>
              <a:t> </a:t>
            </a:r>
            <a:r>
              <a:rPr lang="ru-RU" sz="2000" dirty="0" err="1"/>
              <a:t>вправу</a:t>
            </a:r>
            <a:r>
              <a:rPr lang="ru-RU" sz="2000" dirty="0"/>
              <a:t> 1-2 рази.</a:t>
            </a:r>
          </a:p>
          <a:p>
            <a:pPr algn="just"/>
            <a:r>
              <a:rPr lang="ru-RU" sz="2000" dirty="0"/>
              <a:t> </a:t>
            </a:r>
          </a:p>
          <a:p>
            <a:pPr algn="just"/>
            <a:r>
              <a:rPr lang="ru-RU" sz="2000" dirty="0"/>
              <a:t>3</a:t>
            </a:r>
            <a:r>
              <a:rPr lang="ru-RU" sz="2000" b="1" i="1" dirty="0"/>
              <a:t>. </a:t>
            </a:r>
            <a:r>
              <a:rPr lang="ru-RU" sz="2000" b="1" i="1" dirty="0" err="1"/>
              <a:t>Вправа</a:t>
            </a:r>
            <a:r>
              <a:rPr lang="ru-RU" sz="2000" b="1" i="1" dirty="0"/>
              <a:t> «</a:t>
            </a:r>
            <a:r>
              <a:rPr lang="ru-RU" sz="2000" b="1" i="1" dirty="0" err="1"/>
              <a:t>Метелик</a:t>
            </a:r>
            <a:r>
              <a:rPr lang="ru-RU" sz="2000" b="1" i="1" dirty="0"/>
              <a:t>» </a:t>
            </a:r>
            <a:r>
              <a:rPr lang="ru-RU" sz="2000" dirty="0"/>
              <a:t>(для </a:t>
            </a:r>
            <a:r>
              <a:rPr lang="ru-RU" sz="2000" dirty="0" err="1"/>
              <a:t>зняття</a:t>
            </a:r>
            <a:r>
              <a:rPr lang="ru-RU" sz="2000" dirty="0"/>
              <a:t> </a:t>
            </a:r>
            <a:r>
              <a:rPr lang="ru-RU" sz="2000" dirty="0" err="1"/>
              <a:t>зорового</a:t>
            </a:r>
            <a:r>
              <a:rPr lang="ru-RU" sz="2000" dirty="0"/>
              <a:t> </a:t>
            </a:r>
            <a:r>
              <a:rPr lang="ru-RU" sz="2000" dirty="0" err="1"/>
              <a:t>напруження</a:t>
            </a:r>
            <a:r>
              <a:rPr lang="ru-RU" sz="2000" dirty="0"/>
              <a:t>). </a:t>
            </a:r>
            <a:r>
              <a:rPr lang="ru-RU" sz="2000" dirty="0" err="1"/>
              <a:t>Учні</a:t>
            </a:r>
            <a:r>
              <a:rPr lang="ru-RU" sz="2000" dirty="0"/>
              <a:t> </a:t>
            </a:r>
            <a:r>
              <a:rPr lang="ru-RU" sz="2000" dirty="0" err="1"/>
              <a:t>спостерігають</a:t>
            </a:r>
            <a:r>
              <a:rPr lang="ru-RU" sz="2000" dirty="0"/>
              <a:t> за «</a:t>
            </a:r>
            <a:r>
              <a:rPr lang="ru-RU" sz="2000" dirty="0" err="1"/>
              <a:t>польотом</a:t>
            </a:r>
            <a:r>
              <a:rPr lang="ru-RU" sz="2000" dirty="0"/>
              <a:t>» </a:t>
            </a:r>
            <a:r>
              <a:rPr lang="ru-RU" sz="2000" dirty="0" err="1"/>
              <a:t>метелика</a:t>
            </a:r>
            <a:r>
              <a:rPr lang="ru-RU" sz="2000" dirty="0"/>
              <a:t>, </a:t>
            </a:r>
            <a:r>
              <a:rPr lang="ru-RU" sz="2000" dirty="0" err="1"/>
              <a:t>закріпленого</a:t>
            </a:r>
            <a:r>
              <a:rPr lang="ru-RU" sz="2000" dirty="0"/>
              <a:t> на </a:t>
            </a:r>
            <a:r>
              <a:rPr lang="ru-RU" sz="2000" dirty="0" err="1"/>
              <a:t>кінці</a:t>
            </a:r>
            <a:r>
              <a:rPr lang="ru-RU" sz="2000" dirty="0"/>
              <a:t> указки </a:t>
            </a:r>
            <a:r>
              <a:rPr lang="ru-RU" sz="2000" dirty="0" err="1"/>
              <a:t>вчителя</a:t>
            </a:r>
            <a:r>
              <a:rPr lang="ru-RU" sz="2000" dirty="0"/>
              <a:t> вправо-</a:t>
            </a:r>
            <a:r>
              <a:rPr lang="ru-RU" sz="2000" dirty="0" err="1"/>
              <a:t>вліво</a:t>
            </a:r>
            <a:r>
              <a:rPr lang="ru-RU" sz="2000" dirty="0"/>
              <a:t>, вниз-</a:t>
            </a:r>
            <a:r>
              <a:rPr lang="ru-RU" sz="2000" dirty="0" err="1"/>
              <a:t>угору</a:t>
            </a:r>
            <a:r>
              <a:rPr lang="ru-RU" sz="2000" dirty="0"/>
              <a:t>, по колу </a:t>
            </a:r>
            <a:r>
              <a:rPr lang="ru-RU" sz="2000" dirty="0" err="1"/>
              <a:t>зліва</a:t>
            </a:r>
            <a:r>
              <a:rPr lang="ru-RU" sz="2000" dirty="0"/>
              <a:t> направо, справа </a:t>
            </a:r>
            <a:r>
              <a:rPr lang="ru-RU" sz="2000" dirty="0" err="1"/>
              <a:t>наліво</a:t>
            </a:r>
            <a:r>
              <a:rPr lang="ru-RU" sz="2000" dirty="0"/>
              <a:t>.</a:t>
            </a:r>
          </a:p>
          <a:p>
            <a:pPr algn="just"/>
            <a:r>
              <a:rPr lang="ru-RU" sz="2000" dirty="0"/>
              <a:t> </a:t>
            </a:r>
          </a:p>
          <a:p>
            <a:pPr algn="just"/>
            <a:r>
              <a:rPr lang="en-US" sz="2000" dirty="0" smtClean="0"/>
              <a:t>4</a:t>
            </a:r>
            <a:r>
              <a:rPr lang="ru-RU" sz="2000" dirty="0" smtClean="0"/>
              <a:t>. </a:t>
            </a:r>
            <a:r>
              <a:rPr lang="ru-RU" sz="2000" b="1" i="1" dirty="0" err="1"/>
              <a:t>Вправа</a:t>
            </a:r>
            <a:r>
              <a:rPr lang="ru-RU" sz="2000" b="1" i="1" dirty="0"/>
              <a:t> «</a:t>
            </a:r>
            <a:r>
              <a:rPr lang="ru-RU" sz="2000" b="1" i="1" dirty="0" err="1"/>
              <a:t>Трикутник</a:t>
            </a:r>
            <a:r>
              <a:rPr lang="ru-RU" sz="2000" b="1" i="1" dirty="0"/>
              <a:t>». </a:t>
            </a:r>
            <a:r>
              <a:rPr lang="ru-RU" sz="2000" dirty="0"/>
              <a:t>На великому </a:t>
            </a:r>
            <a:r>
              <a:rPr lang="ru-RU" sz="2000" dirty="0" err="1"/>
              <a:t>аркуші</a:t>
            </a:r>
            <a:r>
              <a:rPr lang="ru-RU" sz="2000" dirty="0"/>
              <a:t> ватману </a:t>
            </a:r>
            <a:r>
              <a:rPr lang="ru-RU" sz="2000" dirty="0" err="1"/>
              <a:t>зображений</a:t>
            </a:r>
            <a:r>
              <a:rPr lang="ru-RU" sz="2000" dirty="0"/>
              <a:t> </a:t>
            </a:r>
            <a:r>
              <a:rPr lang="ru-RU" sz="2000" dirty="0" err="1"/>
              <a:t>трикутник</a:t>
            </a:r>
            <a:r>
              <a:rPr lang="ru-RU" sz="2000" dirty="0"/>
              <a:t>. Плакат </a:t>
            </a:r>
            <a:r>
              <a:rPr lang="ru-RU" sz="2000" dirty="0" err="1"/>
              <a:t>висить</a:t>
            </a:r>
            <a:r>
              <a:rPr lang="ru-RU" sz="2000" dirty="0"/>
              <a:t> на </a:t>
            </a:r>
            <a:r>
              <a:rPr lang="ru-RU" sz="2000" dirty="0" err="1"/>
              <a:t>боковій</a:t>
            </a:r>
            <a:r>
              <a:rPr lang="ru-RU" sz="2000" dirty="0"/>
              <a:t> </a:t>
            </a:r>
            <a:r>
              <a:rPr lang="ru-RU" sz="2000" dirty="0" err="1"/>
              <a:t>стіні</a:t>
            </a:r>
            <a:r>
              <a:rPr lang="ru-RU" sz="2000" dirty="0"/>
              <a:t> </a:t>
            </a:r>
            <a:r>
              <a:rPr lang="ru-RU" sz="2000" dirty="0" err="1"/>
              <a:t>класу</a:t>
            </a:r>
            <a:r>
              <a:rPr lang="ru-RU" sz="2000" dirty="0"/>
              <a:t>. </a:t>
            </a:r>
            <a:r>
              <a:rPr lang="ru-RU" sz="2000" dirty="0" err="1"/>
              <a:t>Звучить</a:t>
            </a:r>
            <a:r>
              <a:rPr lang="ru-RU" sz="2000" dirty="0"/>
              <a:t> </a:t>
            </a:r>
            <a:r>
              <a:rPr lang="ru-RU" sz="2000" dirty="0" err="1"/>
              <a:t>аудіозапис</a:t>
            </a:r>
            <a:r>
              <a:rPr lang="ru-RU" sz="2000" dirty="0"/>
              <a:t> </a:t>
            </a:r>
            <a:r>
              <a:rPr lang="ru-RU" sz="2000" dirty="0" err="1"/>
              <a:t>легкої</a:t>
            </a:r>
            <a:r>
              <a:rPr lang="ru-RU" sz="2000" dirty="0"/>
              <a:t> </a:t>
            </a:r>
            <a:r>
              <a:rPr lang="ru-RU" sz="2000" dirty="0" err="1"/>
              <a:t>приємної</a:t>
            </a:r>
            <a:r>
              <a:rPr lang="ru-RU" sz="2000" dirty="0"/>
              <a:t> </a:t>
            </a:r>
            <a:r>
              <a:rPr lang="ru-RU" sz="2000" dirty="0" err="1"/>
              <a:t>мелодії</a:t>
            </a:r>
            <a:r>
              <a:rPr lang="ru-RU" sz="2000" dirty="0"/>
              <a:t>. </a:t>
            </a:r>
            <a:r>
              <a:rPr lang="ru-RU" sz="2000" dirty="0" err="1"/>
              <a:t>Діти</a:t>
            </a:r>
            <a:r>
              <a:rPr lang="ru-RU" sz="2000" dirty="0"/>
              <a:t> «</a:t>
            </a:r>
            <a:r>
              <a:rPr lang="ru-RU" sz="2000" dirty="0" err="1"/>
              <a:t>бігають</a:t>
            </a:r>
            <a:r>
              <a:rPr lang="ru-RU" sz="2000" dirty="0"/>
              <a:t>» </a:t>
            </a:r>
            <a:r>
              <a:rPr lang="ru-RU" sz="2000" dirty="0" err="1"/>
              <a:t>очима</a:t>
            </a:r>
            <a:r>
              <a:rPr lang="ru-RU" sz="2000" dirty="0"/>
              <a:t> по </a:t>
            </a:r>
            <a:r>
              <a:rPr lang="ru-RU" sz="2000" dirty="0" err="1"/>
              <a:t>трикутнику</a:t>
            </a:r>
            <a:r>
              <a:rPr lang="ru-RU" sz="2000" dirty="0"/>
              <a:t>. Перед </a:t>
            </a:r>
            <a:r>
              <a:rPr lang="ru-RU" sz="2000" dirty="0" err="1"/>
              <a:t>трикутником</a:t>
            </a:r>
            <a:r>
              <a:rPr lang="ru-RU" sz="2000" dirty="0"/>
              <a:t> </a:t>
            </a:r>
            <a:r>
              <a:rPr lang="ru-RU" sz="2000" dirty="0" err="1"/>
              <a:t>прикріплений</a:t>
            </a:r>
            <a:r>
              <a:rPr lang="ru-RU" sz="2000" dirty="0"/>
              <a:t> </a:t>
            </a:r>
            <a:r>
              <a:rPr lang="ru-RU" sz="2000" dirty="0" err="1"/>
              <a:t>кленовий</a:t>
            </a:r>
            <a:r>
              <a:rPr lang="ru-RU" sz="2000" dirty="0"/>
              <a:t> </a:t>
            </a:r>
            <a:r>
              <a:rPr lang="ru-RU" sz="2000" dirty="0" err="1"/>
              <a:t>листочок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приблизно</a:t>
            </a:r>
            <a:r>
              <a:rPr lang="ru-RU" sz="2000" dirty="0"/>
              <a:t> </a:t>
            </a:r>
            <a:r>
              <a:rPr lang="ru-RU" sz="2000" dirty="0" err="1"/>
              <a:t>відповідає</a:t>
            </a:r>
            <a:r>
              <a:rPr lang="ru-RU" sz="2000" dirty="0"/>
              <a:t> </a:t>
            </a:r>
            <a:r>
              <a:rPr lang="ru-RU" sz="2000" dirty="0" err="1"/>
              <a:t>розміру</a:t>
            </a:r>
            <a:r>
              <a:rPr lang="ru-RU" sz="2000" dirty="0"/>
              <a:t> </a:t>
            </a:r>
            <a:r>
              <a:rPr lang="ru-RU" sz="2000" dirty="0" err="1"/>
              <a:t>трикутника</a:t>
            </a:r>
            <a:r>
              <a:rPr lang="ru-RU" sz="2000" dirty="0"/>
              <a:t>. Учитель </a:t>
            </a:r>
            <a:r>
              <a:rPr lang="ru-RU" sz="2000" dirty="0" err="1"/>
              <a:t>пропонує</a:t>
            </a:r>
            <a:r>
              <a:rPr lang="ru-RU" sz="2000" dirty="0"/>
              <a:t> </a:t>
            </a:r>
            <a:r>
              <a:rPr lang="ru-RU" sz="2000" dirty="0" err="1"/>
              <a:t>дітям</a:t>
            </a:r>
            <a:r>
              <a:rPr lang="ru-RU" sz="2000" dirty="0"/>
              <a:t> </a:t>
            </a:r>
            <a:r>
              <a:rPr lang="ru-RU" sz="2000" dirty="0" err="1"/>
              <a:t>уявити</a:t>
            </a:r>
            <a:r>
              <a:rPr lang="ru-RU" sz="2000" dirty="0"/>
              <a:t>, як </a:t>
            </a:r>
            <a:r>
              <a:rPr lang="ru-RU" sz="2000" dirty="0" err="1"/>
              <a:t>кружлятиме</a:t>
            </a:r>
            <a:r>
              <a:rPr lang="ru-RU" sz="2000" dirty="0"/>
              <a:t> </a:t>
            </a:r>
            <a:r>
              <a:rPr lang="ru-RU" sz="2000" dirty="0" err="1"/>
              <a:t>листочок</a:t>
            </a:r>
            <a:r>
              <a:rPr lang="ru-RU" sz="2000" dirty="0"/>
              <a:t> </a:t>
            </a:r>
            <a:r>
              <a:rPr lang="ru-RU" sz="2000" dirty="0" err="1"/>
              <a:t>під</a:t>
            </a:r>
            <a:r>
              <a:rPr lang="ru-RU" sz="2000" dirty="0"/>
              <a:t> </a:t>
            </a:r>
            <a:r>
              <a:rPr lang="ru-RU" sz="2000" dirty="0" err="1"/>
              <a:t>поривом</a:t>
            </a:r>
            <a:r>
              <a:rPr lang="ru-RU" sz="2000" dirty="0"/>
              <a:t> </a:t>
            </a:r>
            <a:r>
              <a:rPr lang="ru-RU" sz="2000" dirty="0" err="1"/>
              <a:t>вітру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9007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994" y="1246094"/>
            <a:ext cx="5499006" cy="54000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7063" y="1246094"/>
            <a:ext cx="616593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0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а) 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зосереджено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слухати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однокласників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б) 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відповідати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запитання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педагога; </a:t>
            </a:r>
          </a:p>
          <a:p>
            <a:pPr algn="just"/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в) 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вчасно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правильно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розпо­рядження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г) 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дотримуватись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правильної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по­стави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 партою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особливо </a:t>
            </a:r>
            <a:r>
              <a:rPr lang="ru-RU" sz="2400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час письма;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27063" y="4656188"/>
            <a:ext cx="64743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д)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відібрати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приладдя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уроку,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розкласти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належному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порядку;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тримати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ручку,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олівець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зошит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62635" y="228005"/>
            <a:ext cx="90910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передусім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загальномовленнєві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30543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08572" y="269631"/>
            <a:ext cx="111848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добукварний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усне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першокласників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слухати-розуміти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висловлювання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елементарні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аналітико-синтетичні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текстом,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реченням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словом, звуками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готувати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письма.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643" y="4145057"/>
            <a:ext cx="2107792" cy="2461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647" t="3764" r="6942" b="7294"/>
          <a:stretch/>
        </p:blipFill>
        <p:spPr>
          <a:xfrm>
            <a:off x="6816571" y="4145058"/>
            <a:ext cx="2497185" cy="2569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892" t="6739" b="6318"/>
          <a:stretch/>
        </p:blipFill>
        <p:spPr>
          <a:xfrm>
            <a:off x="340688" y="4613450"/>
            <a:ext cx="2047347" cy="18467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2049" t="5592" r="23941" b="9381"/>
          <a:stretch/>
        </p:blipFill>
        <p:spPr>
          <a:xfrm>
            <a:off x="2388035" y="4572383"/>
            <a:ext cx="2127450" cy="18877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372" y="4613450"/>
            <a:ext cx="1815877" cy="181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9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047" y="913110"/>
            <a:ext cx="117079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добукварний</a:t>
            </a:r>
            <a:r>
              <a:rPr lang="ru-RU" sz="2400" b="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звуковимови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збагачення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активізацію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слов­никового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запасу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граматичної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будо­ви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усного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роботу над культурою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15" y="200163"/>
            <a:ext cx="33361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047" y="3082934"/>
            <a:ext cx="57112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знайомиться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індивідуальними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особливостями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будуть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значною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мірою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залежати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успіхи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навчанні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Картинки по запросу &quot;картинка дытей за партою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312" y="2482770"/>
            <a:ext cx="6030072" cy="353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32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759" y="280575"/>
            <a:ext cx="115649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8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Джерелами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збагачення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словникового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запасу </a:t>
            </a:r>
            <a:r>
              <a:rPr lang="ru-RU" sz="28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8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стають</a:t>
            </a:r>
            <a:r>
              <a:rPr lang="ru-RU" sz="28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сама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навколишня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дійсність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навчаль­ний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ілюстративний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букваря,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наочні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по­сібники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технічні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ході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розповідей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бесід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учнями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місяця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здійснюється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межах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широкого кола </a:t>
            </a:r>
            <a:b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тематичних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711" b="3397"/>
          <a:stretch/>
        </p:blipFill>
        <p:spPr>
          <a:xfrm>
            <a:off x="9498366" y="3833021"/>
            <a:ext cx="2236921" cy="29465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624" t="452" r="11984" b="-452"/>
          <a:stretch/>
        </p:blipFill>
        <p:spPr>
          <a:xfrm>
            <a:off x="7061553" y="1300787"/>
            <a:ext cx="2241358" cy="30128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4" name="Picture 2" descr="Картинки по запросу &quot;картинка учитель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77" y="696444"/>
            <a:ext cx="2178323" cy="313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7448" y="4502697"/>
            <a:ext cx="3978714" cy="227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7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0646" y="586155"/>
            <a:ext cx="6060831" cy="5635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171450" algn="just" defTabSz="685800">
              <a:lnSpc>
                <a:spcPct val="90000"/>
              </a:lnSpc>
              <a:spcBef>
                <a:spcPts val="750"/>
              </a:spcBef>
            </a:pPr>
            <a:r>
              <a:rPr lang="en-US" sz="2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початковому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етапі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навчальному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переважає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діалогічна</a:t>
            </a:r>
            <a:r>
              <a:rPr lang="ru-RU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форма </a:t>
            </a:r>
            <a:r>
              <a:rPr lang="ru-RU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запитання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відповідь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endParaRPr lang="en-US" sz="2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0" indent="17145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21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Важливо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вчилися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відповідати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а й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самостійно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ставити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запитання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вчителя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до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однокласників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теми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бесіди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аналізованого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предмета,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явища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0" indent="17145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21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Поступово</a:t>
            </a:r>
            <a:r>
              <a:rPr lang="ru-RU" sz="21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діалогічне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чергується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монологічним</a:t>
            </a:r>
            <a:r>
              <a:rPr lang="ru-RU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виробляється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вміння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будувати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власні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хоча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коротенькі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зв’язні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висловлювання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1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0" indent="17145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21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Матеріалом</a:t>
            </a:r>
            <a:r>
              <a:rPr lang="ru-RU" sz="2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них є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ілюстрації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(на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дошці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та в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підручнику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народні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казки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100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короткі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вірші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потішки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загадки,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скоромовки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прислів’я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заучують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напам’ять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слів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учителя, робота з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дитячими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книжками та журналами,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екскурсії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перегляд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кіно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та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діафільмів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телепередач,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ігрова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1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984" y="1489254"/>
            <a:ext cx="5030177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525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3540" y="344380"/>
            <a:ext cx="76274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фонетичного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слуху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383" y="1225620"/>
            <a:ext cx="119046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Важливим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підготовчого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слуху,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їхньої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звуковимови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7383" y="2035518"/>
            <a:ext cx="116520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вчителя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цілеспрямовано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зацікавленість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вза­галі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звуковою стороною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7383" y="2866515"/>
            <a:ext cx="11399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Враховуючи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розу­мових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синтезу,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роботу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добукварний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протікала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ігровій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перевтоми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3" y="4685212"/>
            <a:ext cx="1712714" cy="1976209"/>
          </a:xfrm>
          <a:prstGeom prst="rect">
            <a:avLst/>
          </a:prstGeom>
        </p:spPr>
      </p:pic>
      <p:pic>
        <p:nvPicPr>
          <p:cNvPr id="1026" name="Picture 2" descr="Картинки по запросу &quot;картинка кінь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24" y="4170767"/>
            <a:ext cx="2490653" cy="249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049352" y="4208158"/>
            <a:ext cx="9893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іт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3836" y="4208158"/>
            <a:ext cx="2401478" cy="24014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4832" y="4807665"/>
            <a:ext cx="2556837" cy="19519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82590" y="5707314"/>
            <a:ext cx="16285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щірка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блуко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46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8012" y="547696"/>
            <a:ext cx="1155627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добукварний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ознайомити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найголовнішими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мов­леннєвими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органами;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губами, зубами,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язиком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передньою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задньою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твердим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піднебін­ням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Приклавши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кінчики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пальців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(пучки),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відчути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дрижання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ви­мовляння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дзвінких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приголосних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від­сутність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дрижання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вимовляння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глухих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приголосних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536" t="12834" r="9162" b="11556"/>
          <a:stretch/>
        </p:blipFill>
        <p:spPr>
          <a:xfrm>
            <a:off x="357050" y="3299274"/>
            <a:ext cx="4110445" cy="3258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4095" t="41524" r="8000" b="2221"/>
          <a:stretch/>
        </p:blipFill>
        <p:spPr>
          <a:xfrm>
            <a:off x="4733107" y="2899954"/>
            <a:ext cx="7123613" cy="385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1189</Words>
  <Application>Microsoft Office PowerPoint</Application>
  <PresentationFormat>Произвольный</PresentationFormat>
  <Paragraphs>99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Юля</cp:lastModifiedBy>
  <cp:revision>29</cp:revision>
  <dcterms:created xsi:type="dcterms:W3CDTF">2020-03-22T18:31:03Z</dcterms:created>
  <dcterms:modified xsi:type="dcterms:W3CDTF">2022-09-25T19:25:36Z</dcterms:modified>
</cp:coreProperties>
</file>