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2639" autoAdjust="0"/>
  </p:normalViewPr>
  <p:slideViewPr>
    <p:cSldViewPr snapToGrid="0" showGuides="1">
      <p:cViewPr varScale="1">
        <p:scale>
          <a:sx n="81" d="100"/>
          <a:sy n="81" d="100"/>
        </p:scale>
        <p:origin x="120" y="132"/>
      </p:cViewPr>
      <p:guideLst/>
    </p:cSldViewPr>
  </p:slideViewPr>
  <p:outlineViewPr>
    <p:cViewPr>
      <p:scale>
        <a:sx n="33" d="100"/>
        <a:sy n="33" d="100"/>
      </p:scale>
      <p:origin x="0" y="-28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2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47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5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0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4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7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0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8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2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7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5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3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3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9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52E6-9221-47FD-8C7A-53AB1AC4BB7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0160E7-66E3-4F13-AE68-BB76F5CA3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94424" y="2762436"/>
            <a:ext cx="8396287" cy="1500187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Скарби скіфських курганів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472" y="332509"/>
            <a:ext cx="8915400" cy="79691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43890" y="1129426"/>
            <a:ext cx="7705107" cy="173181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Безліч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курганів на території України містять докази майстерності наших пращурів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виготовленні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ювелірних прикрас, зброї, одягу. Це дає нам змогу належним чином зрозуміти побут скіфів, їх культурний та технічний рівень розвитку. Скіфи, зберігаючи після смерті все своє майно у курганах, дали своїм нащадкам можливість дослідити свій життєвий устрій, традиції та вірування.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4" y="1129426"/>
            <a:ext cx="2520247" cy="3065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14" y="2662423"/>
            <a:ext cx="2882240" cy="4006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03" y="2710485"/>
            <a:ext cx="3563093" cy="2007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66" y="4017835"/>
            <a:ext cx="2496848" cy="2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708" y="221673"/>
            <a:ext cx="5804692" cy="70676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78507" y="1087673"/>
            <a:ext cx="10713493" cy="564563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Агбунов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загадочную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Скифию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отв.ред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Кругликова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И.Т.,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Хотинский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В.А.,АH СССР,- М.,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Hаука,1989,189с.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Вайнтруб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Лицарі степів : "Словесний портрет" сакральної культури скіфської цивілізації // Людина і світ. - 1998. - № 10. - C.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43-48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Дмитрук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Скифская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культура-одна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поразитель-ных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- 2004. - № 4. - C.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40-49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Каряка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Амфори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кам'янського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городища // Археологія. - 1997. - № 4. - C.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110-118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Клочко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До проблеми походження скіфів // Пам'ятки України: історія та культура. - 2005. - № 2. - C.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Скіфське золото / Наука 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№9. - 1971. - С.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Кралюк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Анахарсіс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трагічний шлях мудрості // День. - 2004. - 22 жовтня. - C.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Крвавич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П.,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Овсійчук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А.,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О. Українське мистецтво. — Львів: Світ, 2003. — Т. 1. — 256 с.: 16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24,5см. — ISBN 966—603-202-3 (в м.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— ISBN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966—603-203-1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Мозолевський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Б.М. Скіфський степ. - К.: Наукова думка, 1983. - 200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Ю.Д.,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Евразийская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скифов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Вече, 2007. - 400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Сірик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 Сучасні екологічні проблеми Неаполя скіфського - центру історико-культурного туризму Сімферополя // Екологічний вісник. - 2005. - № 4. -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С.25-26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 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Більське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городище на Полтавщині : З історії досліджень найбільшого в Європі поселення скіфського часу // Народна творчість та етнографія. - 2003. - № 1-2. - С.83-87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5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442901"/>
            <a:ext cx="8915400" cy="1228554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1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1051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презентації: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442" y="1725769"/>
            <a:ext cx="8525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культурою скіфів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розкрити поняття «курган»;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найвідоміші скіфські поховання та розглянути скарби, що заховані в даних похованнях.</a:t>
            </a:r>
          </a:p>
        </p:txBody>
      </p:sp>
    </p:spTree>
    <p:extLst>
      <p:ext uri="{BB962C8B-B14F-4D97-AF65-F5344CB8AC3E}">
        <p14:creationId xmlns:p14="http://schemas.microsoft.com/office/powerpoint/2010/main" val="272068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8693" y="2359676"/>
            <a:ext cx="3258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Курганами </a:t>
            </a:r>
            <a:r>
              <a:rPr lang="uk-UA" sz="20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прийнято називати надмогильні насипи із землі або каменю, найчастіше </a:t>
            </a:r>
            <a:r>
              <a:rPr lang="uk-UA" sz="20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напівкулястої</a:t>
            </a:r>
            <a:r>
              <a:rPr lang="uk-UA" sz="20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форми. Курган мав конусоподібну форму, міг досягати 20 або більше метрів у висоту. </a:t>
            </a:r>
          </a:p>
          <a:p>
            <a:endParaRPr lang="uk-UA" sz="20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7" y="114057"/>
            <a:ext cx="3913371" cy="3101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07" y="3060853"/>
            <a:ext cx="4493824" cy="3674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1249" y="399245"/>
            <a:ext cx="597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Скіфи</a:t>
            </a:r>
            <a:r>
              <a:rPr lang="uk-UA" sz="20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вольовий, сильний, мудрий народ. Вони прийшли до Північного Причорномор'я з глибин Середньої Азії в VII столітті до н.е. й жили тут до III століття н.е. Чимало знань про скіфів було отримано досліджуючи їх поховання (кургани). </a:t>
            </a:r>
            <a:endParaRPr lang="ru-RU" sz="2000" spc="100" dirty="0"/>
          </a:p>
        </p:txBody>
      </p:sp>
    </p:spTree>
    <p:extLst>
      <p:ext uri="{BB962C8B-B14F-4D97-AF65-F5344CB8AC3E}">
        <p14:creationId xmlns:p14="http://schemas.microsoft.com/office/powerpoint/2010/main" val="241009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437957"/>
            <a:ext cx="4876799" cy="32545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62041" y="3859596"/>
            <a:ext cx="5653827" cy="2535219"/>
          </a:xfrm>
        </p:spPr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знамениті: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 Чортомлик й Солоха в Наддніпрянщині, Куль-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Керчі, Товста Могила в Дніпровській області та Огуз на Херсонщині.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Розкопано більш двадцяти курганів менших розмірів з похованнями, очевидно, членів царської родини або скіфської знаті. Всього курганів на території України налічується близько 100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41" y="0"/>
            <a:ext cx="5753160" cy="3859596"/>
          </a:xfrm>
        </p:spPr>
      </p:pic>
      <p:sp>
        <p:nvSpPr>
          <p:cNvPr id="8" name="TextBox 7"/>
          <p:cNvSpPr txBox="1"/>
          <p:nvPr/>
        </p:nvSpPr>
        <p:spPr>
          <a:xfrm>
            <a:off x="8698069" y="5692462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Чортомлик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1" y="1668297"/>
            <a:ext cx="176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Товста Могила.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0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3118" y="1052750"/>
            <a:ext cx="3962679" cy="119390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похованні царя була знайдена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тайнику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обкладка футляра для лука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зображені сцени із життя Ахілла.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58" y="1052090"/>
            <a:ext cx="5635311" cy="346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67" y="2368538"/>
            <a:ext cx="3127528" cy="428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8295" y="4634969"/>
            <a:ext cx="6023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похованні наложниці царя знайшли великий срібний таз, біля якого стояла 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срібна ваза-амфора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висотою близько 1 м, що є найціннішою знахідкою цього кургану.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являла собою посудину для вина і забезпечена внизу кранами у вигляді левів і кінських голів.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0690" y="176073"/>
            <a:ext cx="438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Чортомлик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9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599" y="154546"/>
            <a:ext cx="8915399" cy="73283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Товста Могила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2389" y="1121780"/>
            <a:ext cx="8915399" cy="860400"/>
          </a:xfrm>
        </p:spPr>
        <p:txBody>
          <a:bodyPr>
            <a:normAutofit fontScale="92500" lnSpcReduction="20000"/>
          </a:bodyPr>
          <a:lstStyle/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Вважають, що курган товста могила містив найбагатше поховання з безліччю золотих речей.  Найбільшої уваги заслуговує </a:t>
            </a:r>
            <a:r>
              <a:rPr lang="uk-UA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 у золотих піхвах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пектораль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шийно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-нагрудна прикраса. 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9" y="1982180"/>
            <a:ext cx="2594644" cy="4714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33" y="1982180"/>
            <a:ext cx="3007108" cy="3007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43" y="1914542"/>
            <a:ext cx="3204793" cy="2644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77" y="4572793"/>
            <a:ext cx="2595706" cy="2124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7383" y="4643998"/>
            <a:ext cx="210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Скарби Товстої Могили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571" y="154547"/>
            <a:ext cx="8915399" cy="73283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Солоха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4862" y="1094704"/>
            <a:ext cx="9968248" cy="55765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пограбованому похованні,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 знайдені кістки покійника, амфора, бронзові вістря до стріл,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бляшки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голка тощо. У пізнішому впускному похованні виявлений кістяк царя з золотими оздобами на шиї і руках і біля нього бронзовий шолом греко-скіфської роботи, бронзова булава, срібний посуд грецької роботи тощо.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5888" y="2559541"/>
            <a:ext cx="2735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даному кургані було знайдено витвір ювелірного мистецтва грецьких ремісників на батальну тему –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 гребінь.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2581661"/>
            <a:ext cx="3407995" cy="4089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00" y="2440546"/>
            <a:ext cx="2835090" cy="2664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70" y="4371554"/>
            <a:ext cx="3132632" cy="21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04" y="244698"/>
            <a:ext cx="8915399" cy="62980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Куль-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480" y="874502"/>
            <a:ext cx="2665368" cy="220228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 збережених шедеврів античного ювелірства світового значення —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глечик з 4 сценами скіфського побуту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81848" y="4324070"/>
            <a:ext cx="4129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одна пам'ятка світового значення з кургану Куль-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скронева підвіска з Афіною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874502"/>
            <a:ext cx="2322498" cy="2907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7" y="874502"/>
            <a:ext cx="2197986" cy="291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3" y="874503"/>
            <a:ext cx="2240923" cy="3055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17" y="2861967"/>
            <a:ext cx="1861713" cy="36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601" y="193183"/>
            <a:ext cx="8915399" cy="62980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 Огуз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2276" y="807090"/>
            <a:ext cx="9125831" cy="55505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те, що курган був пограбований у давнину до наших днів зберіглося чимало скарбів.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35" y="1442433"/>
            <a:ext cx="2339125" cy="3309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9435" y="4752295"/>
            <a:ext cx="264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прикрас вуздечки із Північної могили кургану Огуз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57" y="3193961"/>
            <a:ext cx="2985773" cy="3417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3664" y="2547630"/>
            <a:ext cx="278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нашивна платівка у вигляді 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букранія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75" y="1575679"/>
            <a:ext cx="3325777" cy="3419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2274" y="4995020"/>
            <a:ext cx="332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Фігурні підвіски у вигляді голови молодого негра з привіскою у вигляді грона 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715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Скарби скіфських курганів</vt:lpstr>
      <vt:lpstr>Мета презентації: </vt:lpstr>
      <vt:lpstr>Презентация PowerPoint</vt:lpstr>
      <vt:lpstr>Презентация PowerPoint</vt:lpstr>
      <vt:lpstr>Презентация PowerPoint</vt:lpstr>
      <vt:lpstr>Курган Товста Могила</vt:lpstr>
      <vt:lpstr>Курган Солоха</vt:lpstr>
      <vt:lpstr>Курган Куль-Оба</vt:lpstr>
      <vt:lpstr>Курган Огуз</vt:lpstr>
      <vt:lpstr>Висновок</vt:lpstr>
      <vt:lpstr>Список використаних джерел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Скарби скіфських курганів</dc:title>
  <dc:creator>AAA</dc:creator>
  <cp:lastModifiedBy>Пользователь Windows</cp:lastModifiedBy>
  <cp:revision>24</cp:revision>
  <dcterms:created xsi:type="dcterms:W3CDTF">2016-11-27T19:51:04Z</dcterms:created>
  <dcterms:modified xsi:type="dcterms:W3CDTF">2020-08-30T17:24:02Z</dcterms:modified>
</cp:coreProperties>
</file>