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351" r:id="rId2"/>
    <p:sldId id="352" r:id="rId3"/>
    <p:sldId id="353" r:id="rId4"/>
    <p:sldId id="273" r:id="rId5"/>
    <p:sldId id="274" r:id="rId6"/>
    <p:sldId id="275" r:id="rId7"/>
    <p:sldId id="276" r:id="rId8"/>
    <p:sldId id="278" r:id="rId9"/>
    <p:sldId id="277" r:id="rId10"/>
    <p:sldId id="279" r:id="rId11"/>
    <p:sldId id="280" r:id="rId12"/>
    <p:sldId id="281" r:id="rId13"/>
    <p:sldId id="282" r:id="rId14"/>
    <p:sldId id="283" r:id="rId15"/>
    <p:sldId id="284" r:id="rId16"/>
    <p:sldId id="324" r:id="rId17"/>
    <p:sldId id="287" r:id="rId18"/>
    <p:sldId id="292" r:id="rId19"/>
    <p:sldId id="296" r:id="rId20"/>
    <p:sldId id="297" r:id="rId21"/>
    <p:sldId id="298" r:id="rId22"/>
    <p:sldId id="299" r:id="rId23"/>
    <p:sldId id="300" r:id="rId24"/>
    <p:sldId id="293" r:id="rId25"/>
    <p:sldId id="326" r:id="rId26"/>
    <p:sldId id="259" r:id="rId27"/>
    <p:sldId id="303" r:id="rId28"/>
    <p:sldId id="302" r:id="rId29"/>
    <p:sldId id="301" r:id="rId30"/>
    <p:sldId id="294" r:id="rId31"/>
    <p:sldId id="295" r:id="rId32"/>
    <p:sldId id="321" r:id="rId33"/>
    <p:sldId id="346" r:id="rId34"/>
    <p:sldId id="334" r:id="rId35"/>
    <p:sldId id="288" r:id="rId36"/>
    <p:sldId id="289" r:id="rId37"/>
    <p:sldId id="290" r:id="rId38"/>
    <p:sldId id="291" r:id="rId39"/>
    <p:sldId id="272" r:id="rId40"/>
    <p:sldId id="323" r:id="rId4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  <a:srgbClr val="FFCCFF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735" autoAdjust="0"/>
    <p:restoredTop sz="94660"/>
  </p:normalViewPr>
  <p:slideViewPr>
    <p:cSldViewPr snapToGrid="0">
      <p:cViewPr varScale="1">
        <p:scale>
          <a:sx n="73" d="100"/>
          <a:sy n="73" d="100"/>
        </p:scale>
        <p:origin x="82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D2A6E85-B75A-4B2B-B7FE-F8C97DA5F6E7}" type="doc">
      <dgm:prSet loTypeId="urn:microsoft.com/office/officeart/2005/8/layout/vList2" loCatId="list" qsTypeId="urn:microsoft.com/office/officeart/2005/8/quickstyle/3d3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0D492FC9-F8F7-4E76-87DF-6B3063893676}">
      <dgm:prSet phldrT="[Текст]"/>
      <dgm:spPr/>
      <dgm:t>
        <a:bodyPr/>
        <a:lstStyle/>
        <a:p>
          <a:r>
            <a:rPr lang="uk-UA" b="1" dirty="0" smtClean="0">
              <a:solidFill>
                <a:schemeClr val="bg1"/>
              </a:solidFill>
            </a:rPr>
            <a:t>портфоліо</a:t>
          </a:r>
          <a:endParaRPr lang="ru-RU" b="1" dirty="0">
            <a:solidFill>
              <a:schemeClr val="bg1"/>
            </a:solidFill>
          </a:endParaRPr>
        </a:p>
      </dgm:t>
    </dgm:pt>
    <dgm:pt modelId="{B892AE54-AB43-4700-BE7D-09DBD0CD71AA}" type="parTrans" cxnId="{69C2B220-4236-4000-BF3E-058DFD07129F}">
      <dgm:prSet/>
      <dgm:spPr/>
      <dgm:t>
        <a:bodyPr/>
        <a:lstStyle/>
        <a:p>
          <a:endParaRPr lang="ru-RU"/>
        </a:p>
      </dgm:t>
    </dgm:pt>
    <dgm:pt modelId="{1CD6C29D-88EA-4132-A20A-632370E70A62}" type="sibTrans" cxnId="{69C2B220-4236-4000-BF3E-058DFD07129F}">
      <dgm:prSet/>
      <dgm:spPr/>
      <dgm:t>
        <a:bodyPr/>
        <a:lstStyle/>
        <a:p>
          <a:endParaRPr lang="ru-RU"/>
        </a:p>
      </dgm:t>
    </dgm:pt>
    <dgm:pt modelId="{67E299E0-0082-440D-94FB-7AF4DF6B6E55}">
      <dgm:prSet phldrT="[Текст]"/>
      <dgm:spPr/>
      <dgm:t>
        <a:bodyPr/>
        <a:lstStyle/>
        <a:p>
          <a:r>
            <a:rPr lang="uk-UA" b="1" dirty="0" smtClean="0">
              <a:solidFill>
                <a:srgbClr val="FFFF00"/>
              </a:solidFill>
            </a:rPr>
            <a:t>наробок/доробок</a:t>
          </a:r>
          <a:endParaRPr lang="ru-RU" b="1" dirty="0">
            <a:solidFill>
              <a:srgbClr val="FFFF00"/>
            </a:solidFill>
          </a:endParaRPr>
        </a:p>
      </dgm:t>
    </dgm:pt>
    <dgm:pt modelId="{A887EDB7-C60E-4BCD-AF30-E8088D25520B}" type="parTrans" cxnId="{A15ABDE6-FF74-49D7-9F95-4DE425CA8CC7}">
      <dgm:prSet/>
      <dgm:spPr/>
      <dgm:t>
        <a:bodyPr/>
        <a:lstStyle/>
        <a:p>
          <a:endParaRPr lang="ru-RU"/>
        </a:p>
      </dgm:t>
    </dgm:pt>
    <dgm:pt modelId="{1A29BFEF-BDF5-4B41-9E73-E0C0252963D0}" type="sibTrans" cxnId="{A15ABDE6-FF74-49D7-9F95-4DE425CA8CC7}">
      <dgm:prSet/>
      <dgm:spPr/>
      <dgm:t>
        <a:bodyPr/>
        <a:lstStyle/>
        <a:p>
          <a:endParaRPr lang="ru-RU"/>
        </a:p>
      </dgm:t>
    </dgm:pt>
    <dgm:pt modelId="{FE3B4843-A4F4-4AFA-BFFD-CCD151525E83}">
      <dgm:prSet phldrT="[Текст]"/>
      <dgm:spPr/>
      <dgm:t>
        <a:bodyPr/>
        <a:lstStyle/>
        <a:p>
          <a:r>
            <a:rPr lang="uk-UA" b="1" dirty="0" smtClean="0">
              <a:solidFill>
                <a:schemeClr val="bg1"/>
              </a:solidFill>
            </a:rPr>
            <a:t>стікер</a:t>
          </a:r>
          <a:endParaRPr lang="ru-RU" b="1" dirty="0">
            <a:solidFill>
              <a:schemeClr val="bg1"/>
            </a:solidFill>
          </a:endParaRPr>
        </a:p>
      </dgm:t>
    </dgm:pt>
    <dgm:pt modelId="{C4A7A322-E0CF-4110-BB9E-8E1CE38F6FC8}" type="parTrans" cxnId="{1355EFCA-4815-4450-980D-7E1CCAC539C9}">
      <dgm:prSet/>
      <dgm:spPr/>
      <dgm:t>
        <a:bodyPr/>
        <a:lstStyle/>
        <a:p>
          <a:endParaRPr lang="ru-RU"/>
        </a:p>
      </dgm:t>
    </dgm:pt>
    <dgm:pt modelId="{13FA3CFC-8D47-4AF9-B1CF-9DA5B1951033}" type="sibTrans" cxnId="{1355EFCA-4815-4450-980D-7E1CCAC539C9}">
      <dgm:prSet/>
      <dgm:spPr/>
      <dgm:t>
        <a:bodyPr/>
        <a:lstStyle/>
        <a:p>
          <a:endParaRPr lang="ru-RU"/>
        </a:p>
      </dgm:t>
    </dgm:pt>
    <dgm:pt modelId="{0D8EC8F3-F0F2-4A13-BBCB-0B02DC5F28F4}">
      <dgm:prSet phldrT="[Текст]"/>
      <dgm:spPr/>
      <dgm:t>
        <a:bodyPr/>
        <a:lstStyle/>
        <a:p>
          <a:r>
            <a:rPr lang="uk-UA" b="1" dirty="0" smtClean="0">
              <a:solidFill>
                <a:srgbClr val="FFFF00"/>
              </a:solidFill>
            </a:rPr>
            <a:t>Наліпка</a:t>
          </a:r>
          <a:endParaRPr lang="ru-RU" b="1" dirty="0">
            <a:solidFill>
              <a:srgbClr val="FFFF00"/>
            </a:solidFill>
          </a:endParaRPr>
        </a:p>
      </dgm:t>
    </dgm:pt>
    <dgm:pt modelId="{3D90B4A5-D10D-4F0F-B1BF-32A5FE706713}" type="parTrans" cxnId="{106FE677-D5BF-4BC9-AF14-EAC1F767AADD}">
      <dgm:prSet/>
      <dgm:spPr/>
      <dgm:t>
        <a:bodyPr/>
        <a:lstStyle/>
        <a:p>
          <a:endParaRPr lang="ru-RU"/>
        </a:p>
      </dgm:t>
    </dgm:pt>
    <dgm:pt modelId="{A8D202FA-B81B-4EDF-8002-A7E0160FF9F2}" type="sibTrans" cxnId="{106FE677-D5BF-4BC9-AF14-EAC1F767AADD}">
      <dgm:prSet/>
      <dgm:spPr/>
      <dgm:t>
        <a:bodyPr/>
        <a:lstStyle/>
        <a:p>
          <a:endParaRPr lang="ru-RU"/>
        </a:p>
      </dgm:t>
    </dgm:pt>
    <dgm:pt modelId="{DBBB4000-9590-488A-8382-EDB494E887FB}">
      <dgm:prSet phldrT="[Текст]"/>
      <dgm:spPr/>
      <dgm:t>
        <a:bodyPr/>
        <a:lstStyle/>
        <a:p>
          <a:r>
            <a:rPr lang="uk-UA" b="1" dirty="0" err="1" smtClean="0">
              <a:solidFill>
                <a:schemeClr val="bg1"/>
              </a:solidFill>
            </a:rPr>
            <a:t>інфлуенсер</a:t>
          </a:r>
          <a:endParaRPr lang="ru-RU" b="1" dirty="0">
            <a:solidFill>
              <a:schemeClr val="bg1"/>
            </a:solidFill>
          </a:endParaRPr>
        </a:p>
      </dgm:t>
    </dgm:pt>
    <dgm:pt modelId="{9A6903A1-5D53-4510-90B2-528D62E8326D}" type="parTrans" cxnId="{D07E97A7-FD07-4795-89F2-DCA62E523409}">
      <dgm:prSet/>
      <dgm:spPr/>
      <dgm:t>
        <a:bodyPr/>
        <a:lstStyle/>
        <a:p>
          <a:endParaRPr lang="ru-RU"/>
        </a:p>
      </dgm:t>
    </dgm:pt>
    <dgm:pt modelId="{D179B29B-D6F1-4F9C-AA0D-524DDB2882D5}" type="sibTrans" cxnId="{D07E97A7-FD07-4795-89F2-DCA62E523409}">
      <dgm:prSet/>
      <dgm:spPr/>
      <dgm:t>
        <a:bodyPr/>
        <a:lstStyle/>
        <a:p>
          <a:endParaRPr lang="ru-RU"/>
        </a:p>
      </dgm:t>
    </dgm:pt>
    <dgm:pt modelId="{65275043-8F41-479A-8FBC-D6FD1F5474B2}">
      <dgm:prSet phldrT="[Текст]"/>
      <dgm:spPr/>
      <dgm:t>
        <a:bodyPr/>
        <a:lstStyle/>
        <a:p>
          <a:r>
            <a:rPr lang="uk-UA" b="1" dirty="0" smtClean="0">
              <a:solidFill>
                <a:schemeClr val="bg1"/>
              </a:solidFill>
            </a:rPr>
            <a:t>абориген</a:t>
          </a:r>
          <a:endParaRPr lang="ru-RU" b="1" dirty="0">
            <a:solidFill>
              <a:schemeClr val="bg1"/>
            </a:solidFill>
          </a:endParaRPr>
        </a:p>
      </dgm:t>
    </dgm:pt>
    <dgm:pt modelId="{F56C7DDB-D082-4DC7-BBCA-9484CAFFCCEE}" type="parTrans" cxnId="{83E3F3D2-60D1-45DB-A351-06090677FA93}">
      <dgm:prSet/>
      <dgm:spPr/>
      <dgm:t>
        <a:bodyPr/>
        <a:lstStyle/>
        <a:p>
          <a:endParaRPr lang="ru-RU"/>
        </a:p>
      </dgm:t>
    </dgm:pt>
    <dgm:pt modelId="{D23FAB06-4BE2-49E5-9CDB-F5499B2148C6}" type="sibTrans" cxnId="{83E3F3D2-60D1-45DB-A351-06090677FA93}">
      <dgm:prSet/>
      <dgm:spPr/>
      <dgm:t>
        <a:bodyPr/>
        <a:lstStyle/>
        <a:p>
          <a:endParaRPr lang="ru-RU"/>
        </a:p>
      </dgm:t>
    </dgm:pt>
    <dgm:pt modelId="{6815B926-E735-492F-BECB-222502CC0F7E}">
      <dgm:prSet phldrT="[Текст]"/>
      <dgm:spPr/>
      <dgm:t>
        <a:bodyPr/>
        <a:lstStyle/>
        <a:p>
          <a:r>
            <a:rPr lang="uk-UA" b="1" dirty="0" err="1" smtClean="0">
              <a:solidFill>
                <a:srgbClr val="FFFF00"/>
              </a:solidFill>
            </a:rPr>
            <a:t>впливовець</a:t>
          </a:r>
          <a:r>
            <a:rPr lang="uk-UA" b="1" dirty="0" smtClean="0">
              <a:solidFill>
                <a:srgbClr val="FFFF00"/>
              </a:solidFill>
            </a:rPr>
            <a:t> </a:t>
          </a:r>
          <a:endParaRPr lang="ru-RU" b="1" dirty="0">
            <a:solidFill>
              <a:srgbClr val="FFFF00"/>
            </a:solidFill>
          </a:endParaRPr>
        </a:p>
      </dgm:t>
    </dgm:pt>
    <dgm:pt modelId="{41732F1E-CAAD-4078-A49E-4200E631A7EB}" type="parTrans" cxnId="{FE6D5796-C942-460B-9FC3-30A9E62100EC}">
      <dgm:prSet/>
      <dgm:spPr/>
      <dgm:t>
        <a:bodyPr/>
        <a:lstStyle/>
        <a:p>
          <a:endParaRPr lang="ru-RU"/>
        </a:p>
      </dgm:t>
    </dgm:pt>
    <dgm:pt modelId="{94BE8139-3EE1-44F8-B447-8780E5E7C385}" type="sibTrans" cxnId="{FE6D5796-C942-460B-9FC3-30A9E62100EC}">
      <dgm:prSet/>
      <dgm:spPr/>
      <dgm:t>
        <a:bodyPr/>
        <a:lstStyle/>
        <a:p>
          <a:endParaRPr lang="ru-RU"/>
        </a:p>
      </dgm:t>
    </dgm:pt>
    <dgm:pt modelId="{47DFF921-0749-4083-91C8-5257C6F74B34}">
      <dgm:prSet phldrT="[Текст]"/>
      <dgm:spPr/>
      <dgm:t>
        <a:bodyPr/>
        <a:lstStyle/>
        <a:p>
          <a:r>
            <a:rPr lang="uk-UA" b="1" dirty="0" smtClean="0">
              <a:solidFill>
                <a:srgbClr val="FFFF00"/>
              </a:solidFill>
            </a:rPr>
            <a:t>тубілець</a:t>
          </a:r>
          <a:endParaRPr lang="ru-RU" b="1" dirty="0">
            <a:solidFill>
              <a:srgbClr val="FFFF00"/>
            </a:solidFill>
          </a:endParaRPr>
        </a:p>
      </dgm:t>
    </dgm:pt>
    <dgm:pt modelId="{022E2B49-E17B-4C66-B0E2-CE049D703E69}" type="parTrans" cxnId="{31C0AE9C-6875-4CB8-BC20-DA03133547D0}">
      <dgm:prSet/>
      <dgm:spPr/>
      <dgm:t>
        <a:bodyPr/>
        <a:lstStyle/>
        <a:p>
          <a:endParaRPr lang="ru-RU"/>
        </a:p>
      </dgm:t>
    </dgm:pt>
    <dgm:pt modelId="{C3195817-1F3A-48FB-A62A-B422575D74D8}" type="sibTrans" cxnId="{31C0AE9C-6875-4CB8-BC20-DA03133547D0}">
      <dgm:prSet/>
      <dgm:spPr/>
      <dgm:t>
        <a:bodyPr/>
        <a:lstStyle/>
        <a:p>
          <a:endParaRPr lang="ru-RU"/>
        </a:p>
      </dgm:t>
    </dgm:pt>
    <dgm:pt modelId="{D551CC3A-865D-442F-87AC-61DF6BE70E20}">
      <dgm:prSet phldrT="[Текст]"/>
      <dgm:spPr/>
      <dgm:t>
        <a:bodyPr/>
        <a:lstStyle/>
        <a:p>
          <a:r>
            <a:rPr lang="uk-UA" b="1" dirty="0" smtClean="0">
              <a:solidFill>
                <a:schemeClr val="bg1"/>
              </a:solidFill>
            </a:rPr>
            <a:t>абсурд</a:t>
          </a:r>
          <a:endParaRPr lang="ru-RU" b="1" dirty="0">
            <a:solidFill>
              <a:schemeClr val="bg1"/>
            </a:solidFill>
          </a:endParaRPr>
        </a:p>
      </dgm:t>
    </dgm:pt>
    <dgm:pt modelId="{F16D7AB4-F771-4EFE-ADF4-F4DCC6A1D6CB}" type="parTrans" cxnId="{0C7E2B38-67E5-464F-8698-BAEF7F4D6A67}">
      <dgm:prSet/>
      <dgm:spPr/>
      <dgm:t>
        <a:bodyPr/>
        <a:lstStyle/>
        <a:p>
          <a:endParaRPr lang="ru-RU"/>
        </a:p>
      </dgm:t>
    </dgm:pt>
    <dgm:pt modelId="{BEB873BD-8ED2-4E6F-AE6F-828419F53334}" type="sibTrans" cxnId="{0C7E2B38-67E5-464F-8698-BAEF7F4D6A67}">
      <dgm:prSet/>
      <dgm:spPr/>
      <dgm:t>
        <a:bodyPr/>
        <a:lstStyle/>
        <a:p>
          <a:endParaRPr lang="ru-RU"/>
        </a:p>
      </dgm:t>
    </dgm:pt>
    <dgm:pt modelId="{6E2CF56A-358F-4E90-9B9B-32383BFEBD6E}">
      <dgm:prSet phldrT="[Текст]"/>
      <dgm:spPr/>
      <dgm:t>
        <a:bodyPr/>
        <a:lstStyle/>
        <a:p>
          <a:r>
            <a:rPr lang="uk-UA" b="1" dirty="0" smtClean="0">
              <a:solidFill>
                <a:srgbClr val="FFFF00"/>
              </a:solidFill>
            </a:rPr>
            <a:t>безглуздя, нісенітниця</a:t>
          </a:r>
          <a:endParaRPr lang="ru-RU" b="1" dirty="0">
            <a:solidFill>
              <a:srgbClr val="FFFF00"/>
            </a:solidFill>
          </a:endParaRPr>
        </a:p>
      </dgm:t>
    </dgm:pt>
    <dgm:pt modelId="{8EC5DEE3-F044-4829-A855-8F144EBAB119}" type="parTrans" cxnId="{104B0A6A-2AA5-481D-A28E-51E52125A456}">
      <dgm:prSet/>
      <dgm:spPr/>
      <dgm:t>
        <a:bodyPr/>
        <a:lstStyle/>
        <a:p>
          <a:endParaRPr lang="ru-RU"/>
        </a:p>
      </dgm:t>
    </dgm:pt>
    <dgm:pt modelId="{6627A83C-1F8E-4CA0-A28B-2D8B3BD435D5}" type="sibTrans" cxnId="{104B0A6A-2AA5-481D-A28E-51E52125A456}">
      <dgm:prSet/>
      <dgm:spPr/>
      <dgm:t>
        <a:bodyPr/>
        <a:lstStyle/>
        <a:p>
          <a:endParaRPr lang="ru-RU"/>
        </a:p>
      </dgm:t>
    </dgm:pt>
    <dgm:pt modelId="{AF78B48E-9C52-4CE4-91CB-489C114B7155}">
      <dgm:prSet phldrT="[Текст]"/>
      <dgm:spPr/>
      <dgm:t>
        <a:bodyPr/>
        <a:lstStyle/>
        <a:p>
          <a:r>
            <a:rPr lang="uk-UA" b="1" dirty="0" smtClean="0">
              <a:solidFill>
                <a:schemeClr val="bg1"/>
              </a:solidFill>
            </a:rPr>
            <a:t>акумулювати</a:t>
          </a:r>
          <a:endParaRPr lang="ru-RU" b="1" dirty="0">
            <a:solidFill>
              <a:schemeClr val="bg1"/>
            </a:solidFill>
          </a:endParaRPr>
        </a:p>
      </dgm:t>
    </dgm:pt>
    <dgm:pt modelId="{5962FC44-91E4-437C-BF35-A8329C018540}" type="parTrans" cxnId="{40D44FD9-7089-4DBD-A607-00A99CC0270F}">
      <dgm:prSet/>
      <dgm:spPr/>
      <dgm:t>
        <a:bodyPr/>
        <a:lstStyle/>
        <a:p>
          <a:endParaRPr lang="ru-RU"/>
        </a:p>
      </dgm:t>
    </dgm:pt>
    <dgm:pt modelId="{1DDFEC17-F0B1-4ADC-AF0F-63BB73B09DF1}" type="sibTrans" cxnId="{40D44FD9-7089-4DBD-A607-00A99CC0270F}">
      <dgm:prSet/>
      <dgm:spPr/>
      <dgm:t>
        <a:bodyPr/>
        <a:lstStyle/>
        <a:p>
          <a:endParaRPr lang="ru-RU"/>
        </a:p>
      </dgm:t>
    </dgm:pt>
    <dgm:pt modelId="{6C61B582-3B18-4055-ABCD-A7D9CD4ECBFB}">
      <dgm:prSet phldrT="[Текст]"/>
      <dgm:spPr/>
      <dgm:t>
        <a:bodyPr/>
        <a:lstStyle/>
        <a:p>
          <a:r>
            <a:rPr lang="ru-RU" b="1" i="0" dirty="0" err="1" smtClean="0">
              <a:solidFill>
                <a:srgbClr val="FFFF00"/>
              </a:solidFill>
            </a:rPr>
            <a:t>призби́рувати</a:t>
          </a:r>
          <a:r>
            <a:rPr lang="ru-RU" b="1" i="0" dirty="0" smtClean="0">
              <a:solidFill>
                <a:srgbClr val="FFFF00"/>
              </a:solidFill>
            </a:rPr>
            <a:t>, </a:t>
          </a:r>
          <a:r>
            <a:rPr lang="ru-RU" b="1" i="0" dirty="0" err="1" smtClean="0">
              <a:solidFill>
                <a:srgbClr val="FFFF00"/>
              </a:solidFill>
            </a:rPr>
            <a:t>копи́чити</a:t>
          </a:r>
          <a:endParaRPr lang="ru-RU" b="1" dirty="0">
            <a:solidFill>
              <a:srgbClr val="FFFF00"/>
            </a:solidFill>
          </a:endParaRPr>
        </a:p>
      </dgm:t>
    </dgm:pt>
    <dgm:pt modelId="{289F88FF-3F90-4E23-9A98-AEF385F49BE3}" type="parTrans" cxnId="{1A53F223-C461-443A-B6C8-8FDECB882942}">
      <dgm:prSet/>
      <dgm:spPr/>
      <dgm:t>
        <a:bodyPr/>
        <a:lstStyle/>
        <a:p>
          <a:endParaRPr lang="ru-RU"/>
        </a:p>
      </dgm:t>
    </dgm:pt>
    <dgm:pt modelId="{994FBC78-24C0-409D-A75F-EC85B1988277}" type="sibTrans" cxnId="{1A53F223-C461-443A-B6C8-8FDECB882942}">
      <dgm:prSet/>
      <dgm:spPr/>
      <dgm:t>
        <a:bodyPr/>
        <a:lstStyle/>
        <a:p>
          <a:endParaRPr lang="ru-RU"/>
        </a:p>
      </dgm:t>
    </dgm:pt>
    <dgm:pt modelId="{4A0E171E-9A2D-48C1-A18A-F73146142EB0}" type="pres">
      <dgm:prSet presAssocID="{0D2A6E85-B75A-4B2B-B7FE-F8C97DA5F6E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F45C9E0-5E38-4ACC-80AB-4DBFCCD8BCA3}" type="pres">
      <dgm:prSet presAssocID="{0D492FC9-F8F7-4E76-87DF-6B3063893676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C0745F-F33D-4229-855B-E254F8C7E6AD}" type="pres">
      <dgm:prSet presAssocID="{0D492FC9-F8F7-4E76-87DF-6B3063893676}" presName="childText" presStyleLbl="revTx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D76E9E-BD2B-4518-8304-B316FE3F54F0}" type="pres">
      <dgm:prSet presAssocID="{FE3B4843-A4F4-4AFA-BFFD-CCD151525E83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0268DE-E492-410F-93BE-38E315657422}" type="pres">
      <dgm:prSet presAssocID="{FE3B4843-A4F4-4AFA-BFFD-CCD151525E83}" presName="childText" presStyleLbl="revTx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265852-8D1A-4A64-BF52-8F5A67BA141C}" type="pres">
      <dgm:prSet presAssocID="{DBBB4000-9590-488A-8382-EDB494E887FB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9D298C-DE88-4552-8B61-FC4CB56770EB}" type="pres">
      <dgm:prSet presAssocID="{DBBB4000-9590-488A-8382-EDB494E887FB}" presName="childText" presStyleLbl="revTx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CEFD84-4048-4030-A8D2-7A08B5C8E5EA}" type="pres">
      <dgm:prSet presAssocID="{65275043-8F41-479A-8FBC-D6FD1F5474B2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17CB50-B981-4381-8E5A-B60757D25400}" type="pres">
      <dgm:prSet presAssocID="{65275043-8F41-479A-8FBC-D6FD1F5474B2}" presName="childText" presStyleLbl="revTx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753360-66C7-498A-A672-CEE1C9EC31BC}" type="pres">
      <dgm:prSet presAssocID="{D551CC3A-865D-442F-87AC-61DF6BE70E20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EAC490-B68D-4061-98FE-737BD1F806EA}" type="pres">
      <dgm:prSet presAssocID="{D551CC3A-865D-442F-87AC-61DF6BE70E20}" presName="childText" presStyleLbl="revTx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B1BE70-4B54-4F70-B3D3-0C1E78769904}" type="pres">
      <dgm:prSet presAssocID="{AF78B48E-9C52-4CE4-91CB-489C114B7155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1F8D7F-00D3-47FF-87BA-7723ACF8DE53}" type="pres">
      <dgm:prSet presAssocID="{AF78B48E-9C52-4CE4-91CB-489C114B7155}" presName="childText" presStyleLbl="revTx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04B0A6A-2AA5-481D-A28E-51E52125A456}" srcId="{D551CC3A-865D-442F-87AC-61DF6BE70E20}" destId="{6E2CF56A-358F-4E90-9B9B-32383BFEBD6E}" srcOrd="0" destOrd="0" parTransId="{8EC5DEE3-F044-4829-A855-8F144EBAB119}" sibTransId="{6627A83C-1F8E-4CA0-A28B-2D8B3BD435D5}"/>
    <dgm:cxn modelId="{E4FEA13B-470B-44C9-A25C-C4FAA1F23991}" type="presOf" srcId="{0D2A6E85-B75A-4B2B-B7FE-F8C97DA5F6E7}" destId="{4A0E171E-9A2D-48C1-A18A-F73146142EB0}" srcOrd="0" destOrd="0" presId="urn:microsoft.com/office/officeart/2005/8/layout/vList2"/>
    <dgm:cxn modelId="{BD3B6A20-6F17-464A-925C-D94FD000A4D3}" type="presOf" srcId="{6C61B582-3B18-4055-ABCD-A7D9CD4ECBFB}" destId="{491F8D7F-00D3-47FF-87BA-7723ACF8DE53}" srcOrd="0" destOrd="0" presId="urn:microsoft.com/office/officeart/2005/8/layout/vList2"/>
    <dgm:cxn modelId="{816E7438-839D-48A2-868E-F7215AF2AADB}" type="presOf" srcId="{0D8EC8F3-F0F2-4A13-BBCB-0B02DC5F28F4}" destId="{C60268DE-E492-410F-93BE-38E315657422}" srcOrd="0" destOrd="0" presId="urn:microsoft.com/office/officeart/2005/8/layout/vList2"/>
    <dgm:cxn modelId="{40D44FD9-7089-4DBD-A607-00A99CC0270F}" srcId="{0D2A6E85-B75A-4B2B-B7FE-F8C97DA5F6E7}" destId="{AF78B48E-9C52-4CE4-91CB-489C114B7155}" srcOrd="5" destOrd="0" parTransId="{5962FC44-91E4-437C-BF35-A8329C018540}" sibTransId="{1DDFEC17-F0B1-4ADC-AF0F-63BB73B09DF1}"/>
    <dgm:cxn modelId="{31C0AE9C-6875-4CB8-BC20-DA03133547D0}" srcId="{65275043-8F41-479A-8FBC-D6FD1F5474B2}" destId="{47DFF921-0749-4083-91C8-5257C6F74B34}" srcOrd="0" destOrd="0" parTransId="{022E2B49-E17B-4C66-B0E2-CE049D703E69}" sibTransId="{C3195817-1F3A-48FB-A62A-B422575D74D8}"/>
    <dgm:cxn modelId="{FE6D5796-C942-460B-9FC3-30A9E62100EC}" srcId="{DBBB4000-9590-488A-8382-EDB494E887FB}" destId="{6815B926-E735-492F-BECB-222502CC0F7E}" srcOrd="0" destOrd="0" parTransId="{41732F1E-CAAD-4078-A49E-4200E631A7EB}" sibTransId="{94BE8139-3EE1-44F8-B447-8780E5E7C385}"/>
    <dgm:cxn modelId="{3D2652AA-33C0-491A-8F25-FEA4FA9A0B56}" type="presOf" srcId="{67E299E0-0082-440D-94FB-7AF4DF6B6E55}" destId="{42C0745F-F33D-4229-855B-E254F8C7E6AD}" srcOrd="0" destOrd="0" presId="urn:microsoft.com/office/officeart/2005/8/layout/vList2"/>
    <dgm:cxn modelId="{83E3F3D2-60D1-45DB-A351-06090677FA93}" srcId="{0D2A6E85-B75A-4B2B-B7FE-F8C97DA5F6E7}" destId="{65275043-8F41-479A-8FBC-D6FD1F5474B2}" srcOrd="3" destOrd="0" parTransId="{F56C7DDB-D082-4DC7-BBCA-9484CAFFCCEE}" sibTransId="{D23FAB06-4BE2-49E5-9CDB-F5499B2148C6}"/>
    <dgm:cxn modelId="{6E8ACB96-6E26-4903-93EA-5270E271CD18}" type="presOf" srcId="{AF78B48E-9C52-4CE4-91CB-489C114B7155}" destId="{ADB1BE70-4B54-4F70-B3D3-0C1E78769904}" srcOrd="0" destOrd="0" presId="urn:microsoft.com/office/officeart/2005/8/layout/vList2"/>
    <dgm:cxn modelId="{106FE677-D5BF-4BC9-AF14-EAC1F767AADD}" srcId="{FE3B4843-A4F4-4AFA-BFFD-CCD151525E83}" destId="{0D8EC8F3-F0F2-4A13-BBCB-0B02DC5F28F4}" srcOrd="0" destOrd="0" parTransId="{3D90B4A5-D10D-4F0F-B1BF-32A5FE706713}" sibTransId="{A8D202FA-B81B-4EDF-8002-A7E0160FF9F2}"/>
    <dgm:cxn modelId="{1A53F223-C461-443A-B6C8-8FDECB882942}" srcId="{AF78B48E-9C52-4CE4-91CB-489C114B7155}" destId="{6C61B582-3B18-4055-ABCD-A7D9CD4ECBFB}" srcOrd="0" destOrd="0" parTransId="{289F88FF-3F90-4E23-9A98-AEF385F49BE3}" sibTransId="{994FBC78-24C0-409D-A75F-EC85B1988277}"/>
    <dgm:cxn modelId="{ED53B565-335B-4E7C-8E8C-A23641FAB3B1}" type="presOf" srcId="{D551CC3A-865D-442F-87AC-61DF6BE70E20}" destId="{C0753360-66C7-498A-A672-CEE1C9EC31BC}" srcOrd="0" destOrd="0" presId="urn:microsoft.com/office/officeart/2005/8/layout/vList2"/>
    <dgm:cxn modelId="{4B14457C-247B-417E-856E-AD3D96F68311}" type="presOf" srcId="{DBBB4000-9590-488A-8382-EDB494E887FB}" destId="{87265852-8D1A-4A64-BF52-8F5A67BA141C}" srcOrd="0" destOrd="0" presId="urn:microsoft.com/office/officeart/2005/8/layout/vList2"/>
    <dgm:cxn modelId="{33531462-BA18-4495-A06B-F66DA6621687}" type="presOf" srcId="{0D492FC9-F8F7-4E76-87DF-6B3063893676}" destId="{EF45C9E0-5E38-4ACC-80AB-4DBFCCD8BCA3}" srcOrd="0" destOrd="0" presId="urn:microsoft.com/office/officeart/2005/8/layout/vList2"/>
    <dgm:cxn modelId="{D96ADF17-D279-4BC9-963F-186FD4DB67B0}" type="presOf" srcId="{47DFF921-0749-4083-91C8-5257C6F74B34}" destId="{8B17CB50-B981-4381-8E5A-B60757D25400}" srcOrd="0" destOrd="0" presId="urn:microsoft.com/office/officeart/2005/8/layout/vList2"/>
    <dgm:cxn modelId="{C1664FFA-0F23-4F71-8DC8-9FA470F2B735}" type="presOf" srcId="{6815B926-E735-492F-BECB-222502CC0F7E}" destId="{479D298C-DE88-4552-8B61-FC4CB56770EB}" srcOrd="0" destOrd="0" presId="urn:microsoft.com/office/officeart/2005/8/layout/vList2"/>
    <dgm:cxn modelId="{0C7E2B38-67E5-464F-8698-BAEF7F4D6A67}" srcId="{0D2A6E85-B75A-4B2B-B7FE-F8C97DA5F6E7}" destId="{D551CC3A-865D-442F-87AC-61DF6BE70E20}" srcOrd="4" destOrd="0" parTransId="{F16D7AB4-F771-4EFE-ADF4-F4DCC6A1D6CB}" sibTransId="{BEB873BD-8ED2-4E6F-AE6F-828419F53334}"/>
    <dgm:cxn modelId="{D07E97A7-FD07-4795-89F2-DCA62E523409}" srcId="{0D2A6E85-B75A-4B2B-B7FE-F8C97DA5F6E7}" destId="{DBBB4000-9590-488A-8382-EDB494E887FB}" srcOrd="2" destOrd="0" parTransId="{9A6903A1-5D53-4510-90B2-528D62E8326D}" sibTransId="{D179B29B-D6F1-4F9C-AA0D-524DDB2882D5}"/>
    <dgm:cxn modelId="{2C04FC95-F8BD-4947-A69F-A5FCADF7914A}" type="presOf" srcId="{65275043-8F41-479A-8FBC-D6FD1F5474B2}" destId="{E4CEFD84-4048-4030-A8D2-7A08B5C8E5EA}" srcOrd="0" destOrd="0" presId="urn:microsoft.com/office/officeart/2005/8/layout/vList2"/>
    <dgm:cxn modelId="{1355EFCA-4815-4450-980D-7E1CCAC539C9}" srcId="{0D2A6E85-B75A-4B2B-B7FE-F8C97DA5F6E7}" destId="{FE3B4843-A4F4-4AFA-BFFD-CCD151525E83}" srcOrd="1" destOrd="0" parTransId="{C4A7A322-E0CF-4110-BB9E-8E1CE38F6FC8}" sibTransId="{13FA3CFC-8D47-4AF9-B1CF-9DA5B1951033}"/>
    <dgm:cxn modelId="{F12CF3D7-C595-4AE2-B5CB-9D69FF5D86F0}" type="presOf" srcId="{6E2CF56A-358F-4E90-9B9B-32383BFEBD6E}" destId="{ECEAC490-B68D-4061-98FE-737BD1F806EA}" srcOrd="0" destOrd="0" presId="urn:microsoft.com/office/officeart/2005/8/layout/vList2"/>
    <dgm:cxn modelId="{A046CECE-ABB6-4451-B85F-4C632F0C542B}" type="presOf" srcId="{FE3B4843-A4F4-4AFA-BFFD-CCD151525E83}" destId="{D1D76E9E-BD2B-4518-8304-B316FE3F54F0}" srcOrd="0" destOrd="0" presId="urn:microsoft.com/office/officeart/2005/8/layout/vList2"/>
    <dgm:cxn modelId="{69C2B220-4236-4000-BF3E-058DFD07129F}" srcId="{0D2A6E85-B75A-4B2B-B7FE-F8C97DA5F6E7}" destId="{0D492FC9-F8F7-4E76-87DF-6B3063893676}" srcOrd="0" destOrd="0" parTransId="{B892AE54-AB43-4700-BE7D-09DBD0CD71AA}" sibTransId="{1CD6C29D-88EA-4132-A20A-632370E70A62}"/>
    <dgm:cxn modelId="{A15ABDE6-FF74-49D7-9F95-4DE425CA8CC7}" srcId="{0D492FC9-F8F7-4E76-87DF-6B3063893676}" destId="{67E299E0-0082-440D-94FB-7AF4DF6B6E55}" srcOrd="0" destOrd="0" parTransId="{A887EDB7-C60E-4BCD-AF30-E8088D25520B}" sibTransId="{1A29BFEF-BDF5-4B41-9E73-E0C0252963D0}"/>
    <dgm:cxn modelId="{FC8B2379-8BA6-43EE-A747-9C6365D72008}" type="presParOf" srcId="{4A0E171E-9A2D-48C1-A18A-F73146142EB0}" destId="{EF45C9E0-5E38-4ACC-80AB-4DBFCCD8BCA3}" srcOrd="0" destOrd="0" presId="urn:microsoft.com/office/officeart/2005/8/layout/vList2"/>
    <dgm:cxn modelId="{084BA9B6-BD96-4C16-B33E-6F1850E5ED20}" type="presParOf" srcId="{4A0E171E-9A2D-48C1-A18A-F73146142EB0}" destId="{42C0745F-F33D-4229-855B-E254F8C7E6AD}" srcOrd="1" destOrd="0" presId="urn:microsoft.com/office/officeart/2005/8/layout/vList2"/>
    <dgm:cxn modelId="{1F845B6D-D9E0-4EE0-9D80-CF2093711D16}" type="presParOf" srcId="{4A0E171E-9A2D-48C1-A18A-F73146142EB0}" destId="{D1D76E9E-BD2B-4518-8304-B316FE3F54F0}" srcOrd="2" destOrd="0" presId="urn:microsoft.com/office/officeart/2005/8/layout/vList2"/>
    <dgm:cxn modelId="{998D6F15-9DEB-4419-9716-8AD387A75F35}" type="presParOf" srcId="{4A0E171E-9A2D-48C1-A18A-F73146142EB0}" destId="{C60268DE-E492-410F-93BE-38E315657422}" srcOrd="3" destOrd="0" presId="urn:microsoft.com/office/officeart/2005/8/layout/vList2"/>
    <dgm:cxn modelId="{45874A45-99D6-4482-8779-5CA230C84A98}" type="presParOf" srcId="{4A0E171E-9A2D-48C1-A18A-F73146142EB0}" destId="{87265852-8D1A-4A64-BF52-8F5A67BA141C}" srcOrd="4" destOrd="0" presId="urn:microsoft.com/office/officeart/2005/8/layout/vList2"/>
    <dgm:cxn modelId="{DCDBB0DB-367C-4AF1-B722-C450CF4E2116}" type="presParOf" srcId="{4A0E171E-9A2D-48C1-A18A-F73146142EB0}" destId="{479D298C-DE88-4552-8B61-FC4CB56770EB}" srcOrd="5" destOrd="0" presId="urn:microsoft.com/office/officeart/2005/8/layout/vList2"/>
    <dgm:cxn modelId="{CC019234-BDE8-4FDD-970E-9527F8927A1A}" type="presParOf" srcId="{4A0E171E-9A2D-48C1-A18A-F73146142EB0}" destId="{E4CEFD84-4048-4030-A8D2-7A08B5C8E5EA}" srcOrd="6" destOrd="0" presId="urn:microsoft.com/office/officeart/2005/8/layout/vList2"/>
    <dgm:cxn modelId="{A0D8C4CC-8502-4D8A-88CC-1EB4C060089C}" type="presParOf" srcId="{4A0E171E-9A2D-48C1-A18A-F73146142EB0}" destId="{8B17CB50-B981-4381-8E5A-B60757D25400}" srcOrd="7" destOrd="0" presId="urn:microsoft.com/office/officeart/2005/8/layout/vList2"/>
    <dgm:cxn modelId="{72CD5645-924E-4718-B4DF-DE111D3D80FB}" type="presParOf" srcId="{4A0E171E-9A2D-48C1-A18A-F73146142EB0}" destId="{C0753360-66C7-498A-A672-CEE1C9EC31BC}" srcOrd="8" destOrd="0" presId="urn:microsoft.com/office/officeart/2005/8/layout/vList2"/>
    <dgm:cxn modelId="{5772EEAD-355E-4258-980D-6A871F18B0CA}" type="presParOf" srcId="{4A0E171E-9A2D-48C1-A18A-F73146142EB0}" destId="{ECEAC490-B68D-4061-98FE-737BD1F806EA}" srcOrd="9" destOrd="0" presId="urn:microsoft.com/office/officeart/2005/8/layout/vList2"/>
    <dgm:cxn modelId="{A9CFBBFD-9FD2-49BC-91CC-13EAF0BA0AF2}" type="presParOf" srcId="{4A0E171E-9A2D-48C1-A18A-F73146142EB0}" destId="{ADB1BE70-4B54-4F70-B3D3-0C1E78769904}" srcOrd="10" destOrd="0" presId="urn:microsoft.com/office/officeart/2005/8/layout/vList2"/>
    <dgm:cxn modelId="{B9A66AA0-501B-4212-994D-EFAE101CC9F9}" type="presParOf" srcId="{4A0E171E-9A2D-48C1-A18A-F73146142EB0}" destId="{491F8D7F-00D3-47FF-87BA-7723ACF8DE53}" srcOrd="1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B4019FB-EF7B-4CB7-80B6-4521843A6A55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8C266C78-9D74-4E21-B8A3-6C4E8B174ABA}">
      <dgm:prSet phldrT="[Текст]"/>
      <dgm:spPr/>
      <dgm:t>
        <a:bodyPr/>
        <a:lstStyle/>
        <a:p>
          <a:r>
            <a:rPr lang="ru-RU" b="0" i="0" dirty="0" smtClean="0"/>
            <a:t>Моя </a:t>
          </a:r>
          <a:r>
            <a:rPr lang="ru-RU" b="0" i="0" dirty="0" err="1" smtClean="0"/>
            <a:t>автобіографія</a:t>
          </a:r>
          <a:r>
            <a:rPr lang="ru-RU" b="0" i="0" dirty="0" smtClean="0"/>
            <a:t> ― Моя </a:t>
          </a:r>
          <a:r>
            <a:rPr lang="ru-RU" b="0" i="0" dirty="0" err="1" smtClean="0"/>
            <a:t>біографія</a:t>
          </a:r>
          <a:r>
            <a:rPr lang="ru-RU" b="0" i="0" dirty="0" smtClean="0"/>
            <a:t>/</a:t>
          </a:r>
          <a:r>
            <a:rPr lang="ru-RU" b="0" i="0" dirty="0" err="1" smtClean="0"/>
            <a:t>автобіографія</a:t>
          </a:r>
          <a:endParaRPr lang="ru-RU" dirty="0"/>
        </a:p>
      </dgm:t>
    </dgm:pt>
    <dgm:pt modelId="{2690BE90-6857-4D35-B2D0-EAC72EBE912F}" type="parTrans" cxnId="{86CF6E61-D0C9-467C-8F2E-DC57F371EA96}">
      <dgm:prSet/>
      <dgm:spPr/>
      <dgm:t>
        <a:bodyPr/>
        <a:lstStyle/>
        <a:p>
          <a:endParaRPr lang="ru-RU"/>
        </a:p>
      </dgm:t>
    </dgm:pt>
    <dgm:pt modelId="{65204CD3-CA22-4817-A4BC-AE3A92AD894E}" type="sibTrans" cxnId="{86CF6E61-D0C9-467C-8F2E-DC57F371EA96}">
      <dgm:prSet/>
      <dgm:spPr/>
      <dgm:t>
        <a:bodyPr/>
        <a:lstStyle/>
        <a:p>
          <a:endParaRPr lang="ru-RU"/>
        </a:p>
      </dgm:t>
    </dgm:pt>
    <dgm:pt modelId="{DDC0D7E1-3D45-484F-AAFB-FB8666534115}">
      <dgm:prSet phldrT="[Текст]"/>
      <dgm:spPr/>
      <dgm:t>
        <a:bodyPr/>
        <a:lstStyle/>
        <a:p>
          <a:r>
            <a:rPr lang="ru-RU" b="0" i="0" dirty="0" smtClean="0"/>
            <a:t>Адреса </a:t>
          </a:r>
          <a:r>
            <a:rPr lang="ru-RU" b="0" i="0" dirty="0" err="1" smtClean="0"/>
            <a:t>місця</a:t>
          </a:r>
          <a:r>
            <a:rPr lang="ru-RU" b="0" i="0" dirty="0" smtClean="0"/>
            <a:t> </a:t>
          </a:r>
          <a:r>
            <a:rPr lang="ru-RU" b="0" i="0" dirty="0" err="1" smtClean="0"/>
            <a:t>проживання</a:t>
          </a:r>
          <a:r>
            <a:rPr lang="ru-RU" b="0" i="0" dirty="0" smtClean="0"/>
            <a:t> ― Адреса</a:t>
          </a:r>
          <a:endParaRPr lang="ru-RU" dirty="0"/>
        </a:p>
      </dgm:t>
    </dgm:pt>
    <dgm:pt modelId="{0E01742E-17F7-4F5C-BDFD-3858A6B3A62C}" type="parTrans" cxnId="{9F0E2A66-09A5-4DAE-B3A5-8978F761E02E}">
      <dgm:prSet/>
      <dgm:spPr/>
      <dgm:t>
        <a:bodyPr/>
        <a:lstStyle/>
        <a:p>
          <a:endParaRPr lang="ru-RU"/>
        </a:p>
      </dgm:t>
    </dgm:pt>
    <dgm:pt modelId="{39574E81-63E0-4FD2-9487-F783484E83A9}" type="sibTrans" cxnId="{9F0E2A66-09A5-4DAE-B3A5-8978F761E02E}">
      <dgm:prSet/>
      <dgm:spPr/>
      <dgm:t>
        <a:bodyPr/>
        <a:lstStyle/>
        <a:p>
          <a:endParaRPr lang="ru-RU"/>
        </a:p>
      </dgm:t>
    </dgm:pt>
    <dgm:pt modelId="{C4BFA11D-A124-4F85-B085-932BA290D036}">
      <dgm:prSet phldrT="[Текст]"/>
      <dgm:spPr/>
      <dgm:t>
        <a:bodyPr/>
        <a:lstStyle/>
        <a:p>
          <a:r>
            <a:rPr lang="ru-RU" b="0" i="0" dirty="0" smtClean="0"/>
            <a:t>Є </a:t>
          </a:r>
          <a:r>
            <a:rPr lang="ru-RU" b="0" i="0" dirty="0" err="1" smtClean="0"/>
            <a:t>багато</a:t>
          </a:r>
          <a:r>
            <a:rPr lang="ru-RU" b="0" i="0" dirty="0" smtClean="0"/>
            <a:t> альтернатив ― Є </a:t>
          </a:r>
          <a:r>
            <a:rPr lang="ru-RU" b="0" i="0" dirty="0" err="1" smtClean="0"/>
            <a:t>альтернативи</a:t>
          </a:r>
          <a:endParaRPr lang="ru-RU" dirty="0"/>
        </a:p>
      </dgm:t>
    </dgm:pt>
    <dgm:pt modelId="{E83B4621-E1C5-4365-894F-9F02EC61FCE3}" type="parTrans" cxnId="{36CD8EE7-D2D2-4427-A536-F0120665D0D9}">
      <dgm:prSet/>
      <dgm:spPr/>
      <dgm:t>
        <a:bodyPr/>
        <a:lstStyle/>
        <a:p>
          <a:endParaRPr lang="ru-RU"/>
        </a:p>
      </dgm:t>
    </dgm:pt>
    <dgm:pt modelId="{7088D091-891F-4AF3-8209-533E30A5E45A}" type="sibTrans" cxnId="{36CD8EE7-D2D2-4427-A536-F0120665D0D9}">
      <dgm:prSet/>
      <dgm:spPr/>
      <dgm:t>
        <a:bodyPr/>
        <a:lstStyle/>
        <a:p>
          <a:endParaRPr lang="ru-RU"/>
        </a:p>
      </dgm:t>
    </dgm:pt>
    <dgm:pt modelId="{81A681CA-991F-48AA-93A6-EB6B7005414D}">
      <dgm:prSet phldrT="[Текст]"/>
      <dgm:spPr/>
      <dgm:t>
        <a:bodyPr/>
        <a:lstStyle/>
        <a:p>
          <a:r>
            <a:rPr lang="ru-RU" b="0" i="0" dirty="0" smtClean="0"/>
            <a:t>Сказано на </a:t>
          </a:r>
          <a:r>
            <a:rPr lang="ru-RU" b="0" i="0" dirty="0" err="1" smtClean="0"/>
            <a:t>мій</a:t>
          </a:r>
          <a:r>
            <a:rPr lang="ru-RU" b="0" i="0" dirty="0" smtClean="0"/>
            <a:t> адрес ― Сказано на мою адресу</a:t>
          </a:r>
          <a:endParaRPr lang="ru-RU" dirty="0"/>
        </a:p>
      </dgm:t>
    </dgm:pt>
    <dgm:pt modelId="{6EC1A598-101C-4B7E-B6BB-3D580A42245F}" type="sibTrans" cxnId="{1AF80783-3112-4A27-9F2A-580DFD9B321E}">
      <dgm:prSet/>
      <dgm:spPr/>
      <dgm:t>
        <a:bodyPr/>
        <a:lstStyle/>
        <a:p>
          <a:endParaRPr lang="ru-RU"/>
        </a:p>
      </dgm:t>
    </dgm:pt>
    <dgm:pt modelId="{1942EC9F-EB70-4C2B-AAA9-FE8E08CAA1D4}" type="parTrans" cxnId="{1AF80783-3112-4A27-9F2A-580DFD9B321E}">
      <dgm:prSet/>
      <dgm:spPr/>
      <dgm:t>
        <a:bodyPr/>
        <a:lstStyle/>
        <a:p>
          <a:endParaRPr lang="ru-RU"/>
        </a:p>
      </dgm:t>
    </dgm:pt>
    <dgm:pt modelId="{043ACB22-ACB7-4363-86FF-923B3453F701}">
      <dgm:prSet phldrT="[Текст]"/>
      <dgm:spPr/>
      <dgm:t>
        <a:bodyPr/>
        <a:lstStyle/>
        <a:p>
          <a:r>
            <a:rPr lang="ru-RU" b="0" i="0" dirty="0" err="1" smtClean="0"/>
            <a:t>Більшість</a:t>
          </a:r>
          <a:r>
            <a:rPr lang="ru-RU" b="0" i="0" dirty="0" smtClean="0"/>
            <a:t> </a:t>
          </a:r>
          <a:r>
            <a:rPr lang="ru-RU" b="0" i="0" dirty="0" err="1" smtClean="0"/>
            <a:t>із</a:t>
          </a:r>
          <a:r>
            <a:rPr lang="ru-RU" b="0" i="0" dirty="0" smtClean="0"/>
            <a:t> </a:t>
          </a:r>
          <a:r>
            <a:rPr lang="ru-RU" b="0" i="0" dirty="0" err="1" smtClean="0"/>
            <a:t>проголошеного</a:t>
          </a:r>
          <a:r>
            <a:rPr lang="ru-RU" b="0" i="0" dirty="0" smtClean="0"/>
            <a:t> ― </a:t>
          </a:r>
          <a:r>
            <a:rPr lang="ru-RU" b="0" i="0" dirty="0" err="1" smtClean="0"/>
            <a:t>Більша</a:t>
          </a:r>
          <a:r>
            <a:rPr lang="ru-RU" b="0" i="0" dirty="0" smtClean="0"/>
            <a:t> </a:t>
          </a:r>
          <a:r>
            <a:rPr lang="ru-RU" b="0" i="0" dirty="0" err="1" smtClean="0"/>
            <a:t>частина</a:t>
          </a:r>
          <a:r>
            <a:rPr lang="ru-RU" b="0" i="0" dirty="0" smtClean="0"/>
            <a:t> </a:t>
          </a:r>
          <a:r>
            <a:rPr lang="ru-RU" b="0" i="0" dirty="0" err="1" smtClean="0"/>
            <a:t>виголошеного</a:t>
          </a:r>
          <a:endParaRPr lang="ru-RU" dirty="0"/>
        </a:p>
      </dgm:t>
    </dgm:pt>
    <dgm:pt modelId="{889CE61D-CCBB-4D07-8991-251395B82240}" type="parTrans" cxnId="{345010C0-DDD9-4EEB-A5BF-45596B65F459}">
      <dgm:prSet/>
      <dgm:spPr/>
      <dgm:t>
        <a:bodyPr/>
        <a:lstStyle/>
        <a:p>
          <a:endParaRPr lang="ru-RU"/>
        </a:p>
      </dgm:t>
    </dgm:pt>
    <dgm:pt modelId="{D268B9A8-EC69-4FAB-A2B2-2B5BFE79F92A}" type="sibTrans" cxnId="{345010C0-DDD9-4EEB-A5BF-45596B65F459}">
      <dgm:prSet/>
      <dgm:spPr/>
      <dgm:t>
        <a:bodyPr/>
        <a:lstStyle/>
        <a:p>
          <a:endParaRPr lang="ru-RU"/>
        </a:p>
      </dgm:t>
    </dgm:pt>
    <dgm:pt modelId="{DD05E973-42C6-4C0F-9CD8-79F35339CCBA}">
      <dgm:prSet phldrT="[Текст]"/>
      <dgm:spPr/>
      <dgm:t>
        <a:bodyPr/>
        <a:lstStyle/>
        <a:p>
          <a:r>
            <a:rPr lang="ru-RU" b="0" i="0" dirty="0" smtClean="0"/>
            <a:t>З виду </a:t>
          </a:r>
          <a:r>
            <a:rPr lang="ru-RU" b="0" i="0" dirty="0" err="1" smtClean="0"/>
            <a:t>випустили</a:t>
          </a:r>
          <a:r>
            <a:rPr lang="ru-RU" b="0" i="0" dirty="0" smtClean="0"/>
            <a:t> ― </a:t>
          </a:r>
          <a:r>
            <a:rPr lang="ru-RU" b="0" i="0" dirty="0" err="1" smtClean="0"/>
            <a:t>Випустили</a:t>
          </a:r>
          <a:r>
            <a:rPr lang="ru-RU" b="0" i="0" dirty="0" smtClean="0"/>
            <a:t> з </a:t>
          </a:r>
          <a:r>
            <a:rPr lang="ru-RU" b="0" i="0" dirty="0" err="1" smtClean="0"/>
            <a:t>уваги</a:t>
          </a:r>
          <a:endParaRPr lang="ru-RU" dirty="0"/>
        </a:p>
      </dgm:t>
    </dgm:pt>
    <dgm:pt modelId="{3F8C8D3C-BFC4-422C-867F-DE74B9A93181}" type="parTrans" cxnId="{E680B5FA-E30F-4026-9F89-ADEAF78254B3}">
      <dgm:prSet/>
      <dgm:spPr/>
      <dgm:t>
        <a:bodyPr/>
        <a:lstStyle/>
        <a:p>
          <a:endParaRPr lang="ru-RU"/>
        </a:p>
      </dgm:t>
    </dgm:pt>
    <dgm:pt modelId="{577FC797-217F-4616-98F6-2A192EBD8AAB}" type="sibTrans" cxnId="{E680B5FA-E30F-4026-9F89-ADEAF78254B3}">
      <dgm:prSet/>
      <dgm:spPr/>
      <dgm:t>
        <a:bodyPr/>
        <a:lstStyle/>
        <a:p>
          <a:endParaRPr lang="ru-RU"/>
        </a:p>
      </dgm:t>
    </dgm:pt>
    <dgm:pt modelId="{5F55594A-6C00-45B3-9B17-5F8306B2BA4D}" type="pres">
      <dgm:prSet presAssocID="{EB4019FB-EF7B-4CB7-80B6-4521843A6A5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6A9F674-9FBF-4616-934C-25B39A7FD982}" type="pres">
      <dgm:prSet presAssocID="{8C266C78-9D74-4E21-B8A3-6C4E8B174ABA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33F639-4B31-48E6-A624-E8F6F353C118}" type="pres">
      <dgm:prSet presAssocID="{8C266C78-9D74-4E21-B8A3-6C4E8B174ABA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0EB69C-EA06-45AC-9DB2-5B17B30B25A8}" type="pres">
      <dgm:prSet presAssocID="{DDC0D7E1-3D45-484F-AAFB-FB8666534115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6FE24C-956F-4287-9C3D-CD856E57FBD9}" type="pres">
      <dgm:prSet presAssocID="{DDC0D7E1-3D45-484F-AAFB-FB8666534115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F0E2A66-09A5-4DAE-B3A5-8978F761E02E}" srcId="{EB4019FB-EF7B-4CB7-80B6-4521843A6A55}" destId="{DDC0D7E1-3D45-484F-AAFB-FB8666534115}" srcOrd="1" destOrd="0" parTransId="{0E01742E-17F7-4F5C-BDFD-3858A6B3A62C}" sibTransId="{39574E81-63E0-4FD2-9487-F783484E83A9}"/>
    <dgm:cxn modelId="{1AF80783-3112-4A27-9F2A-580DFD9B321E}" srcId="{8C266C78-9D74-4E21-B8A3-6C4E8B174ABA}" destId="{81A681CA-991F-48AA-93A6-EB6B7005414D}" srcOrd="0" destOrd="0" parTransId="{1942EC9F-EB70-4C2B-AAA9-FE8E08CAA1D4}" sibTransId="{6EC1A598-101C-4B7E-B6BB-3D580A42245F}"/>
    <dgm:cxn modelId="{8E842516-9674-40CC-B66B-BA78339A3918}" type="presOf" srcId="{C4BFA11D-A124-4F85-B085-932BA290D036}" destId="{B56FE24C-956F-4287-9C3D-CD856E57FBD9}" srcOrd="0" destOrd="0" presId="urn:microsoft.com/office/officeart/2005/8/layout/vList2"/>
    <dgm:cxn modelId="{67F9A020-A318-49C6-8AF4-ED7A83D93E81}" type="presOf" srcId="{81A681CA-991F-48AA-93A6-EB6B7005414D}" destId="{F833F639-4B31-48E6-A624-E8F6F353C118}" srcOrd="0" destOrd="0" presId="urn:microsoft.com/office/officeart/2005/8/layout/vList2"/>
    <dgm:cxn modelId="{86CF6E61-D0C9-467C-8F2E-DC57F371EA96}" srcId="{EB4019FB-EF7B-4CB7-80B6-4521843A6A55}" destId="{8C266C78-9D74-4E21-B8A3-6C4E8B174ABA}" srcOrd="0" destOrd="0" parTransId="{2690BE90-6857-4D35-B2D0-EAC72EBE912F}" sibTransId="{65204CD3-CA22-4817-A4BC-AE3A92AD894E}"/>
    <dgm:cxn modelId="{E680B5FA-E30F-4026-9F89-ADEAF78254B3}" srcId="{DDC0D7E1-3D45-484F-AAFB-FB8666534115}" destId="{DD05E973-42C6-4C0F-9CD8-79F35339CCBA}" srcOrd="2" destOrd="0" parTransId="{3F8C8D3C-BFC4-422C-867F-DE74B9A93181}" sibTransId="{577FC797-217F-4616-98F6-2A192EBD8AAB}"/>
    <dgm:cxn modelId="{36CD8EE7-D2D2-4427-A536-F0120665D0D9}" srcId="{DDC0D7E1-3D45-484F-AAFB-FB8666534115}" destId="{C4BFA11D-A124-4F85-B085-932BA290D036}" srcOrd="0" destOrd="0" parTransId="{E83B4621-E1C5-4365-894F-9F02EC61FCE3}" sibTransId="{7088D091-891F-4AF3-8209-533E30A5E45A}"/>
    <dgm:cxn modelId="{A4560F35-6C50-4172-A0B0-CD2B13367457}" type="presOf" srcId="{DDC0D7E1-3D45-484F-AAFB-FB8666534115}" destId="{FF0EB69C-EA06-45AC-9DB2-5B17B30B25A8}" srcOrd="0" destOrd="0" presId="urn:microsoft.com/office/officeart/2005/8/layout/vList2"/>
    <dgm:cxn modelId="{7366A703-53EB-4111-85A0-92D1AB6225A3}" type="presOf" srcId="{DD05E973-42C6-4C0F-9CD8-79F35339CCBA}" destId="{B56FE24C-956F-4287-9C3D-CD856E57FBD9}" srcOrd="0" destOrd="2" presId="urn:microsoft.com/office/officeart/2005/8/layout/vList2"/>
    <dgm:cxn modelId="{345010C0-DDD9-4EEB-A5BF-45596B65F459}" srcId="{DDC0D7E1-3D45-484F-AAFB-FB8666534115}" destId="{043ACB22-ACB7-4363-86FF-923B3453F701}" srcOrd="1" destOrd="0" parTransId="{889CE61D-CCBB-4D07-8991-251395B82240}" sibTransId="{D268B9A8-EC69-4FAB-A2B2-2B5BFE79F92A}"/>
    <dgm:cxn modelId="{EEFD61B5-4771-4F29-9E65-505B585A3799}" type="presOf" srcId="{EB4019FB-EF7B-4CB7-80B6-4521843A6A55}" destId="{5F55594A-6C00-45B3-9B17-5F8306B2BA4D}" srcOrd="0" destOrd="0" presId="urn:microsoft.com/office/officeart/2005/8/layout/vList2"/>
    <dgm:cxn modelId="{886167ED-AA68-4ED1-9788-961CBF16F4F7}" type="presOf" srcId="{8C266C78-9D74-4E21-B8A3-6C4E8B174ABA}" destId="{A6A9F674-9FBF-4616-934C-25B39A7FD982}" srcOrd="0" destOrd="0" presId="urn:microsoft.com/office/officeart/2005/8/layout/vList2"/>
    <dgm:cxn modelId="{C482B46A-ABA4-4282-9EBE-6CC5E7028701}" type="presOf" srcId="{043ACB22-ACB7-4363-86FF-923B3453F701}" destId="{B56FE24C-956F-4287-9C3D-CD856E57FBD9}" srcOrd="0" destOrd="1" presId="urn:microsoft.com/office/officeart/2005/8/layout/vList2"/>
    <dgm:cxn modelId="{AB941074-ED11-464B-8B71-D5FCBC9BC13D}" type="presParOf" srcId="{5F55594A-6C00-45B3-9B17-5F8306B2BA4D}" destId="{A6A9F674-9FBF-4616-934C-25B39A7FD982}" srcOrd="0" destOrd="0" presId="urn:microsoft.com/office/officeart/2005/8/layout/vList2"/>
    <dgm:cxn modelId="{5F0BFEE3-563B-4372-B041-AE561549B1B2}" type="presParOf" srcId="{5F55594A-6C00-45B3-9B17-5F8306B2BA4D}" destId="{F833F639-4B31-48E6-A624-E8F6F353C118}" srcOrd="1" destOrd="0" presId="urn:microsoft.com/office/officeart/2005/8/layout/vList2"/>
    <dgm:cxn modelId="{2DACD598-D2C4-48EE-AE3B-62FDA9F3A5EF}" type="presParOf" srcId="{5F55594A-6C00-45B3-9B17-5F8306B2BA4D}" destId="{FF0EB69C-EA06-45AC-9DB2-5B17B30B25A8}" srcOrd="2" destOrd="0" presId="urn:microsoft.com/office/officeart/2005/8/layout/vList2"/>
    <dgm:cxn modelId="{670814B1-6271-4C6D-8C17-AF3D4CDF315F}" type="presParOf" srcId="{5F55594A-6C00-45B3-9B17-5F8306B2BA4D}" destId="{B56FE24C-956F-4287-9C3D-CD856E57FBD9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FA492F9-E1BF-43FC-A746-5BD5164CD70B}" type="doc">
      <dgm:prSet loTypeId="urn:microsoft.com/office/officeart/2005/8/layout/defaul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0083D25D-50BE-4510-8798-87AFFC483A00}">
      <dgm:prSet phldrT="[Текст]"/>
      <dgm:spPr/>
      <dgm:t>
        <a:bodyPr/>
        <a:lstStyle/>
        <a:p>
          <a:r>
            <a:rPr lang="ru-RU" b="0" i="0" dirty="0" smtClean="0">
              <a:solidFill>
                <a:schemeClr val="bg1"/>
              </a:solidFill>
            </a:rPr>
            <a:t>до </a:t>
          </a:r>
          <a:r>
            <a:rPr lang="ru-RU" b="0" i="0" dirty="0" err="1" smtClean="0">
              <a:solidFill>
                <a:schemeClr val="bg1"/>
              </a:solidFill>
            </a:rPr>
            <a:t>побачення</a:t>
          </a:r>
          <a:r>
            <a:rPr lang="ru-RU" b="0" i="0" dirty="0" smtClean="0">
              <a:solidFill>
                <a:schemeClr val="bg1"/>
              </a:solidFill>
            </a:rPr>
            <a:t>, до </a:t>
          </a:r>
          <a:r>
            <a:rPr lang="ru-RU" b="0" i="0" dirty="0" err="1" smtClean="0">
              <a:solidFill>
                <a:schemeClr val="bg1"/>
              </a:solidFill>
            </a:rPr>
            <a:t>запитання</a:t>
          </a:r>
          <a:endParaRPr lang="ru-RU" dirty="0">
            <a:solidFill>
              <a:schemeClr val="bg1"/>
            </a:solidFill>
          </a:endParaRPr>
        </a:p>
      </dgm:t>
    </dgm:pt>
    <dgm:pt modelId="{BADF994F-9513-461F-B1F8-F91FE4FC6B51}" type="parTrans" cxnId="{616D6B85-FDE3-487D-BE88-506D4A9FDADA}">
      <dgm:prSet/>
      <dgm:spPr/>
      <dgm:t>
        <a:bodyPr/>
        <a:lstStyle/>
        <a:p>
          <a:endParaRPr lang="ru-RU"/>
        </a:p>
      </dgm:t>
    </dgm:pt>
    <dgm:pt modelId="{6BD12C6A-4352-4AC0-8564-EB3E8728558C}" type="sibTrans" cxnId="{616D6B85-FDE3-487D-BE88-506D4A9FDADA}">
      <dgm:prSet/>
      <dgm:spPr/>
      <dgm:t>
        <a:bodyPr/>
        <a:lstStyle/>
        <a:p>
          <a:endParaRPr lang="ru-RU"/>
        </a:p>
      </dgm:t>
    </dgm:pt>
    <dgm:pt modelId="{2903B762-6B8A-4BD5-9D49-95E912388257}">
      <dgm:prSet phldrT="[Текст]"/>
      <dgm:spPr/>
      <dgm:t>
        <a:bodyPr/>
        <a:lstStyle/>
        <a:p>
          <a:r>
            <a:rPr lang="ru-RU" b="0" i="0" dirty="0" smtClean="0">
              <a:solidFill>
                <a:schemeClr val="bg1"/>
              </a:solidFill>
            </a:rPr>
            <a:t>без </a:t>
          </a:r>
          <a:r>
            <a:rPr lang="ru-RU" b="0" i="0" dirty="0" err="1" smtClean="0">
              <a:solidFill>
                <a:schemeClr val="bg1"/>
              </a:solidFill>
            </a:rPr>
            <a:t>запиту</a:t>
          </a:r>
          <a:r>
            <a:rPr lang="ru-RU" b="0" i="0" dirty="0" smtClean="0">
              <a:solidFill>
                <a:schemeClr val="bg1"/>
              </a:solidFill>
            </a:rPr>
            <a:t>, без </a:t>
          </a:r>
          <a:r>
            <a:rPr lang="ru-RU" b="0" i="0" dirty="0" err="1" smtClean="0">
              <a:solidFill>
                <a:schemeClr val="bg1"/>
              </a:solidFill>
            </a:rPr>
            <a:t>відома</a:t>
          </a:r>
          <a:r>
            <a:rPr lang="ru-RU" b="0" i="0" dirty="0" smtClean="0">
              <a:solidFill>
                <a:schemeClr val="bg1"/>
              </a:solidFill>
            </a:rPr>
            <a:t>;</a:t>
          </a:r>
          <a:endParaRPr lang="ru-RU" dirty="0">
            <a:solidFill>
              <a:schemeClr val="bg1"/>
            </a:solidFill>
          </a:endParaRPr>
        </a:p>
      </dgm:t>
    </dgm:pt>
    <dgm:pt modelId="{0388D455-7D37-467D-816C-2FA587F5AD99}" type="parTrans" cxnId="{ACB81D0B-E01F-4D4D-B9EF-9917C3D9D5E9}">
      <dgm:prSet/>
      <dgm:spPr/>
      <dgm:t>
        <a:bodyPr/>
        <a:lstStyle/>
        <a:p>
          <a:endParaRPr lang="ru-RU"/>
        </a:p>
      </dgm:t>
    </dgm:pt>
    <dgm:pt modelId="{21241CF1-E889-415F-9CC6-C4304CF4A023}" type="sibTrans" cxnId="{ACB81D0B-E01F-4D4D-B9EF-9917C3D9D5E9}">
      <dgm:prSet/>
      <dgm:spPr/>
      <dgm:t>
        <a:bodyPr/>
        <a:lstStyle/>
        <a:p>
          <a:endParaRPr lang="ru-RU"/>
        </a:p>
      </dgm:t>
    </dgm:pt>
    <dgm:pt modelId="{B2687C82-FA1F-4BD0-B45B-9A8BB840E11C}">
      <dgm:prSet phldrT="[Текст]"/>
      <dgm:spPr/>
      <dgm:t>
        <a:bodyPr/>
        <a:lstStyle/>
        <a:p>
          <a:r>
            <a:rPr lang="uk-UA" dirty="0" smtClean="0">
              <a:solidFill>
                <a:schemeClr val="bg1"/>
              </a:solidFill>
            </a:rPr>
            <a:t>за кордоном, від сили</a:t>
          </a:r>
          <a:endParaRPr lang="ru-RU" dirty="0">
            <a:solidFill>
              <a:schemeClr val="bg1"/>
            </a:solidFill>
          </a:endParaRPr>
        </a:p>
      </dgm:t>
    </dgm:pt>
    <dgm:pt modelId="{C55BA144-25DA-4E9B-83DA-FEF21D706A31}" type="parTrans" cxnId="{28D50FEF-3182-4EB3-AB23-CF35EF881515}">
      <dgm:prSet/>
      <dgm:spPr/>
      <dgm:t>
        <a:bodyPr/>
        <a:lstStyle/>
        <a:p>
          <a:endParaRPr lang="ru-RU"/>
        </a:p>
      </dgm:t>
    </dgm:pt>
    <dgm:pt modelId="{CD1620F2-DFC9-45D2-8FC9-CDD0F928CA63}" type="sibTrans" cxnId="{28D50FEF-3182-4EB3-AB23-CF35EF881515}">
      <dgm:prSet/>
      <dgm:spPr/>
      <dgm:t>
        <a:bodyPr/>
        <a:lstStyle/>
        <a:p>
          <a:endParaRPr lang="ru-RU"/>
        </a:p>
      </dgm:t>
    </dgm:pt>
    <dgm:pt modelId="{00AA2A34-586C-4FC0-A664-084BEFEC3A59}">
      <dgm:prSet phldrT="[Текст]"/>
      <dgm:spPr/>
      <dgm:t>
        <a:bodyPr/>
        <a:lstStyle/>
        <a:p>
          <a:r>
            <a:rPr lang="uk-UA" dirty="0" smtClean="0">
              <a:solidFill>
                <a:schemeClr val="bg1"/>
              </a:solidFill>
            </a:rPr>
            <a:t>По черзі,  із вигляду</a:t>
          </a:r>
          <a:endParaRPr lang="ru-RU" dirty="0">
            <a:solidFill>
              <a:schemeClr val="bg1"/>
            </a:solidFill>
          </a:endParaRPr>
        </a:p>
      </dgm:t>
    </dgm:pt>
    <dgm:pt modelId="{9B3A7BAE-03A1-4851-9EE3-61EC37D560E9}" type="parTrans" cxnId="{7DF58D8E-9CDB-4CE9-B7F4-24C731C0094B}">
      <dgm:prSet/>
      <dgm:spPr/>
      <dgm:t>
        <a:bodyPr/>
        <a:lstStyle/>
        <a:p>
          <a:endParaRPr lang="ru-RU"/>
        </a:p>
      </dgm:t>
    </dgm:pt>
    <dgm:pt modelId="{98E2D3F0-15E0-40B8-A483-90AEF03E1B2B}" type="sibTrans" cxnId="{7DF58D8E-9CDB-4CE9-B7F4-24C731C0094B}">
      <dgm:prSet/>
      <dgm:spPr/>
      <dgm:t>
        <a:bodyPr/>
        <a:lstStyle/>
        <a:p>
          <a:endParaRPr lang="ru-RU"/>
        </a:p>
      </dgm:t>
    </dgm:pt>
    <dgm:pt modelId="{1BCF8488-5C76-4ED3-A783-1D84A0FAEAFF}">
      <dgm:prSet phldrT="[Текст]"/>
      <dgm:spPr/>
      <dgm:t>
        <a:bodyPr/>
        <a:lstStyle/>
        <a:p>
          <a:r>
            <a:rPr lang="uk-UA" b="1" dirty="0" smtClean="0">
              <a:solidFill>
                <a:srgbClr val="FFFF00"/>
              </a:solidFill>
            </a:rPr>
            <a:t>Прийменник + іменник = окремо</a:t>
          </a:r>
          <a:endParaRPr lang="ru-RU" b="1" dirty="0">
            <a:solidFill>
              <a:srgbClr val="FFFF00"/>
            </a:solidFill>
          </a:endParaRPr>
        </a:p>
      </dgm:t>
    </dgm:pt>
    <dgm:pt modelId="{6B983856-1EB4-4119-8BBD-005BE07A86E6}" type="parTrans" cxnId="{98C852B5-E7DC-47A2-92A4-4B1AB80346D1}">
      <dgm:prSet/>
      <dgm:spPr/>
      <dgm:t>
        <a:bodyPr/>
        <a:lstStyle/>
        <a:p>
          <a:endParaRPr lang="ru-RU"/>
        </a:p>
      </dgm:t>
    </dgm:pt>
    <dgm:pt modelId="{8B81C418-7A4C-483C-B124-124380B1D05E}" type="sibTrans" cxnId="{98C852B5-E7DC-47A2-92A4-4B1AB80346D1}">
      <dgm:prSet/>
      <dgm:spPr/>
      <dgm:t>
        <a:bodyPr/>
        <a:lstStyle/>
        <a:p>
          <a:endParaRPr lang="ru-RU"/>
        </a:p>
      </dgm:t>
    </dgm:pt>
    <dgm:pt modelId="{2D7BBE8C-BA1F-43DB-9A98-6DA90527EC7D}" type="pres">
      <dgm:prSet presAssocID="{BFA492F9-E1BF-43FC-A746-5BD5164CD70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7429AE4-F466-4D54-B326-4E9A336A2254}" type="pres">
      <dgm:prSet presAssocID="{0083D25D-50BE-4510-8798-87AFFC483A00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4B24F0-7299-4CFE-BDF5-1A459B93B4FA}" type="pres">
      <dgm:prSet presAssocID="{6BD12C6A-4352-4AC0-8564-EB3E8728558C}" presName="sibTrans" presStyleCnt="0"/>
      <dgm:spPr/>
    </dgm:pt>
    <dgm:pt modelId="{97A3C78C-BD98-4AA4-9CD6-FC9D704DA6F9}" type="pres">
      <dgm:prSet presAssocID="{2903B762-6B8A-4BD5-9D49-95E912388257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E12D68-35BD-4BDD-83C9-1230D26C5FDA}" type="pres">
      <dgm:prSet presAssocID="{21241CF1-E889-415F-9CC6-C4304CF4A023}" presName="sibTrans" presStyleCnt="0"/>
      <dgm:spPr/>
    </dgm:pt>
    <dgm:pt modelId="{690C003C-6377-4823-8B15-220B864D7071}" type="pres">
      <dgm:prSet presAssocID="{B2687C82-FA1F-4BD0-B45B-9A8BB840E11C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2BF696-7561-425D-8553-F9729616B2B4}" type="pres">
      <dgm:prSet presAssocID="{CD1620F2-DFC9-45D2-8FC9-CDD0F928CA63}" presName="sibTrans" presStyleCnt="0"/>
      <dgm:spPr/>
    </dgm:pt>
    <dgm:pt modelId="{C3F49150-068C-4253-AD57-60975DA00479}" type="pres">
      <dgm:prSet presAssocID="{00AA2A34-586C-4FC0-A664-084BEFEC3A59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2D8C2C-1E6D-4DB7-B224-20C74C007897}" type="pres">
      <dgm:prSet presAssocID="{98E2D3F0-15E0-40B8-A483-90AEF03E1B2B}" presName="sibTrans" presStyleCnt="0"/>
      <dgm:spPr/>
    </dgm:pt>
    <dgm:pt modelId="{30007991-128D-43E4-9667-BCC6FE0AD92B}" type="pres">
      <dgm:prSet presAssocID="{1BCF8488-5C76-4ED3-A783-1D84A0FAEAFF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16D6B85-FDE3-487D-BE88-506D4A9FDADA}" srcId="{BFA492F9-E1BF-43FC-A746-5BD5164CD70B}" destId="{0083D25D-50BE-4510-8798-87AFFC483A00}" srcOrd="0" destOrd="0" parTransId="{BADF994F-9513-461F-B1F8-F91FE4FC6B51}" sibTransId="{6BD12C6A-4352-4AC0-8564-EB3E8728558C}"/>
    <dgm:cxn modelId="{F7E42EAF-F0BA-46D0-8B6B-1D9CEF41D35B}" type="presOf" srcId="{0083D25D-50BE-4510-8798-87AFFC483A00}" destId="{B7429AE4-F466-4D54-B326-4E9A336A2254}" srcOrd="0" destOrd="0" presId="urn:microsoft.com/office/officeart/2005/8/layout/default"/>
    <dgm:cxn modelId="{7DF58D8E-9CDB-4CE9-B7F4-24C731C0094B}" srcId="{BFA492F9-E1BF-43FC-A746-5BD5164CD70B}" destId="{00AA2A34-586C-4FC0-A664-084BEFEC3A59}" srcOrd="3" destOrd="0" parTransId="{9B3A7BAE-03A1-4851-9EE3-61EC37D560E9}" sibTransId="{98E2D3F0-15E0-40B8-A483-90AEF03E1B2B}"/>
    <dgm:cxn modelId="{24E512E4-5825-4436-9D58-18354AA03204}" type="presOf" srcId="{2903B762-6B8A-4BD5-9D49-95E912388257}" destId="{97A3C78C-BD98-4AA4-9CD6-FC9D704DA6F9}" srcOrd="0" destOrd="0" presId="urn:microsoft.com/office/officeart/2005/8/layout/default"/>
    <dgm:cxn modelId="{9945F9E7-596F-4E86-9688-40C45935B308}" type="presOf" srcId="{1BCF8488-5C76-4ED3-A783-1D84A0FAEAFF}" destId="{30007991-128D-43E4-9667-BCC6FE0AD92B}" srcOrd="0" destOrd="0" presId="urn:microsoft.com/office/officeart/2005/8/layout/default"/>
    <dgm:cxn modelId="{65D7D2F3-5427-47A9-B8CE-8CE195A266D8}" type="presOf" srcId="{B2687C82-FA1F-4BD0-B45B-9A8BB840E11C}" destId="{690C003C-6377-4823-8B15-220B864D7071}" srcOrd="0" destOrd="0" presId="urn:microsoft.com/office/officeart/2005/8/layout/default"/>
    <dgm:cxn modelId="{98C852B5-E7DC-47A2-92A4-4B1AB80346D1}" srcId="{BFA492F9-E1BF-43FC-A746-5BD5164CD70B}" destId="{1BCF8488-5C76-4ED3-A783-1D84A0FAEAFF}" srcOrd="4" destOrd="0" parTransId="{6B983856-1EB4-4119-8BBD-005BE07A86E6}" sibTransId="{8B81C418-7A4C-483C-B124-124380B1D05E}"/>
    <dgm:cxn modelId="{ACB81D0B-E01F-4D4D-B9EF-9917C3D9D5E9}" srcId="{BFA492F9-E1BF-43FC-A746-5BD5164CD70B}" destId="{2903B762-6B8A-4BD5-9D49-95E912388257}" srcOrd="1" destOrd="0" parTransId="{0388D455-7D37-467D-816C-2FA587F5AD99}" sibTransId="{21241CF1-E889-415F-9CC6-C4304CF4A023}"/>
    <dgm:cxn modelId="{926F1EC1-EEDB-4F97-AF6F-2EC6D79E93DD}" type="presOf" srcId="{BFA492F9-E1BF-43FC-A746-5BD5164CD70B}" destId="{2D7BBE8C-BA1F-43DB-9A98-6DA90527EC7D}" srcOrd="0" destOrd="0" presId="urn:microsoft.com/office/officeart/2005/8/layout/default"/>
    <dgm:cxn modelId="{28D50FEF-3182-4EB3-AB23-CF35EF881515}" srcId="{BFA492F9-E1BF-43FC-A746-5BD5164CD70B}" destId="{B2687C82-FA1F-4BD0-B45B-9A8BB840E11C}" srcOrd="2" destOrd="0" parTransId="{C55BA144-25DA-4E9B-83DA-FEF21D706A31}" sibTransId="{CD1620F2-DFC9-45D2-8FC9-CDD0F928CA63}"/>
    <dgm:cxn modelId="{A1180D0D-4EF5-4EC1-8B42-DC80129F59D9}" type="presOf" srcId="{00AA2A34-586C-4FC0-A664-084BEFEC3A59}" destId="{C3F49150-068C-4253-AD57-60975DA00479}" srcOrd="0" destOrd="0" presId="urn:microsoft.com/office/officeart/2005/8/layout/default"/>
    <dgm:cxn modelId="{86D9ED75-F129-4947-A7B3-8386C8A5B5E1}" type="presParOf" srcId="{2D7BBE8C-BA1F-43DB-9A98-6DA90527EC7D}" destId="{B7429AE4-F466-4D54-B326-4E9A336A2254}" srcOrd="0" destOrd="0" presId="urn:microsoft.com/office/officeart/2005/8/layout/default"/>
    <dgm:cxn modelId="{D5E14CBE-CA5C-4AD8-B559-77603662C612}" type="presParOf" srcId="{2D7BBE8C-BA1F-43DB-9A98-6DA90527EC7D}" destId="{C34B24F0-7299-4CFE-BDF5-1A459B93B4FA}" srcOrd="1" destOrd="0" presId="urn:microsoft.com/office/officeart/2005/8/layout/default"/>
    <dgm:cxn modelId="{92FA93D2-D5C4-4AB8-BD03-DDA0A080E7CB}" type="presParOf" srcId="{2D7BBE8C-BA1F-43DB-9A98-6DA90527EC7D}" destId="{97A3C78C-BD98-4AA4-9CD6-FC9D704DA6F9}" srcOrd="2" destOrd="0" presId="urn:microsoft.com/office/officeart/2005/8/layout/default"/>
    <dgm:cxn modelId="{591E10F6-6105-421E-A578-8482BBE9D249}" type="presParOf" srcId="{2D7BBE8C-BA1F-43DB-9A98-6DA90527EC7D}" destId="{92E12D68-35BD-4BDD-83C9-1230D26C5FDA}" srcOrd="3" destOrd="0" presId="urn:microsoft.com/office/officeart/2005/8/layout/default"/>
    <dgm:cxn modelId="{160174BC-9908-46B1-B520-A0A05DF33960}" type="presParOf" srcId="{2D7BBE8C-BA1F-43DB-9A98-6DA90527EC7D}" destId="{690C003C-6377-4823-8B15-220B864D7071}" srcOrd="4" destOrd="0" presId="urn:microsoft.com/office/officeart/2005/8/layout/default"/>
    <dgm:cxn modelId="{F8E5E5ED-D4B5-42DD-83CA-2EE54D964975}" type="presParOf" srcId="{2D7BBE8C-BA1F-43DB-9A98-6DA90527EC7D}" destId="{322BF696-7561-425D-8553-F9729616B2B4}" srcOrd="5" destOrd="0" presId="urn:microsoft.com/office/officeart/2005/8/layout/default"/>
    <dgm:cxn modelId="{0C366FF0-4DE8-4762-90ED-BBE2B01BAD17}" type="presParOf" srcId="{2D7BBE8C-BA1F-43DB-9A98-6DA90527EC7D}" destId="{C3F49150-068C-4253-AD57-60975DA00479}" srcOrd="6" destOrd="0" presId="urn:microsoft.com/office/officeart/2005/8/layout/default"/>
    <dgm:cxn modelId="{73572F69-BFA1-4C93-B8CE-CF8D4453098A}" type="presParOf" srcId="{2D7BBE8C-BA1F-43DB-9A98-6DA90527EC7D}" destId="{D62D8C2C-1E6D-4DB7-B224-20C74C007897}" srcOrd="7" destOrd="0" presId="urn:microsoft.com/office/officeart/2005/8/layout/default"/>
    <dgm:cxn modelId="{9BA548FA-3934-4B60-B9CB-A5E057507621}" type="presParOf" srcId="{2D7BBE8C-BA1F-43DB-9A98-6DA90527EC7D}" destId="{30007991-128D-43E4-9667-BCC6FE0AD92B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45C9E0-5E38-4ACC-80AB-4DBFCCD8BCA3}">
      <dsp:nvSpPr>
        <dsp:cNvPr id="0" name=""/>
        <dsp:cNvSpPr/>
      </dsp:nvSpPr>
      <dsp:spPr>
        <a:xfrm>
          <a:off x="0" y="66344"/>
          <a:ext cx="8947150" cy="52767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b="1" kern="1200" dirty="0" smtClean="0">
              <a:solidFill>
                <a:schemeClr val="bg1"/>
              </a:solidFill>
            </a:rPr>
            <a:t>портфоліо</a:t>
          </a:r>
          <a:endParaRPr lang="ru-RU" sz="2200" b="1" kern="1200" dirty="0">
            <a:solidFill>
              <a:schemeClr val="bg1"/>
            </a:solidFill>
          </a:endParaRPr>
        </a:p>
      </dsp:txBody>
      <dsp:txXfrm>
        <a:off x="25759" y="92103"/>
        <a:ext cx="8895632" cy="476152"/>
      </dsp:txXfrm>
    </dsp:sp>
    <dsp:sp modelId="{42C0745F-F33D-4229-855B-E254F8C7E6AD}">
      <dsp:nvSpPr>
        <dsp:cNvPr id="0" name=""/>
        <dsp:cNvSpPr/>
      </dsp:nvSpPr>
      <dsp:spPr>
        <a:xfrm>
          <a:off x="0" y="594014"/>
          <a:ext cx="8947150" cy="364320"/>
        </a:xfrm>
        <a:prstGeom prst="rect">
          <a:avLst/>
        </a:prstGeom>
        <a:noFill/>
        <a:ln w="9525" cap="rnd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4072" tIns="27940" rIns="156464" bIns="2794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uk-UA" sz="1700" b="1" kern="1200" dirty="0" smtClean="0">
              <a:solidFill>
                <a:srgbClr val="FFFF00"/>
              </a:solidFill>
            </a:rPr>
            <a:t>наробок/доробок</a:t>
          </a:r>
          <a:endParaRPr lang="ru-RU" sz="1700" b="1" kern="1200" dirty="0">
            <a:solidFill>
              <a:srgbClr val="FFFF00"/>
            </a:solidFill>
          </a:endParaRPr>
        </a:p>
      </dsp:txBody>
      <dsp:txXfrm>
        <a:off x="0" y="594014"/>
        <a:ext cx="8947150" cy="364320"/>
      </dsp:txXfrm>
    </dsp:sp>
    <dsp:sp modelId="{D1D76E9E-BD2B-4518-8304-B316FE3F54F0}">
      <dsp:nvSpPr>
        <dsp:cNvPr id="0" name=""/>
        <dsp:cNvSpPr/>
      </dsp:nvSpPr>
      <dsp:spPr>
        <a:xfrm>
          <a:off x="0" y="958334"/>
          <a:ext cx="8947150" cy="527670"/>
        </a:xfrm>
        <a:prstGeom prst="roundRect">
          <a:avLst/>
        </a:prstGeom>
        <a:solidFill>
          <a:schemeClr val="accent3">
            <a:hueOff val="2249809"/>
            <a:satOff val="438"/>
            <a:lumOff val="2353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b="1" kern="1200" dirty="0" smtClean="0">
              <a:solidFill>
                <a:schemeClr val="bg1"/>
              </a:solidFill>
            </a:rPr>
            <a:t>стікер</a:t>
          </a:r>
          <a:endParaRPr lang="ru-RU" sz="2200" b="1" kern="1200" dirty="0">
            <a:solidFill>
              <a:schemeClr val="bg1"/>
            </a:solidFill>
          </a:endParaRPr>
        </a:p>
      </dsp:txBody>
      <dsp:txXfrm>
        <a:off x="25759" y="984093"/>
        <a:ext cx="8895632" cy="476152"/>
      </dsp:txXfrm>
    </dsp:sp>
    <dsp:sp modelId="{C60268DE-E492-410F-93BE-38E315657422}">
      <dsp:nvSpPr>
        <dsp:cNvPr id="0" name=""/>
        <dsp:cNvSpPr/>
      </dsp:nvSpPr>
      <dsp:spPr>
        <a:xfrm>
          <a:off x="0" y="1486004"/>
          <a:ext cx="8947150" cy="364320"/>
        </a:xfrm>
        <a:prstGeom prst="rect">
          <a:avLst/>
        </a:prstGeom>
        <a:noFill/>
        <a:ln w="9525" cap="rnd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4072" tIns="27940" rIns="156464" bIns="2794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uk-UA" sz="1700" b="1" kern="1200" dirty="0" smtClean="0">
              <a:solidFill>
                <a:srgbClr val="FFFF00"/>
              </a:solidFill>
            </a:rPr>
            <a:t>Наліпка</a:t>
          </a:r>
          <a:endParaRPr lang="ru-RU" sz="1700" b="1" kern="1200" dirty="0">
            <a:solidFill>
              <a:srgbClr val="FFFF00"/>
            </a:solidFill>
          </a:endParaRPr>
        </a:p>
      </dsp:txBody>
      <dsp:txXfrm>
        <a:off x="0" y="1486004"/>
        <a:ext cx="8947150" cy="364320"/>
      </dsp:txXfrm>
    </dsp:sp>
    <dsp:sp modelId="{87265852-8D1A-4A64-BF52-8F5A67BA141C}">
      <dsp:nvSpPr>
        <dsp:cNvPr id="0" name=""/>
        <dsp:cNvSpPr/>
      </dsp:nvSpPr>
      <dsp:spPr>
        <a:xfrm>
          <a:off x="0" y="1850324"/>
          <a:ext cx="8947150" cy="527670"/>
        </a:xfrm>
        <a:prstGeom prst="roundRect">
          <a:avLst/>
        </a:prstGeom>
        <a:solidFill>
          <a:schemeClr val="accent3">
            <a:hueOff val="4499617"/>
            <a:satOff val="876"/>
            <a:lumOff val="4706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b="1" kern="1200" dirty="0" err="1" smtClean="0">
              <a:solidFill>
                <a:schemeClr val="bg1"/>
              </a:solidFill>
            </a:rPr>
            <a:t>інфлуенсер</a:t>
          </a:r>
          <a:endParaRPr lang="ru-RU" sz="2200" b="1" kern="1200" dirty="0">
            <a:solidFill>
              <a:schemeClr val="bg1"/>
            </a:solidFill>
          </a:endParaRPr>
        </a:p>
      </dsp:txBody>
      <dsp:txXfrm>
        <a:off x="25759" y="1876083"/>
        <a:ext cx="8895632" cy="476152"/>
      </dsp:txXfrm>
    </dsp:sp>
    <dsp:sp modelId="{479D298C-DE88-4552-8B61-FC4CB56770EB}">
      <dsp:nvSpPr>
        <dsp:cNvPr id="0" name=""/>
        <dsp:cNvSpPr/>
      </dsp:nvSpPr>
      <dsp:spPr>
        <a:xfrm>
          <a:off x="0" y="2377994"/>
          <a:ext cx="8947150" cy="364320"/>
        </a:xfrm>
        <a:prstGeom prst="rect">
          <a:avLst/>
        </a:prstGeom>
        <a:noFill/>
        <a:ln w="9525" cap="rnd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4072" tIns="27940" rIns="156464" bIns="2794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uk-UA" sz="1700" b="1" kern="1200" dirty="0" err="1" smtClean="0">
              <a:solidFill>
                <a:srgbClr val="FFFF00"/>
              </a:solidFill>
            </a:rPr>
            <a:t>впливовець</a:t>
          </a:r>
          <a:r>
            <a:rPr lang="uk-UA" sz="1700" b="1" kern="1200" dirty="0" smtClean="0">
              <a:solidFill>
                <a:srgbClr val="FFFF00"/>
              </a:solidFill>
            </a:rPr>
            <a:t> </a:t>
          </a:r>
          <a:endParaRPr lang="ru-RU" sz="1700" b="1" kern="1200" dirty="0">
            <a:solidFill>
              <a:srgbClr val="FFFF00"/>
            </a:solidFill>
          </a:endParaRPr>
        </a:p>
      </dsp:txBody>
      <dsp:txXfrm>
        <a:off x="0" y="2377994"/>
        <a:ext cx="8947150" cy="364320"/>
      </dsp:txXfrm>
    </dsp:sp>
    <dsp:sp modelId="{E4CEFD84-4048-4030-A8D2-7A08B5C8E5EA}">
      <dsp:nvSpPr>
        <dsp:cNvPr id="0" name=""/>
        <dsp:cNvSpPr/>
      </dsp:nvSpPr>
      <dsp:spPr>
        <a:xfrm>
          <a:off x="0" y="2742315"/>
          <a:ext cx="8947150" cy="527670"/>
        </a:xfrm>
        <a:prstGeom prst="roundRect">
          <a:avLst/>
        </a:prstGeom>
        <a:solidFill>
          <a:schemeClr val="accent3">
            <a:hueOff val="6749426"/>
            <a:satOff val="1313"/>
            <a:lumOff val="7059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b="1" kern="1200" dirty="0" smtClean="0">
              <a:solidFill>
                <a:schemeClr val="bg1"/>
              </a:solidFill>
            </a:rPr>
            <a:t>абориген</a:t>
          </a:r>
          <a:endParaRPr lang="ru-RU" sz="2200" b="1" kern="1200" dirty="0">
            <a:solidFill>
              <a:schemeClr val="bg1"/>
            </a:solidFill>
          </a:endParaRPr>
        </a:p>
      </dsp:txBody>
      <dsp:txXfrm>
        <a:off x="25759" y="2768074"/>
        <a:ext cx="8895632" cy="476152"/>
      </dsp:txXfrm>
    </dsp:sp>
    <dsp:sp modelId="{8B17CB50-B981-4381-8E5A-B60757D25400}">
      <dsp:nvSpPr>
        <dsp:cNvPr id="0" name=""/>
        <dsp:cNvSpPr/>
      </dsp:nvSpPr>
      <dsp:spPr>
        <a:xfrm>
          <a:off x="0" y="3269985"/>
          <a:ext cx="8947150" cy="364320"/>
        </a:xfrm>
        <a:prstGeom prst="rect">
          <a:avLst/>
        </a:prstGeom>
        <a:noFill/>
        <a:ln w="9525" cap="rnd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4072" tIns="27940" rIns="156464" bIns="2794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uk-UA" sz="1700" b="1" kern="1200" dirty="0" smtClean="0">
              <a:solidFill>
                <a:srgbClr val="FFFF00"/>
              </a:solidFill>
            </a:rPr>
            <a:t>тубілець</a:t>
          </a:r>
          <a:endParaRPr lang="ru-RU" sz="1700" b="1" kern="1200" dirty="0">
            <a:solidFill>
              <a:srgbClr val="FFFF00"/>
            </a:solidFill>
          </a:endParaRPr>
        </a:p>
      </dsp:txBody>
      <dsp:txXfrm>
        <a:off x="0" y="3269985"/>
        <a:ext cx="8947150" cy="364320"/>
      </dsp:txXfrm>
    </dsp:sp>
    <dsp:sp modelId="{C0753360-66C7-498A-A672-CEE1C9EC31BC}">
      <dsp:nvSpPr>
        <dsp:cNvPr id="0" name=""/>
        <dsp:cNvSpPr/>
      </dsp:nvSpPr>
      <dsp:spPr>
        <a:xfrm>
          <a:off x="0" y="3634305"/>
          <a:ext cx="8947150" cy="527670"/>
        </a:xfrm>
        <a:prstGeom prst="roundRect">
          <a:avLst/>
        </a:prstGeom>
        <a:solidFill>
          <a:schemeClr val="accent3">
            <a:hueOff val="8999235"/>
            <a:satOff val="1751"/>
            <a:lumOff val="9412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b="1" kern="1200" dirty="0" smtClean="0">
              <a:solidFill>
                <a:schemeClr val="bg1"/>
              </a:solidFill>
            </a:rPr>
            <a:t>абсурд</a:t>
          </a:r>
          <a:endParaRPr lang="ru-RU" sz="2200" b="1" kern="1200" dirty="0">
            <a:solidFill>
              <a:schemeClr val="bg1"/>
            </a:solidFill>
          </a:endParaRPr>
        </a:p>
      </dsp:txBody>
      <dsp:txXfrm>
        <a:off x="25759" y="3660064"/>
        <a:ext cx="8895632" cy="476152"/>
      </dsp:txXfrm>
    </dsp:sp>
    <dsp:sp modelId="{ECEAC490-B68D-4061-98FE-737BD1F806EA}">
      <dsp:nvSpPr>
        <dsp:cNvPr id="0" name=""/>
        <dsp:cNvSpPr/>
      </dsp:nvSpPr>
      <dsp:spPr>
        <a:xfrm>
          <a:off x="0" y="4161975"/>
          <a:ext cx="8947150" cy="364320"/>
        </a:xfrm>
        <a:prstGeom prst="rect">
          <a:avLst/>
        </a:prstGeom>
        <a:noFill/>
        <a:ln w="9525" cap="rnd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4072" tIns="27940" rIns="156464" bIns="2794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uk-UA" sz="1700" b="1" kern="1200" dirty="0" smtClean="0">
              <a:solidFill>
                <a:srgbClr val="FFFF00"/>
              </a:solidFill>
            </a:rPr>
            <a:t>безглуздя, нісенітниця</a:t>
          </a:r>
          <a:endParaRPr lang="ru-RU" sz="1700" b="1" kern="1200" dirty="0">
            <a:solidFill>
              <a:srgbClr val="FFFF00"/>
            </a:solidFill>
          </a:endParaRPr>
        </a:p>
      </dsp:txBody>
      <dsp:txXfrm>
        <a:off x="0" y="4161975"/>
        <a:ext cx="8947150" cy="364320"/>
      </dsp:txXfrm>
    </dsp:sp>
    <dsp:sp modelId="{ADB1BE70-4B54-4F70-B3D3-0C1E78769904}">
      <dsp:nvSpPr>
        <dsp:cNvPr id="0" name=""/>
        <dsp:cNvSpPr/>
      </dsp:nvSpPr>
      <dsp:spPr>
        <a:xfrm>
          <a:off x="0" y="4526295"/>
          <a:ext cx="8947150" cy="527670"/>
        </a:xfrm>
        <a:prstGeom prst="roundRect">
          <a:avLst/>
        </a:prstGeom>
        <a:solidFill>
          <a:schemeClr val="accent3">
            <a:hueOff val="11249043"/>
            <a:satOff val="2189"/>
            <a:lumOff val="11765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b="1" kern="1200" dirty="0" smtClean="0">
              <a:solidFill>
                <a:schemeClr val="bg1"/>
              </a:solidFill>
            </a:rPr>
            <a:t>акумулювати</a:t>
          </a:r>
          <a:endParaRPr lang="ru-RU" sz="2200" b="1" kern="1200" dirty="0">
            <a:solidFill>
              <a:schemeClr val="bg1"/>
            </a:solidFill>
          </a:endParaRPr>
        </a:p>
      </dsp:txBody>
      <dsp:txXfrm>
        <a:off x="25759" y="4552054"/>
        <a:ext cx="8895632" cy="476152"/>
      </dsp:txXfrm>
    </dsp:sp>
    <dsp:sp modelId="{491F8D7F-00D3-47FF-87BA-7723ACF8DE53}">
      <dsp:nvSpPr>
        <dsp:cNvPr id="0" name=""/>
        <dsp:cNvSpPr/>
      </dsp:nvSpPr>
      <dsp:spPr>
        <a:xfrm>
          <a:off x="0" y="5053965"/>
          <a:ext cx="8947150" cy="364320"/>
        </a:xfrm>
        <a:prstGeom prst="rect">
          <a:avLst/>
        </a:prstGeom>
        <a:noFill/>
        <a:ln w="9525" cap="rnd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4072" tIns="27940" rIns="156464" bIns="2794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700" b="1" i="0" kern="1200" dirty="0" err="1" smtClean="0">
              <a:solidFill>
                <a:srgbClr val="FFFF00"/>
              </a:solidFill>
            </a:rPr>
            <a:t>призби́рувати</a:t>
          </a:r>
          <a:r>
            <a:rPr lang="ru-RU" sz="1700" b="1" i="0" kern="1200" dirty="0" smtClean="0">
              <a:solidFill>
                <a:srgbClr val="FFFF00"/>
              </a:solidFill>
            </a:rPr>
            <a:t>, </a:t>
          </a:r>
          <a:r>
            <a:rPr lang="ru-RU" sz="1700" b="1" i="0" kern="1200" dirty="0" err="1" smtClean="0">
              <a:solidFill>
                <a:srgbClr val="FFFF00"/>
              </a:solidFill>
            </a:rPr>
            <a:t>копи́чити</a:t>
          </a:r>
          <a:endParaRPr lang="ru-RU" sz="1700" b="1" kern="1200" dirty="0">
            <a:solidFill>
              <a:srgbClr val="FFFF00"/>
            </a:solidFill>
          </a:endParaRPr>
        </a:p>
      </dsp:txBody>
      <dsp:txXfrm>
        <a:off x="0" y="5053965"/>
        <a:ext cx="8947150" cy="3643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A9F674-9FBF-4616-934C-25B39A7FD982}">
      <dsp:nvSpPr>
        <dsp:cNvPr id="0" name=""/>
        <dsp:cNvSpPr/>
      </dsp:nvSpPr>
      <dsp:spPr>
        <a:xfrm>
          <a:off x="0" y="16452"/>
          <a:ext cx="11293475" cy="143208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0" i="0" kern="1200" dirty="0" smtClean="0"/>
            <a:t>Моя </a:t>
          </a:r>
          <a:r>
            <a:rPr lang="ru-RU" sz="3600" b="0" i="0" kern="1200" dirty="0" err="1" smtClean="0"/>
            <a:t>автобіографія</a:t>
          </a:r>
          <a:r>
            <a:rPr lang="ru-RU" sz="3600" b="0" i="0" kern="1200" dirty="0" smtClean="0"/>
            <a:t> ― Моя </a:t>
          </a:r>
          <a:r>
            <a:rPr lang="ru-RU" sz="3600" b="0" i="0" kern="1200" dirty="0" err="1" smtClean="0"/>
            <a:t>біографія</a:t>
          </a:r>
          <a:r>
            <a:rPr lang="ru-RU" sz="3600" b="0" i="0" kern="1200" dirty="0" smtClean="0"/>
            <a:t>/</a:t>
          </a:r>
          <a:r>
            <a:rPr lang="ru-RU" sz="3600" b="0" i="0" kern="1200" dirty="0" err="1" smtClean="0"/>
            <a:t>автобіографія</a:t>
          </a:r>
          <a:endParaRPr lang="ru-RU" sz="3600" kern="1200" dirty="0"/>
        </a:p>
      </dsp:txBody>
      <dsp:txXfrm>
        <a:off x="69908" y="86360"/>
        <a:ext cx="11153659" cy="1292264"/>
      </dsp:txXfrm>
    </dsp:sp>
    <dsp:sp modelId="{F833F639-4B31-48E6-A624-E8F6F353C118}">
      <dsp:nvSpPr>
        <dsp:cNvPr id="0" name=""/>
        <dsp:cNvSpPr/>
      </dsp:nvSpPr>
      <dsp:spPr>
        <a:xfrm>
          <a:off x="0" y="1448532"/>
          <a:ext cx="11293475" cy="5961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8568" tIns="45720" rIns="256032" bIns="4572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800" b="0" i="0" kern="1200" dirty="0" smtClean="0"/>
            <a:t>Сказано на </a:t>
          </a:r>
          <a:r>
            <a:rPr lang="ru-RU" sz="2800" b="0" i="0" kern="1200" dirty="0" err="1" smtClean="0"/>
            <a:t>мій</a:t>
          </a:r>
          <a:r>
            <a:rPr lang="ru-RU" sz="2800" b="0" i="0" kern="1200" dirty="0" smtClean="0"/>
            <a:t> адрес ― Сказано на мою адресу</a:t>
          </a:r>
          <a:endParaRPr lang="ru-RU" sz="2800" kern="1200" dirty="0"/>
        </a:p>
      </dsp:txBody>
      <dsp:txXfrm>
        <a:off x="0" y="1448532"/>
        <a:ext cx="11293475" cy="596160"/>
      </dsp:txXfrm>
    </dsp:sp>
    <dsp:sp modelId="{FF0EB69C-EA06-45AC-9DB2-5B17B30B25A8}">
      <dsp:nvSpPr>
        <dsp:cNvPr id="0" name=""/>
        <dsp:cNvSpPr/>
      </dsp:nvSpPr>
      <dsp:spPr>
        <a:xfrm>
          <a:off x="0" y="2044692"/>
          <a:ext cx="11293475" cy="1432080"/>
        </a:xfrm>
        <a:prstGeom prst="roundRect">
          <a:avLst/>
        </a:prstGeom>
        <a:solidFill>
          <a:schemeClr val="accent4">
            <a:hueOff val="-1066644"/>
            <a:satOff val="-12776"/>
            <a:lumOff val="353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0" i="0" kern="1200" dirty="0" smtClean="0"/>
            <a:t>Адреса </a:t>
          </a:r>
          <a:r>
            <a:rPr lang="ru-RU" sz="3600" b="0" i="0" kern="1200" dirty="0" err="1" smtClean="0"/>
            <a:t>місця</a:t>
          </a:r>
          <a:r>
            <a:rPr lang="ru-RU" sz="3600" b="0" i="0" kern="1200" dirty="0" smtClean="0"/>
            <a:t> </a:t>
          </a:r>
          <a:r>
            <a:rPr lang="ru-RU" sz="3600" b="0" i="0" kern="1200" dirty="0" err="1" smtClean="0"/>
            <a:t>проживання</a:t>
          </a:r>
          <a:r>
            <a:rPr lang="ru-RU" sz="3600" b="0" i="0" kern="1200" dirty="0" smtClean="0"/>
            <a:t> ― Адреса</a:t>
          </a:r>
          <a:endParaRPr lang="ru-RU" sz="3600" kern="1200" dirty="0"/>
        </a:p>
      </dsp:txBody>
      <dsp:txXfrm>
        <a:off x="69908" y="2114600"/>
        <a:ext cx="11153659" cy="1292264"/>
      </dsp:txXfrm>
    </dsp:sp>
    <dsp:sp modelId="{B56FE24C-956F-4287-9C3D-CD856E57FBD9}">
      <dsp:nvSpPr>
        <dsp:cNvPr id="0" name=""/>
        <dsp:cNvSpPr/>
      </dsp:nvSpPr>
      <dsp:spPr>
        <a:xfrm>
          <a:off x="0" y="3476772"/>
          <a:ext cx="11293475" cy="1863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8568" tIns="45720" rIns="256032" bIns="4572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800" b="0" i="0" kern="1200" dirty="0" smtClean="0"/>
            <a:t>Є </a:t>
          </a:r>
          <a:r>
            <a:rPr lang="ru-RU" sz="2800" b="0" i="0" kern="1200" dirty="0" err="1" smtClean="0"/>
            <a:t>багато</a:t>
          </a:r>
          <a:r>
            <a:rPr lang="ru-RU" sz="2800" b="0" i="0" kern="1200" dirty="0" smtClean="0"/>
            <a:t> альтернатив ― Є </a:t>
          </a:r>
          <a:r>
            <a:rPr lang="ru-RU" sz="2800" b="0" i="0" kern="1200" dirty="0" err="1" smtClean="0"/>
            <a:t>альтернативи</a:t>
          </a:r>
          <a:endParaRPr lang="ru-RU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800" b="0" i="0" kern="1200" dirty="0" err="1" smtClean="0"/>
            <a:t>Більшість</a:t>
          </a:r>
          <a:r>
            <a:rPr lang="ru-RU" sz="2800" b="0" i="0" kern="1200" dirty="0" smtClean="0"/>
            <a:t> </a:t>
          </a:r>
          <a:r>
            <a:rPr lang="ru-RU" sz="2800" b="0" i="0" kern="1200" dirty="0" err="1" smtClean="0"/>
            <a:t>із</a:t>
          </a:r>
          <a:r>
            <a:rPr lang="ru-RU" sz="2800" b="0" i="0" kern="1200" dirty="0" smtClean="0"/>
            <a:t> </a:t>
          </a:r>
          <a:r>
            <a:rPr lang="ru-RU" sz="2800" b="0" i="0" kern="1200" dirty="0" err="1" smtClean="0"/>
            <a:t>проголошеного</a:t>
          </a:r>
          <a:r>
            <a:rPr lang="ru-RU" sz="2800" b="0" i="0" kern="1200" dirty="0" smtClean="0"/>
            <a:t> ― </a:t>
          </a:r>
          <a:r>
            <a:rPr lang="ru-RU" sz="2800" b="0" i="0" kern="1200" dirty="0" err="1" smtClean="0"/>
            <a:t>Більша</a:t>
          </a:r>
          <a:r>
            <a:rPr lang="ru-RU" sz="2800" b="0" i="0" kern="1200" dirty="0" smtClean="0"/>
            <a:t> </a:t>
          </a:r>
          <a:r>
            <a:rPr lang="ru-RU" sz="2800" b="0" i="0" kern="1200" dirty="0" err="1" smtClean="0"/>
            <a:t>частина</a:t>
          </a:r>
          <a:r>
            <a:rPr lang="ru-RU" sz="2800" b="0" i="0" kern="1200" dirty="0" smtClean="0"/>
            <a:t> </a:t>
          </a:r>
          <a:r>
            <a:rPr lang="ru-RU" sz="2800" b="0" i="0" kern="1200" dirty="0" err="1" smtClean="0"/>
            <a:t>виголошеного</a:t>
          </a:r>
          <a:endParaRPr lang="ru-RU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800" b="0" i="0" kern="1200" dirty="0" smtClean="0"/>
            <a:t>З виду </a:t>
          </a:r>
          <a:r>
            <a:rPr lang="ru-RU" sz="2800" b="0" i="0" kern="1200" dirty="0" err="1" smtClean="0"/>
            <a:t>випустили</a:t>
          </a:r>
          <a:r>
            <a:rPr lang="ru-RU" sz="2800" b="0" i="0" kern="1200" dirty="0" smtClean="0"/>
            <a:t> ― </a:t>
          </a:r>
          <a:r>
            <a:rPr lang="ru-RU" sz="2800" b="0" i="0" kern="1200" dirty="0" err="1" smtClean="0"/>
            <a:t>Випустили</a:t>
          </a:r>
          <a:r>
            <a:rPr lang="ru-RU" sz="2800" b="0" i="0" kern="1200" dirty="0" smtClean="0"/>
            <a:t> з </a:t>
          </a:r>
          <a:r>
            <a:rPr lang="ru-RU" sz="2800" b="0" i="0" kern="1200" dirty="0" err="1" smtClean="0"/>
            <a:t>уваги</a:t>
          </a:r>
          <a:endParaRPr lang="ru-RU" sz="2800" kern="1200" dirty="0"/>
        </a:p>
      </dsp:txBody>
      <dsp:txXfrm>
        <a:off x="0" y="3476772"/>
        <a:ext cx="11293475" cy="18630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429AE4-F466-4D54-B326-4E9A336A2254}">
      <dsp:nvSpPr>
        <dsp:cNvPr id="0" name=""/>
        <dsp:cNvSpPr/>
      </dsp:nvSpPr>
      <dsp:spPr>
        <a:xfrm>
          <a:off x="73619" y="993"/>
          <a:ext cx="3225980" cy="193558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b="0" i="0" kern="1200" dirty="0" smtClean="0">
              <a:solidFill>
                <a:schemeClr val="bg1"/>
              </a:solidFill>
            </a:rPr>
            <a:t>до </a:t>
          </a:r>
          <a:r>
            <a:rPr lang="ru-RU" sz="3500" b="0" i="0" kern="1200" dirty="0" err="1" smtClean="0">
              <a:solidFill>
                <a:schemeClr val="bg1"/>
              </a:solidFill>
            </a:rPr>
            <a:t>побачення</a:t>
          </a:r>
          <a:r>
            <a:rPr lang="ru-RU" sz="3500" b="0" i="0" kern="1200" dirty="0" smtClean="0">
              <a:solidFill>
                <a:schemeClr val="bg1"/>
              </a:solidFill>
            </a:rPr>
            <a:t>, до </a:t>
          </a:r>
          <a:r>
            <a:rPr lang="ru-RU" sz="3500" b="0" i="0" kern="1200" dirty="0" err="1" smtClean="0">
              <a:solidFill>
                <a:schemeClr val="bg1"/>
              </a:solidFill>
            </a:rPr>
            <a:t>запитання</a:t>
          </a:r>
          <a:endParaRPr lang="ru-RU" sz="3500" kern="1200" dirty="0">
            <a:solidFill>
              <a:schemeClr val="bg1"/>
            </a:solidFill>
          </a:endParaRPr>
        </a:p>
      </dsp:txBody>
      <dsp:txXfrm>
        <a:off x="73619" y="993"/>
        <a:ext cx="3225980" cy="1935588"/>
      </dsp:txXfrm>
    </dsp:sp>
    <dsp:sp modelId="{97A3C78C-BD98-4AA4-9CD6-FC9D704DA6F9}">
      <dsp:nvSpPr>
        <dsp:cNvPr id="0" name=""/>
        <dsp:cNvSpPr/>
      </dsp:nvSpPr>
      <dsp:spPr>
        <a:xfrm>
          <a:off x="3622198" y="993"/>
          <a:ext cx="3225980" cy="1935588"/>
        </a:xfrm>
        <a:prstGeom prst="rect">
          <a:avLst/>
        </a:prstGeom>
        <a:solidFill>
          <a:schemeClr val="accent3">
            <a:hueOff val="2812261"/>
            <a:satOff val="547"/>
            <a:lumOff val="2941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b="0" i="0" kern="1200" dirty="0" smtClean="0">
              <a:solidFill>
                <a:schemeClr val="bg1"/>
              </a:solidFill>
            </a:rPr>
            <a:t>без </a:t>
          </a:r>
          <a:r>
            <a:rPr lang="ru-RU" sz="3500" b="0" i="0" kern="1200" dirty="0" err="1" smtClean="0">
              <a:solidFill>
                <a:schemeClr val="bg1"/>
              </a:solidFill>
            </a:rPr>
            <a:t>запиту</a:t>
          </a:r>
          <a:r>
            <a:rPr lang="ru-RU" sz="3500" b="0" i="0" kern="1200" dirty="0" smtClean="0">
              <a:solidFill>
                <a:schemeClr val="bg1"/>
              </a:solidFill>
            </a:rPr>
            <a:t>, без </a:t>
          </a:r>
          <a:r>
            <a:rPr lang="ru-RU" sz="3500" b="0" i="0" kern="1200" dirty="0" err="1" smtClean="0">
              <a:solidFill>
                <a:schemeClr val="bg1"/>
              </a:solidFill>
            </a:rPr>
            <a:t>відома</a:t>
          </a:r>
          <a:r>
            <a:rPr lang="ru-RU" sz="3500" b="0" i="0" kern="1200" dirty="0" smtClean="0">
              <a:solidFill>
                <a:schemeClr val="bg1"/>
              </a:solidFill>
            </a:rPr>
            <a:t>;</a:t>
          </a:r>
          <a:endParaRPr lang="ru-RU" sz="3500" kern="1200" dirty="0">
            <a:solidFill>
              <a:schemeClr val="bg1"/>
            </a:solidFill>
          </a:endParaRPr>
        </a:p>
      </dsp:txBody>
      <dsp:txXfrm>
        <a:off x="3622198" y="993"/>
        <a:ext cx="3225980" cy="1935588"/>
      </dsp:txXfrm>
    </dsp:sp>
    <dsp:sp modelId="{690C003C-6377-4823-8B15-220B864D7071}">
      <dsp:nvSpPr>
        <dsp:cNvPr id="0" name=""/>
        <dsp:cNvSpPr/>
      </dsp:nvSpPr>
      <dsp:spPr>
        <a:xfrm>
          <a:off x="7170777" y="993"/>
          <a:ext cx="3225980" cy="1935588"/>
        </a:xfrm>
        <a:prstGeom prst="rect">
          <a:avLst/>
        </a:prstGeom>
        <a:solidFill>
          <a:schemeClr val="accent3">
            <a:hueOff val="5624522"/>
            <a:satOff val="1095"/>
            <a:lumOff val="5882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500" kern="1200" dirty="0" smtClean="0">
              <a:solidFill>
                <a:schemeClr val="bg1"/>
              </a:solidFill>
            </a:rPr>
            <a:t>за кордоном, від сили</a:t>
          </a:r>
          <a:endParaRPr lang="ru-RU" sz="3500" kern="1200" dirty="0">
            <a:solidFill>
              <a:schemeClr val="bg1"/>
            </a:solidFill>
          </a:endParaRPr>
        </a:p>
      </dsp:txBody>
      <dsp:txXfrm>
        <a:off x="7170777" y="993"/>
        <a:ext cx="3225980" cy="1935588"/>
      </dsp:txXfrm>
    </dsp:sp>
    <dsp:sp modelId="{C3F49150-068C-4253-AD57-60975DA00479}">
      <dsp:nvSpPr>
        <dsp:cNvPr id="0" name=""/>
        <dsp:cNvSpPr/>
      </dsp:nvSpPr>
      <dsp:spPr>
        <a:xfrm>
          <a:off x="1847909" y="2259180"/>
          <a:ext cx="3225980" cy="1935588"/>
        </a:xfrm>
        <a:prstGeom prst="rect">
          <a:avLst/>
        </a:prstGeom>
        <a:solidFill>
          <a:schemeClr val="accent3">
            <a:hueOff val="8436782"/>
            <a:satOff val="1642"/>
            <a:lumOff val="8824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500" kern="1200" dirty="0" smtClean="0">
              <a:solidFill>
                <a:schemeClr val="bg1"/>
              </a:solidFill>
            </a:rPr>
            <a:t>По черзі,  із вигляду</a:t>
          </a:r>
          <a:endParaRPr lang="ru-RU" sz="3500" kern="1200" dirty="0">
            <a:solidFill>
              <a:schemeClr val="bg1"/>
            </a:solidFill>
          </a:endParaRPr>
        </a:p>
      </dsp:txBody>
      <dsp:txXfrm>
        <a:off x="1847909" y="2259180"/>
        <a:ext cx="3225980" cy="1935588"/>
      </dsp:txXfrm>
    </dsp:sp>
    <dsp:sp modelId="{30007991-128D-43E4-9667-BCC6FE0AD92B}">
      <dsp:nvSpPr>
        <dsp:cNvPr id="0" name=""/>
        <dsp:cNvSpPr/>
      </dsp:nvSpPr>
      <dsp:spPr>
        <a:xfrm>
          <a:off x="5396488" y="2259180"/>
          <a:ext cx="3225980" cy="1935588"/>
        </a:xfrm>
        <a:prstGeom prst="rect">
          <a:avLst/>
        </a:prstGeom>
        <a:solidFill>
          <a:schemeClr val="accent3">
            <a:hueOff val="11249043"/>
            <a:satOff val="2189"/>
            <a:lumOff val="11765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500" b="1" kern="1200" dirty="0" smtClean="0">
              <a:solidFill>
                <a:srgbClr val="FFFF00"/>
              </a:solidFill>
            </a:rPr>
            <a:t>Прийменник + іменник = окремо</a:t>
          </a:r>
          <a:endParaRPr lang="ru-RU" sz="3500" b="1" kern="1200" dirty="0">
            <a:solidFill>
              <a:srgbClr val="FFFF00"/>
            </a:solidFill>
          </a:endParaRPr>
        </a:p>
      </dsp:txBody>
      <dsp:txXfrm>
        <a:off x="5396488" y="2259180"/>
        <a:ext cx="3225980" cy="19355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11/20/2023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11/20/2023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11/20/2023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11/20/2023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11/20/2023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11/20/2023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509A250-FF31-4206-8172-F9D3106AACB1}" type="datetimeFigureOut">
              <a:rPr lang="en-US" dirty="0"/>
              <a:t>11/20/2023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3200" b="1" dirty="0">
                <a:solidFill>
                  <a:srgbClr val="FFFF00"/>
                </a:solidFill>
              </a:rPr>
              <a:t>ТЕМА 10. МОРФОЛОГІЧНІ ЗАСОБИ ПРОФЕСІЙНОГО МОВЛЕННЯ. ПРИКМЕТНИК. ЗАЙМЕННИК.ЧИСЛІВНИК</a:t>
            </a:r>
            <a:endParaRPr lang="ru-RU" sz="3200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7383" y="2562369"/>
            <a:ext cx="11403874" cy="4195481"/>
          </a:xfrm>
        </p:spPr>
        <p:txBody>
          <a:bodyPr/>
          <a:lstStyle/>
          <a:p>
            <a:pPr lvl="0"/>
            <a:r>
              <a:rPr lang="uk-UA" b="1" dirty="0"/>
              <a:t>Прикметник як частина мови. Ступені порівняння прикметників.</a:t>
            </a:r>
            <a:endParaRPr lang="ru-RU" b="1" dirty="0"/>
          </a:p>
          <a:p>
            <a:pPr lvl="0"/>
            <a:r>
              <a:rPr lang="uk-UA" b="1" dirty="0"/>
              <a:t>Особливості вживання займенників у професійному мовленні. </a:t>
            </a:r>
            <a:endParaRPr lang="ru-RU" b="1" dirty="0"/>
          </a:p>
          <a:p>
            <a:pPr lvl="0"/>
            <a:r>
              <a:rPr lang="uk-UA" b="1" dirty="0"/>
              <a:t>Розряди, будова числівників. Правила запису цифрової інформації в       документах.</a:t>
            </a:r>
            <a:endParaRPr lang="ru-RU" b="1" dirty="0"/>
          </a:p>
          <a:p>
            <a:pPr lvl="0"/>
            <a:r>
              <a:rPr lang="uk-UA" b="1" dirty="0"/>
              <a:t>Відмінювання та правопис числівників.</a:t>
            </a:r>
            <a:endParaRPr lang="ru-RU" b="1" dirty="0"/>
          </a:p>
          <a:p>
            <a:pPr lvl="0"/>
            <a:r>
              <a:rPr lang="uk-UA" b="1" dirty="0"/>
              <a:t>Числівники як компоненти складних іменників та прикметників.</a:t>
            </a:r>
            <a:endParaRPr lang="ru-RU" b="1" dirty="0"/>
          </a:p>
          <a:p>
            <a:pPr lvl="0"/>
            <a:r>
              <a:rPr lang="uk-UA" b="1" dirty="0"/>
              <a:t>Посадова інструкція. Правила.  Висновок.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6515557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3668" y="228598"/>
            <a:ext cx="8543109" cy="640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5359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7544" y="172843"/>
            <a:ext cx="8643575" cy="6482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6736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3669" y="303472"/>
            <a:ext cx="8800330" cy="6600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1031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4298" y="225095"/>
            <a:ext cx="8369255" cy="6276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8772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>
                <a:solidFill>
                  <a:srgbClr val="FFFF00"/>
                </a:solidFill>
              </a:rPr>
              <a:t>Виправити помилки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1886" y="1306286"/>
            <a:ext cx="10959737" cy="5251268"/>
          </a:xfrm>
        </p:spPr>
        <p:txBody>
          <a:bodyPr>
            <a:normAutofit fontScale="92500" lnSpcReduction="20000"/>
          </a:bodyPr>
          <a:lstStyle/>
          <a:p>
            <a:pPr algn="just">
              <a:lnSpc>
                <a:spcPct val="200000"/>
              </a:lnSpc>
            </a:pPr>
            <a:r>
              <a:rPr lang="uk-UA" sz="3200" b="1" i="1" dirty="0"/>
              <a:t>сама рідна земля, найбільш мудра людина, </a:t>
            </a:r>
            <a:r>
              <a:rPr lang="uk-UA" sz="3200" b="1" i="1" dirty="0" smtClean="0"/>
              <a:t>найпросторіша </a:t>
            </a:r>
            <a:r>
              <a:rPr lang="uk-UA" sz="3200" b="1" i="1" dirty="0"/>
              <a:t>кімната, </a:t>
            </a:r>
            <a:r>
              <a:rPr lang="uk-UA" sz="3200" b="1" i="1" dirty="0" err="1" smtClean="0"/>
              <a:t>вужчіша</a:t>
            </a:r>
            <a:r>
              <a:rPr lang="uk-UA" sz="3200" b="1" i="1" dirty="0" smtClean="0"/>
              <a:t> </a:t>
            </a:r>
            <a:r>
              <a:rPr lang="uk-UA" sz="3200" b="1" i="1" dirty="0"/>
              <a:t>дорога, </a:t>
            </a:r>
            <a:r>
              <a:rPr lang="uk-UA" sz="3200" b="1" i="1" dirty="0" err="1" smtClean="0"/>
              <a:t>лисіший</a:t>
            </a:r>
            <a:r>
              <a:rPr lang="uk-UA" sz="3200" b="1" i="1" dirty="0" smtClean="0"/>
              <a:t> </a:t>
            </a:r>
            <a:r>
              <a:rPr lang="uk-UA" sz="3200" b="1" i="1" dirty="0"/>
              <a:t>чоловік, </a:t>
            </a:r>
            <a:r>
              <a:rPr lang="uk-UA" sz="3200" b="1" i="1" dirty="0" err="1" smtClean="0"/>
              <a:t>сіріший</a:t>
            </a:r>
            <a:r>
              <a:rPr lang="uk-UA" sz="3200" b="1" i="1" dirty="0" smtClean="0"/>
              <a:t> </a:t>
            </a:r>
            <a:r>
              <a:rPr lang="uk-UA" sz="3200" b="1" i="1" dirty="0"/>
              <a:t>кінь, кращий </a:t>
            </a:r>
            <a:r>
              <a:rPr lang="uk-UA" sz="3200" b="1" i="1" dirty="0" smtClean="0"/>
              <a:t>фахівець, молода кукурудза, найбільш </a:t>
            </a:r>
            <a:r>
              <a:rPr lang="uk-UA" sz="3200" b="1" i="1" dirty="0"/>
              <a:t>малесенький </a:t>
            </a:r>
            <a:r>
              <a:rPr lang="uk-UA" sz="3200" b="1" i="1" dirty="0" smtClean="0"/>
              <a:t>обсяг роботи, </a:t>
            </a:r>
            <a:r>
              <a:rPr lang="uk-UA" sz="3200" b="1" i="1" dirty="0" err="1"/>
              <a:t>найпремудріший</a:t>
            </a:r>
            <a:r>
              <a:rPr lang="uk-UA" sz="3200" b="1" i="1" dirty="0"/>
              <a:t> </a:t>
            </a:r>
            <a:r>
              <a:rPr lang="uk-UA" sz="3200" b="1" i="1" dirty="0" smtClean="0"/>
              <a:t>оратор, </a:t>
            </a:r>
            <a:r>
              <a:rPr lang="uk-UA" sz="3200" b="1" i="1" dirty="0"/>
              <a:t>якнайбільш </a:t>
            </a:r>
            <a:r>
              <a:rPr lang="uk-UA" sz="3200" b="1" i="1" dirty="0" err="1"/>
              <a:t>бережливіша</a:t>
            </a:r>
            <a:r>
              <a:rPr lang="uk-UA" sz="3200" b="1" i="1" dirty="0"/>
              <a:t> особа.</a:t>
            </a:r>
            <a:endParaRPr lang="ru-RU" sz="3200" b="1" dirty="0"/>
          </a:p>
          <a:p>
            <a:pPr algn="just"/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9593179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>
                <a:solidFill>
                  <a:srgbClr val="FFFF00"/>
                </a:solidFill>
              </a:rPr>
              <a:t>Виправимо </a:t>
            </a:r>
            <a:r>
              <a:rPr lang="uk-UA" b="1" dirty="0" smtClean="0">
                <a:solidFill>
                  <a:srgbClr val="FFFF00"/>
                </a:solidFill>
              </a:rPr>
              <a:t>помилки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1" y="1557932"/>
            <a:ext cx="11364685" cy="4195481"/>
          </a:xfrm>
        </p:spPr>
        <p:txBody>
          <a:bodyPr>
            <a:noAutofit/>
          </a:bodyPr>
          <a:lstStyle/>
          <a:p>
            <a:pPr algn="just">
              <a:lnSpc>
                <a:spcPct val="200000"/>
              </a:lnSpc>
            </a:pPr>
            <a:r>
              <a:rPr lang="uk-UA" sz="28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Важкіший</a:t>
            </a:r>
            <a:r>
              <a:rPr lang="uk-UA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uk-UA" sz="28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сонніший</a:t>
            </a:r>
            <a:r>
              <a:rPr lang="uk-UA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uk-UA" sz="28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синюватіший</a:t>
            </a:r>
            <a:r>
              <a:rPr lang="uk-UA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uk-UA" sz="28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ситіший</a:t>
            </a:r>
            <a:r>
              <a:rPr lang="uk-UA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uk-UA" sz="28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премудріший</a:t>
            </a:r>
            <a:r>
              <a:rPr lang="uk-UA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uk-UA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тепліший, </a:t>
            </a:r>
            <a:r>
              <a:rPr lang="uk-UA" sz="28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веснянішийий</a:t>
            </a:r>
            <a:r>
              <a:rPr lang="uk-UA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uk-UA" sz="28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довжелезніший</a:t>
            </a:r>
            <a:r>
              <a:rPr lang="uk-UA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uk-UA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біліший</a:t>
            </a:r>
            <a:r>
              <a:rPr lang="uk-UA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uk-UA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короткіший, </a:t>
            </a:r>
            <a:r>
              <a:rPr lang="uk-UA" sz="28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карішийий</a:t>
            </a:r>
            <a:r>
              <a:rPr lang="uk-UA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uk-UA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найгіркіший</a:t>
            </a:r>
            <a:r>
              <a:rPr lang="uk-UA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uk-UA" sz="28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бурштиновіший</a:t>
            </a:r>
            <a:r>
              <a:rPr lang="uk-UA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uk-UA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сильніший</a:t>
            </a:r>
            <a:r>
              <a:rPr lang="uk-UA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uk-UA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поганіший</a:t>
            </a:r>
            <a:r>
              <a:rPr lang="uk-UA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дрібнюсінький, </a:t>
            </a:r>
            <a:r>
              <a:rPr lang="uk-UA" sz="28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лисіший</a:t>
            </a:r>
            <a:r>
              <a:rPr lang="uk-UA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, тихіший, </a:t>
            </a:r>
            <a:r>
              <a:rPr lang="uk-UA" sz="28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жонатіший</a:t>
            </a:r>
            <a:r>
              <a:rPr lang="uk-UA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uk-UA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дешевший</a:t>
            </a:r>
            <a:r>
              <a:rPr lang="uk-UA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Галин, каракулевий, </a:t>
            </a:r>
            <a:r>
              <a:rPr lang="uk-UA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міцніший</a:t>
            </a:r>
            <a:r>
              <a:rPr lang="uk-UA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кисло-солодкий, </a:t>
            </a:r>
            <a:r>
              <a:rPr lang="uk-UA" sz="28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білявіший</a:t>
            </a:r>
            <a:r>
              <a:rPr lang="uk-UA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uk-UA" sz="28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швидкіший</a:t>
            </a:r>
            <a:r>
              <a:rPr lang="uk-UA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uk-UA" sz="28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лимонніший</a:t>
            </a:r>
            <a:r>
              <a:rPr lang="uk-UA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uk-UA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ультрамодний</a:t>
            </a:r>
            <a:r>
              <a:rPr lang="uk-UA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ясно-жовтий, </a:t>
            </a:r>
            <a:r>
              <a:rPr lang="uk-UA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густіший.</a:t>
            </a:r>
            <a:endParaRPr lang="ru-RU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200000"/>
              </a:lnSpc>
            </a:pP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39809626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0783889" cy="605373"/>
          </a:xfrm>
        </p:spPr>
        <p:txBody>
          <a:bodyPr/>
          <a:lstStyle/>
          <a:p>
            <a:pPr algn="ctr"/>
            <a:r>
              <a:rPr lang="uk-UA" b="1" dirty="0" smtClean="0">
                <a:solidFill>
                  <a:srgbClr val="FFFF00"/>
                </a:solidFill>
              </a:rPr>
              <a:t>Наголошуємо слова правильно</a:t>
            </a:r>
            <a:br>
              <a:rPr lang="uk-UA" b="1" dirty="0" smtClean="0">
                <a:solidFill>
                  <a:srgbClr val="FFFF00"/>
                </a:solidFill>
              </a:rPr>
            </a:br>
            <a:r>
              <a:rPr lang="uk-UA" b="1" dirty="0" smtClean="0">
                <a:solidFill>
                  <a:srgbClr val="FFFF00"/>
                </a:solidFill>
              </a:rPr>
              <a:t>1  /2 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52133" y="1946366"/>
            <a:ext cx="4396339" cy="4911634"/>
          </a:xfrm>
        </p:spPr>
        <p:txBody>
          <a:bodyPr>
            <a:normAutofit/>
          </a:bodyPr>
          <a:lstStyle/>
          <a:p>
            <a:r>
              <a:rPr lang="uk-UA" sz="2400" b="1" dirty="0" smtClean="0">
                <a:solidFill>
                  <a:srgbClr val="FFFF00"/>
                </a:solidFill>
              </a:rPr>
              <a:t>ВИПАДОК</a:t>
            </a:r>
          </a:p>
          <a:p>
            <a:r>
              <a:rPr lang="uk-UA" sz="2400" b="1" dirty="0" smtClean="0">
                <a:solidFill>
                  <a:srgbClr val="FFFF00"/>
                </a:solidFill>
              </a:rPr>
              <a:t>НЕМАЄ ЧАСУ</a:t>
            </a:r>
          </a:p>
          <a:p>
            <a:r>
              <a:rPr lang="uk-UA" sz="2400" b="1" dirty="0" smtClean="0">
                <a:solidFill>
                  <a:srgbClr val="FFFF00"/>
                </a:solidFill>
              </a:rPr>
              <a:t>ЗОЗЛА</a:t>
            </a:r>
          </a:p>
          <a:p>
            <a:r>
              <a:rPr lang="uk-UA" sz="2400" b="1" dirty="0" smtClean="0">
                <a:solidFill>
                  <a:srgbClr val="FFFF00"/>
                </a:solidFill>
              </a:rPr>
              <a:t>АБИКОЛИ</a:t>
            </a:r>
          </a:p>
          <a:p>
            <a:r>
              <a:rPr lang="uk-UA" sz="2400" b="1" dirty="0" smtClean="0">
                <a:solidFill>
                  <a:srgbClr val="FFFF00"/>
                </a:solidFill>
              </a:rPr>
              <a:t>ПЕРЕБІГ ПОДІЙ</a:t>
            </a:r>
          </a:p>
          <a:p>
            <a:r>
              <a:rPr lang="uk-UA" sz="2400" b="1" dirty="0" smtClean="0">
                <a:solidFill>
                  <a:srgbClr val="FFFF00"/>
                </a:solidFill>
              </a:rPr>
              <a:t>ІДЕТЕ</a:t>
            </a:r>
          </a:p>
          <a:p>
            <a:r>
              <a:rPr lang="uk-UA" sz="2400" b="1" dirty="0" smtClean="0">
                <a:solidFill>
                  <a:srgbClr val="FFFF00"/>
                </a:solidFill>
              </a:rPr>
              <a:t>БЕРЕМО</a:t>
            </a:r>
          </a:p>
          <a:p>
            <a:r>
              <a:rPr lang="uk-UA" sz="2400" b="1" dirty="0" smtClean="0">
                <a:solidFill>
                  <a:srgbClr val="FFFF00"/>
                </a:solidFill>
              </a:rPr>
              <a:t>НАЗДОГАД</a:t>
            </a:r>
          </a:p>
          <a:p>
            <a:r>
              <a:rPr lang="uk-UA" sz="2400" b="1" dirty="0" smtClean="0">
                <a:solidFill>
                  <a:srgbClr val="FFFF00"/>
                </a:solidFill>
              </a:rPr>
              <a:t>ІНЖЕНЕРІЯ</a:t>
            </a:r>
          </a:p>
          <a:p>
            <a:endParaRPr lang="ru-RU" sz="2400" b="1" dirty="0">
              <a:solidFill>
                <a:srgbClr val="FFFF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542767" y="1946366"/>
            <a:ext cx="4396341" cy="4767943"/>
          </a:xfrm>
        </p:spPr>
        <p:txBody>
          <a:bodyPr>
            <a:normAutofit/>
          </a:bodyPr>
          <a:lstStyle/>
          <a:p>
            <a:r>
              <a:rPr lang="uk-UA" sz="2400" b="1" dirty="0" smtClean="0">
                <a:solidFill>
                  <a:srgbClr val="FFFF00"/>
                </a:solidFill>
              </a:rPr>
              <a:t>ВАЛОВИЙ</a:t>
            </a:r>
          </a:p>
          <a:p>
            <a:r>
              <a:rPr lang="uk-UA" sz="2400" b="1" dirty="0" smtClean="0">
                <a:solidFill>
                  <a:srgbClr val="FFFF00"/>
                </a:solidFill>
              </a:rPr>
              <a:t>ВЕТЕРИНАРІЯ</a:t>
            </a:r>
          </a:p>
          <a:p>
            <a:r>
              <a:rPr lang="uk-UA" sz="2400" b="1" dirty="0" smtClean="0">
                <a:solidFill>
                  <a:srgbClr val="FFFF00"/>
                </a:solidFill>
              </a:rPr>
              <a:t>БЮЛЕТЕНЬ</a:t>
            </a:r>
          </a:p>
          <a:p>
            <a:r>
              <a:rPr lang="uk-UA" sz="2400" b="1" dirty="0" smtClean="0">
                <a:solidFill>
                  <a:srgbClr val="FFFF00"/>
                </a:solidFill>
              </a:rPr>
              <a:t>РУКОПИСНИЙ</a:t>
            </a:r>
          </a:p>
          <a:p>
            <a:r>
              <a:rPr lang="uk-UA" sz="2400" b="1" dirty="0" smtClean="0">
                <a:solidFill>
                  <a:srgbClr val="FFFF00"/>
                </a:solidFill>
              </a:rPr>
              <a:t>ПРОСТИЙ</a:t>
            </a:r>
          </a:p>
          <a:p>
            <a:r>
              <a:rPr lang="uk-UA" sz="2400" b="1" dirty="0" smtClean="0">
                <a:solidFill>
                  <a:srgbClr val="FFFF00"/>
                </a:solidFill>
              </a:rPr>
              <a:t>СЛІЗЬМИ</a:t>
            </a:r>
          </a:p>
          <a:p>
            <a:r>
              <a:rPr lang="uk-UA" sz="2400" b="1" dirty="0" smtClean="0">
                <a:solidFill>
                  <a:srgbClr val="FFFF00"/>
                </a:solidFill>
              </a:rPr>
              <a:t>АБИЯК</a:t>
            </a:r>
          </a:p>
          <a:p>
            <a:r>
              <a:rPr lang="uk-UA" sz="2400" b="1" dirty="0" smtClean="0">
                <a:solidFill>
                  <a:srgbClr val="FFFF00"/>
                </a:solidFill>
              </a:rPr>
              <a:t>ДОГОВІР</a:t>
            </a:r>
          </a:p>
          <a:p>
            <a:r>
              <a:rPr lang="uk-UA" sz="2400" b="1" dirty="0" smtClean="0">
                <a:solidFill>
                  <a:srgbClr val="FFFF00"/>
                </a:solidFill>
              </a:rPr>
              <a:t>ПОРЯДКОВИЙ</a:t>
            </a:r>
            <a:endParaRPr lang="ru-RU" sz="2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0377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318" y="143883"/>
            <a:ext cx="10810995" cy="749065"/>
          </a:xfrm>
        </p:spPr>
        <p:txBody>
          <a:bodyPr/>
          <a:lstStyle/>
          <a:p>
            <a:pPr algn="ctr"/>
            <a:r>
              <a:rPr lang="uk-UA" b="1" dirty="0" smtClean="0">
                <a:solidFill>
                  <a:srgbClr val="FFFF00"/>
                </a:solidFill>
              </a:rPr>
              <a:t>Підступний числівник  </a:t>
            </a:r>
            <a:r>
              <a:rPr lang="uk-UA" b="1" dirty="0" smtClean="0">
                <a:solidFill>
                  <a:srgbClr val="00B0F0"/>
                </a:solidFill>
              </a:rPr>
              <a:t>0</a:t>
            </a:r>
            <a:r>
              <a:rPr lang="uk-UA" b="1" dirty="0" smtClean="0">
                <a:solidFill>
                  <a:srgbClr val="FFFF00"/>
                </a:solidFill>
              </a:rPr>
              <a:t> 1 2 3 4 5 6 7 8 9 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862531"/>
            <a:ext cx="7953401" cy="596505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2216" y="2677885"/>
            <a:ext cx="6658047" cy="2415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7225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205" y="133654"/>
            <a:ext cx="6422891" cy="481716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1096" y="2664821"/>
            <a:ext cx="5590904" cy="4193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1173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0"/>
            <a:ext cx="10357626" cy="827442"/>
          </a:xfrm>
        </p:spPr>
        <p:txBody>
          <a:bodyPr/>
          <a:lstStyle/>
          <a:p>
            <a:pPr algn="ctr"/>
            <a:r>
              <a:rPr lang="uk-UA" b="1" dirty="0" smtClean="0">
                <a:solidFill>
                  <a:srgbClr val="FFFF00"/>
                </a:solidFill>
              </a:rPr>
              <a:t>Відмінювання кількісних числівників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00651" y="633193"/>
            <a:ext cx="9039498" cy="6081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1080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2237" y="152272"/>
            <a:ext cx="9404723" cy="317991"/>
          </a:xfrm>
        </p:spPr>
        <p:txBody>
          <a:bodyPr/>
          <a:lstStyle/>
          <a:p>
            <a:pPr algn="ctr"/>
            <a:r>
              <a:rPr lang="uk-UA" dirty="0" smtClean="0">
                <a:solidFill>
                  <a:srgbClr val="FFFF00"/>
                </a:solidFill>
              </a:rPr>
              <a:t>ВИПРАВТЕ ПОМИЛКИ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4855" y="1138518"/>
            <a:ext cx="11489282" cy="5562728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50000"/>
              </a:lnSpc>
            </a:pPr>
            <a:r>
              <a:rPr lang="ru-RU" sz="2600" b="1" i="1" dirty="0" smtClean="0">
                <a:solidFill>
                  <a:srgbClr val="FFFF00"/>
                </a:solidFill>
              </a:rPr>
              <a:t>У  </a:t>
            </a:r>
            <a:r>
              <a:rPr lang="ru-RU" sz="2600" b="1" i="1" dirty="0">
                <a:solidFill>
                  <a:srgbClr val="FFFF00"/>
                </a:solidFill>
              </a:rPr>
              <a:t>знак </a:t>
            </a:r>
            <a:r>
              <a:rPr lang="ru-RU" sz="2600" b="1" i="1" dirty="0" err="1" smtClean="0">
                <a:solidFill>
                  <a:srgbClr val="FFFF00"/>
                </a:solidFill>
              </a:rPr>
              <a:t>вдячності</a:t>
            </a:r>
            <a:r>
              <a:rPr lang="ru-RU" sz="2600" b="1" i="1" dirty="0" smtClean="0">
                <a:solidFill>
                  <a:srgbClr val="FFFF00"/>
                </a:solidFill>
              </a:rPr>
              <a:t>   </a:t>
            </a:r>
            <a:r>
              <a:rPr lang="ru-RU" b="1" i="1" dirty="0">
                <a:solidFill>
                  <a:srgbClr val="0070C0"/>
                </a:solidFill>
              </a:rPr>
              <a:t>— на </a:t>
            </a:r>
            <a:r>
              <a:rPr lang="ru-RU" sz="2600" b="1" i="1" dirty="0">
                <a:solidFill>
                  <a:srgbClr val="0070C0"/>
                </a:solidFill>
              </a:rPr>
              <a:t>знак </a:t>
            </a:r>
            <a:r>
              <a:rPr lang="ru-RU" sz="2600" b="1" i="1" dirty="0" err="1">
                <a:solidFill>
                  <a:srgbClr val="0070C0"/>
                </a:solidFill>
              </a:rPr>
              <a:t>подяки</a:t>
            </a:r>
            <a:r>
              <a:rPr lang="ru-RU" sz="2600" b="1" i="1" dirty="0">
                <a:solidFill>
                  <a:srgbClr val="0070C0"/>
                </a:solidFill>
              </a:rPr>
              <a:t>;</a:t>
            </a:r>
            <a:endParaRPr lang="ru-RU" sz="2600" b="1" dirty="0"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</a:pPr>
            <a:r>
              <a:rPr lang="ru-RU" sz="2500" b="1" i="1" dirty="0">
                <a:solidFill>
                  <a:srgbClr val="FFFF00"/>
                </a:solidFill>
              </a:rPr>
              <a:t>в </a:t>
            </a:r>
            <a:r>
              <a:rPr lang="ru-RU" sz="2500" b="1" i="1" dirty="0" smtClean="0">
                <a:solidFill>
                  <a:srgbClr val="FFFF00"/>
                </a:solidFill>
              </a:rPr>
              <a:t>порядку </a:t>
            </a:r>
            <a:r>
              <a:rPr lang="ru-RU" sz="2500" b="1" i="1" dirty="0" err="1" smtClean="0">
                <a:solidFill>
                  <a:srgbClr val="FFFF00"/>
                </a:solidFill>
              </a:rPr>
              <a:t>виключения</a:t>
            </a:r>
            <a:r>
              <a:rPr lang="ru-RU" sz="2500" b="1" i="1" dirty="0" smtClean="0">
                <a:solidFill>
                  <a:srgbClr val="FFFF00"/>
                </a:solidFill>
              </a:rPr>
              <a:t> </a:t>
            </a:r>
            <a:r>
              <a:rPr lang="ru-RU" sz="2500" b="1" i="1" dirty="0">
                <a:solidFill>
                  <a:srgbClr val="0070C0"/>
                </a:solidFill>
              </a:rPr>
              <a:t>— як </a:t>
            </a:r>
            <a:r>
              <a:rPr lang="ru-RU" sz="2500" b="1" i="1" dirty="0" err="1">
                <a:solidFill>
                  <a:srgbClr val="0070C0"/>
                </a:solidFill>
              </a:rPr>
              <a:t>виняток</a:t>
            </a:r>
            <a:r>
              <a:rPr lang="ru-RU" sz="2500" b="1" i="1" dirty="0">
                <a:solidFill>
                  <a:srgbClr val="0070C0"/>
                </a:solidFill>
              </a:rPr>
              <a:t>;</a:t>
            </a:r>
            <a:endParaRPr lang="ru-RU" sz="2500" b="1" dirty="0"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</a:pPr>
            <a:r>
              <a:rPr lang="ru-RU" sz="2500" b="1" i="1" dirty="0" smtClean="0">
                <a:solidFill>
                  <a:srgbClr val="FFFF00"/>
                </a:solidFill>
              </a:rPr>
              <a:t>в течение </a:t>
            </a:r>
            <a:r>
              <a:rPr lang="ru-RU" sz="2500" b="1" i="1" dirty="0" err="1" smtClean="0">
                <a:solidFill>
                  <a:srgbClr val="FFFF00"/>
                </a:solidFill>
              </a:rPr>
              <a:t>неділі</a:t>
            </a:r>
            <a:r>
              <a:rPr lang="ru-RU" sz="2500" b="1" i="1" dirty="0" smtClean="0">
                <a:solidFill>
                  <a:srgbClr val="FFFF00"/>
                </a:solidFill>
              </a:rPr>
              <a:t> </a:t>
            </a:r>
            <a:r>
              <a:rPr lang="ru-RU" sz="2500" b="1" i="1" dirty="0">
                <a:solidFill>
                  <a:srgbClr val="0070C0"/>
                </a:solidFill>
              </a:rPr>
              <a:t>— </a:t>
            </a:r>
            <a:r>
              <a:rPr lang="ru-RU" sz="2500" b="1" i="1" dirty="0" err="1">
                <a:solidFill>
                  <a:srgbClr val="0070C0"/>
                </a:solidFill>
              </a:rPr>
              <a:t>упродовж</a:t>
            </a:r>
            <a:r>
              <a:rPr lang="ru-RU" sz="2500" b="1" i="1" dirty="0">
                <a:solidFill>
                  <a:srgbClr val="0070C0"/>
                </a:solidFill>
              </a:rPr>
              <a:t>(</a:t>
            </a:r>
            <a:r>
              <a:rPr lang="ru-RU" sz="2500" b="1" i="1" dirty="0" err="1">
                <a:solidFill>
                  <a:srgbClr val="0070C0"/>
                </a:solidFill>
              </a:rPr>
              <a:t>протягом</a:t>
            </a:r>
            <a:r>
              <a:rPr lang="ru-RU" sz="2500" b="1" i="1" dirty="0">
                <a:solidFill>
                  <a:srgbClr val="0070C0"/>
                </a:solidFill>
              </a:rPr>
              <a:t>) </a:t>
            </a:r>
            <a:r>
              <a:rPr lang="ru-RU" sz="2500" b="1" i="1" dirty="0" err="1">
                <a:solidFill>
                  <a:srgbClr val="0070C0"/>
                </a:solidFill>
              </a:rPr>
              <a:t>тижня</a:t>
            </a:r>
            <a:r>
              <a:rPr lang="ru-RU" sz="2500" b="1" i="1" dirty="0">
                <a:solidFill>
                  <a:srgbClr val="0070C0"/>
                </a:solidFill>
              </a:rPr>
              <a:t>;</a:t>
            </a:r>
            <a:endParaRPr lang="ru-RU" sz="2500" b="1" dirty="0"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</a:pPr>
            <a:r>
              <a:rPr lang="ru-RU" sz="2500" b="1" i="1" dirty="0" smtClean="0">
                <a:solidFill>
                  <a:srgbClr val="FFFF00"/>
                </a:solidFill>
              </a:rPr>
              <a:t>до </a:t>
            </a:r>
            <a:r>
              <a:rPr lang="ru-RU" sz="2500" b="1" i="1" dirty="0">
                <a:solidFill>
                  <a:srgbClr val="FFFF00"/>
                </a:solidFill>
              </a:rPr>
              <a:t>того </a:t>
            </a:r>
            <a:r>
              <a:rPr lang="ru-RU" sz="2500" b="1" i="1" dirty="0" err="1" smtClean="0">
                <a:solidFill>
                  <a:srgbClr val="FFFF00"/>
                </a:solidFill>
              </a:rPr>
              <a:t>йде</a:t>
            </a:r>
            <a:r>
              <a:rPr lang="ru-RU" sz="2500" b="1" i="1" dirty="0" smtClean="0">
                <a:solidFill>
                  <a:srgbClr val="FFFF00"/>
                </a:solidFill>
              </a:rPr>
              <a:t>   </a:t>
            </a:r>
            <a:r>
              <a:rPr lang="ru-RU" sz="2500" b="1" i="1" dirty="0" smtClean="0">
                <a:solidFill>
                  <a:srgbClr val="0070C0"/>
                </a:solidFill>
              </a:rPr>
              <a:t>- </a:t>
            </a:r>
            <a:r>
              <a:rPr lang="ru-RU" sz="2500" b="1" i="1" dirty="0" err="1">
                <a:solidFill>
                  <a:srgbClr val="0070C0"/>
                </a:solidFill>
              </a:rPr>
              <a:t>ідеться</a:t>
            </a:r>
            <a:r>
              <a:rPr lang="ru-RU" sz="2500" b="1" i="1" dirty="0">
                <a:solidFill>
                  <a:srgbClr val="0070C0"/>
                </a:solidFill>
              </a:rPr>
              <a:t>/</a:t>
            </a:r>
            <a:r>
              <a:rPr lang="ru-RU" sz="2500" b="1" i="1" dirty="0" err="1">
                <a:solidFill>
                  <a:srgbClr val="0070C0"/>
                </a:solidFill>
              </a:rPr>
              <a:t>йдеться</a:t>
            </a:r>
            <a:r>
              <a:rPr lang="ru-RU" sz="2500" b="1" i="1" dirty="0">
                <a:solidFill>
                  <a:srgbClr val="0070C0"/>
                </a:solidFill>
              </a:rPr>
              <a:t> про </a:t>
            </a:r>
            <a:r>
              <a:rPr lang="ru-RU" sz="2500" b="1" i="1" dirty="0" err="1">
                <a:solidFill>
                  <a:srgbClr val="0070C0"/>
                </a:solidFill>
              </a:rPr>
              <a:t>щось</a:t>
            </a:r>
            <a:r>
              <a:rPr lang="ru-RU" sz="2500" b="1" i="1" dirty="0">
                <a:solidFill>
                  <a:srgbClr val="0070C0"/>
                </a:solidFill>
              </a:rPr>
              <a:t> </a:t>
            </a:r>
            <a:endParaRPr lang="ru-RU" sz="2500" b="1" i="1" dirty="0" smtClean="0"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</a:pPr>
            <a:r>
              <a:rPr lang="ru-RU" sz="2500" b="1" i="1" dirty="0" smtClean="0">
                <a:solidFill>
                  <a:srgbClr val="FFFF00"/>
                </a:solidFill>
              </a:rPr>
              <a:t>для </a:t>
            </a:r>
            <a:r>
              <a:rPr lang="ru-RU" sz="2500" b="1" i="1" dirty="0" err="1" smtClean="0">
                <a:solidFill>
                  <a:srgbClr val="FFFF00"/>
                </a:solidFill>
              </a:rPr>
              <a:t>свого</a:t>
            </a:r>
            <a:r>
              <a:rPr lang="ru-RU" sz="2500" b="1" i="1" dirty="0" smtClean="0">
                <a:solidFill>
                  <a:srgbClr val="FFFF00"/>
                </a:solidFill>
              </a:rPr>
              <a:t>  </a:t>
            </a:r>
            <a:r>
              <a:rPr lang="ru-RU" sz="2500" b="1" i="1" dirty="0" err="1" smtClean="0">
                <a:solidFill>
                  <a:srgbClr val="FFFF00"/>
                </a:solidFill>
              </a:rPr>
              <a:t>задоволення</a:t>
            </a:r>
            <a:r>
              <a:rPr lang="ru-RU" sz="2500" b="1" i="1" dirty="0" smtClean="0">
                <a:solidFill>
                  <a:srgbClr val="FFFF00"/>
                </a:solidFill>
              </a:rPr>
              <a:t> — </a:t>
            </a:r>
            <a:r>
              <a:rPr lang="ru-RU" sz="2500" b="1" i="1" dirty="0" err="1">
                <a:solidFill>
                  <a:srgbClr val="0070C0"/>
                </a:solidFill>
              </a:rPr>
              <a:t>собі</a:t>
            </a:r>
            <a:r>
              <a:rPr lang="ru-RU" sz="2500" b="1" i="1" dirty="0">
                <a:solidFill>
                  <a:srgbClr val="0070C0"/>
                </a:solidFill>
              </a:rPr>
              <a:t> на </a:t>
            </a:r>
            <a:r>
              <a:rPr lang="ru-RU" sz="2500" b="1" i="1" dirty="0" err="1">
                <a:solidFill>
                  <a:srgbClr val="0070C0"/>
                </a:solidFill>
              </a:rPr>
              <a:t>втіху</a:t>
            </a:r>
            <a:r>
              <a:rPr lang="ru-RU" sz="2500" b="1" i="1" dirty="0">
                <a:solidFill>
                  <a:srgbClr val="0070C0"/>
                </a:solidFill>
              </a:rPr>
              <a:t>; </a:t>
            </a:r>
            <a:r>
              <a:rPr lang="ru-RU" sz="2500" b="1" i="1" dirty="0" err="1">
                <a:solidFill>
                  <a:srgbClr val="0070C0"/>
                </a:solidFill>
              </a:rPr>
              <a:t>втішатися</a:t>
            </a:r>
            <a:endParaRPr lang="ru-RU" sz="2500" b="1" dirty="0"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</a:pPr>
            <a:r>
              <a:rPr lang="ru-RU" sz="2500" b="1" i="1" dirty="0" err="1" smtClean="0">
                <a:solidFill>
                  <a:srgbClr val="FFFF00"/>
                </a:solidFill>
              </a:rPr>
              <a:t>шуткувать</a:t>
            </a:r>
            <a:r>
              <a:rPr lang="ru-RU" sz="2500" b="1" i="1" dirty="0" smtClean="0">
                <a:solidFill>
                  <a:srgbClr val="FFFF00"/>
                </a:solidFill>
              </a:rPr>
              <a:t> </a:t>
            </a:r>
            <a:r>
              <a:rPr lang="ru-RU" sz="2500" b="1" i="1" dirty="0" smtClean="0">
                <a:solidFill>
                  <a:srgbClr val="0070C0"/>
                </a:solidFill>
              </a:rPr>
              <a:t>— </a:t>
            </a:r>
            <a:r>
              <a:rPr lang="ru-RU" sz="2500" b="1" i="1" dirty="0" err="1">
                <a:solidFill>
                  <a:srgbClr val="0070C0"/>
                </a:solidFill>
              </a:rPr>
              <a:t>обернути</a:t>
            </a:r>
            <a:r>
              <a:rPr lang="ru-RU" sz="2500" b="1" i="1" dirty="0">
                <a:solidFill>
                  <a:srgbClr val="0070C0"/>
                </a:solidFill>
              </a:rPr>
              <a:t> на жарт;</a:t>
            </a:r>
            <a:r>
              <a:rPr lang="ru-RU" sz="2500" b="1" i="1" strike="sngStrike" dirty="0">
                <a:solidFill>
                  <a:srgbClr val="0070C0"/>
                </a:solidFill>
              </a:rPr>
              <a:t> </a:t>
            </a:r>
            <a:endParaRPr lang="ru-RU" sz="2500" b="1" i="1" strike="sngStrike" dirty="0" smtClean="0"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</a:pPr>
            <a:r>
              <a:rPr lang="ru-RU" sz="2500" b="1" i="1" dirty="0" err="1" smtClean="0">
                <a:solidFill>
                  <a:srgbClr val="FFFF00"/>
                </a:solidFill>
              </a:rPr>
              <a:t>Відчислити</a:t>
            </a:r>
            <a:r>
              <a:rPr lang="ru-RU" sz="2500" b="1" i="1" dirty="0" smtClean="0">
                <a:solidFill>
                  <a:srgbClr val="FFFF00"/>
                </a:solidFill>
              </a:rPr>
              <a:t> </a:t>
            </a:r>
            <a:r>
              <a:rPr lang="ru-RU" sz="2500" b="1" i="1" dirty="0" smtClean="0">
                <a:solidFill>
                  <a:srgbClr val="0070C0"/>
                </a:solidFill>
              </a:rPr>
              <a:t>— </a:t>
            </a:r>
            <a:r>
              <a:rPr lang="ru-RU" sz="2500" b="1" i="1" dirty="0" err="1" smtClean="0">
                <a:solidFill>
                  <a:srgbClr val="0070C0"/>
                </a:solidFill>
              </a:rPr>
              <a:t>відрахувати</a:t>
            </a:r>
            <a:r>
              <a:rPr lang="ru-RU" sz="2500" b="1" i="1" dirty="0" smtClean="0">
                <a:solidFill>
                  <a:srgbClr val="FFFF00"/>
                </a:solidFill>
              </a:rPr>
              <a:t>;</a:t>
            </a:r>
            <a:endParaRPr lang="ru-RU" sz="2500" b="1" i="1" dirty="0">
              <a:solidFill>
                <a:srgbClr val="FFFF00"/>
              </a:solidFill>
            </a:endParaRPr>
          </a:p>
          <a:p>
            <a:pPr>
              <a:lnSpc>
                <a:spcPct val="150000"/>
              </a:lnSpc>
            </a:pPr>
            <a:r>
              <a:rPr lang="uk-UA" sz="2500" b="1" i="1" dirty="0" smtClean="0">
                <a:solidFill>
                  <a:srgbClr val="FFFF00"/>
                </a:solidFill>
              </a:rPr>
              <a:t>мова </a:t>
            </a:r>
            <a:r>
              <a:rPr lang="uk-UA" sz="2500" b="1" i="1" dirty="0">
                <a:solidFill>
                  <a:srgbClr val="FFFF00"/>
                </a:solidFill>
              </a:rPr>
              <a:t>йде </a:t>
            </a:r>
            <a:r>
              <a:rPr lang="uk-UA" sz="2500" b="1" i="1" dirty="0" smtClean="0">
                <a:solidFill>
                  <a:srgbClr val="FFFF00"/>
                </a:solidFill>
              </a:rPr>
              <a:t>про </a:t>
            </a:r>
            <a:r>
              <a:rPr lang="uk-UA" sz="2500" b="1" i="1" dirty="0" smtClean="0">
                <a:solidFill>
                  <a:srgbClr val="0070C0"/>
                </a:solidFill>
              </a:rPr>
              <a:t>-  </a:t>
            </a:r>
            <a:r>
              <a:rPr lang="uk-UA" sz="2500" b="1" i="1" dirty="0">
                <a:solidFill>
                  <a:srgbClr val="0070C0"/>
                </a:solidFill>
              </a:rPr>
              <a:t>йдеться про;</a:t>
            </a:r>
          </a:p>
          <a:p>
            <a:pPr>
              <a:lnSpc>
                <a:spcPct val="150000"/>
              </a:lnSpc>
            </a:pPr>
            <a:r>
              <a:rPr lang="ru-RU" sz="2500" b="1" dirty="0">
                <a:solidFill>
                  <a:srgbClr val="FFFF00"/>
                </a:solidFill>
              </a:rPr>
              <a:t>на </a:t>
            </a:r>
            <a:r>
              <a:rPr lang="ru-RU" sz="2500" b="1" dirty="0" err="1" smtClean="0">
                <a:solidFill>
                  <a:srgbClr val="FFFF00"/>
                </a:solidFill>
              </a:rPr>
              <a:t>следуючій</a:t>
            </a:r>
            <a:r>
              <a:rPr lang="ru-RU" sz="2500" b="1" dirty="0" smtClean="0">
                <a:solidFill>
                  <a:srgbClr val="FFFF00"/>
                </a:solidFill>
              </a:rPr>
              <a:t>  </a:t>
            </a:r>
            <a:r>
              <a:rPr lang="ru-RU" sz="2500" b="1" dirty="0" err="1" smtClean="0">
                <a:solidFill>
                  <a:srgbClr val="FFFF00"/>
                </a:solidFill>
              </a:rPr>
              <a:t>неділі</a:t>
            </a:r>
            <a:r>
              <a:rPr lang="ru-RU" sz="2500" b="1" dirty="0" smtClean="0">
                <a:solidFill>
                  <a:srgbClr val="FFFF00"/>
                </a:solidFill>
              </a:rPr>
              <a:t> </a:t>
            </a:r>
            <a:r>
              <a:rPr lang="ru-RU" sz="2500" b="1" dirty="0">
                <a:solidFill>
                  <a:srgbClr val="0070C0"/>
                </a:solidFill>
              </a:rPr>
              <a:t>— </a:t>
            </a:r>
            <a:r>
              <a:rPr lang="ru-RU" sz="2500" b="1" dirty="0" err="1" smtClean="0">
                <a:solidFill>
                  <a:srgbClr val="0070C0"/>
                </a:solidFill>
              </a:rPr>
              <a:t>наступного</a:t>
            </a:r>
            <a:r>
              <a:rPr lang="ru-RU" sz="2500" b="1" dirty="0">
                <a:solidFill>
                  <a:srgbClr val="0070C0"/>
                </a:solidFill>
              </a:rPr>
              <a:t> </a:t>
            </a:r>
            <a:r>
              <a:rPr lang="ru-RU" sz="2500" b="1" dirty="0" err="1" smtClean="0">
                <a:solidFill>
                  <a:srgbClr val="0070C0"/>
                </a:solidFill>
              </a:rPr>
              <a:t>тижня</a:t>
            </a:r>
            <a:r>
              <a:rPr lang="ru-RU" sz="2500" b="1" dirty="0">
                <a:solidFill>
                  <a:srgbClr val="0070C0"/>
                </a:solidFill>
              </a:rPr>
              <a:t>;</a:t>
            </a:r>
          </a:p>
          <a:p>
            <a:pPr>
              <a:lnSpc>
                <a:spcPct val="150000"/>
              </a:lnSpc>
            </a:pPr>
            <a:r>
              <a:rPr lang="ru-RU" sz="2500" b="1" dirty="0">
                <a:solidFill>
                  <a:srgbClr val="FFFF00"/>
                </a:solidFill>
              </a:rPr>
              <a:t>при таких </a:t>
            </a:r>
            <a:r>
              <a:rPr lang="ru-RU" sz="2500" b="1" dirty="0" err="1" smtClean="0">
                <a:solidFill>
                  <a:srgbClr val="FFFF00"/>
                </a:solidFill>
              </a:rPr>
              <a:t>умовах</a:t>
            </a:r>
            <a:r>
              <a:rPr lang="ru-RU" sz="2500" b="1" dirty="0" smtClean="0">
                <a:solidFill>
                  <a:srgbClr val="FFFF00"/>
                </a:solidFill>
              </a:rPr>
              <a:t> </a:t>
            </a:r>
            <a:r>
              <a:rPr lang="ru-RU" sz="2500" b="1" dirty="0">
                <a:solidFill>
                  <a:srgbClr val="0070C0"/>
                </a:solidFill>
              </a:rPr>
              <a:t>— за таких умов;</a:t>
            </a:r>
          </a:p>
          <a:p>
            <a:pPr>
              <a:lnSpc>
                <a:spcPct val="150000"/>
              </a:lnSpc>
            </a:pPr>
            <a:r>
              <a:rPr lang="ru-RU" sz="2500" b="1" dirty="0">
                <a:solidFill>
                  <a:srgbClr val="FFFF00"/>
                </a:solidFill>
              </a:rPr>
              <a:t>согласно </a:t>
            </a:r>
            <a:r>
              <a:rPr lang="ru-RU" sz="2500" b="1" dirty="0" err="1" smtClean="0">
                <a:solidFill>
                  <a:srgbClr val="FFFF00"/>
                </a:solidFill>
              </a:rPr>
              <a:t>статті</a:t>
            </a:r>
            <a:r>
              <a:rPr lang="ru-RU" sz="2500" b="1" dirty="0" smtClean="0">
                <a:solidFill>
                  <a:srgbClr val="FFFF00"/>
                </a:solidFill>
              </a:rPr>
              <a:t> </a:t>
            </a:r>
            <a:r>
              <a:rPr lang="ru-RU" sz="2500" b="1" dirty="0">
                <a:solidFill>
                  <a:schemeClr val="bg2">
                    <a:lumMod val="75000"/>
                  </a:schemeClr>
                </a:solidFill>
              </a:rPr>
              <a:t>—</a:t>
            </a:r>
            <a:r>
              <a:rPr lang="ru-RU" sz="2500" b="1" dirty="0">
                <a:solidFill>
                  <a:srgbClr val="0070C0"/>
                </a:solidFill>
              </a:rPr>
              <a:t> </a:t>
            </a:r>
            <a:r>
              <a:rPr lang="ru-RU" sz="2500" b="1" dirty="0" err="1">
                <a:solidFill>
                  <a:srgbClr val="0070C0"/>
                </a:solidFill>
              </a:rPr>
              <a:t>згідно</a:t>
            </a:r>
            <a:r>
              <a:rPr lang="ru-RU" sz="2500" b="1" dirty="0">
                <a:solidFill>
                  <a:srgbClr val="0070C0"/>
                </a:solidFill>
              </a:rPr>
              <a:t> </a:t>
            </a:r>
            <a:r>
              <a:rPr lang="ru-RU" sz="2500" b="1" dirty="0" err="1">
                <a:solidFill>
                  <a:srgbClr val="0070C0"/>
                </a:solidFill>
              </a:rPr>
              <a:t>зі</a:t>
            </a:r>
            <a:r>
              <a:rPr lang="ru-RU" sz="2500" b="1" dirty="0">
                <a:solidFill>
                  <a:srgbClr val="0070C0"/>
                </a:solidFill>
              </a:rPr>
              <a:t> </a:t>
            </a:r>
            <a:r>
              <a:rPr lang="ru-RU" sz="2500" b="1" dirty="0" err="1">
                <a:solidFill>
                  <a:srgbClr val="0070C0"/>
                </a:solidFill>
              </a:rPr>
              <a:t>статею</a:t>
            </a:r>
            <a:r>
              <a:rPr lang="ru-RU" sz="2500" b="1" dirty="0">
                <a:solidFill>
                  <a:srgbClr val="0070C0"/>
                </a:solidFill>
              </a:rPr>
              <a:t>; </a:t>
            </a:r>
            <a:r>
              <a:rPr lang="ru-RU" sz="2500" b="1" dirty="0" err="1">
                <a:solidFill>
                  <a:srgbClr val="0070C0"/>
                </a:solidFill>
              </a:rPr>
              <a:t>стаття</a:t>
            </a:r>
            <a:endParaRPr lang="ru-RU" sz="2500" b="1" dirty="0"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</a:pPr>
            <a:r>
              <a:rPr lang="ru-RU" sz="2500" b="1" dirty="0" err="1" smtClean="0">
                <a:solidFill>
                  <a:srgbClr val="FFFF00"/>
                </a:solidFill>
              </a:rPr>
              <a:t>увійти</a:t>
            </a:r>
            <a:r>
              <a:rPr lang="ru-RU" sz="2500" b="1" dirty="0" smtClean="0">
                <a:solidFill>
                  <a:srgbClr val="FFFF00"/>
                </a:solidFill>
              </a:rPr>
              <a:t> </a:t>
            </a:r>
            <a:r>
              <a:rPr lang="ru-RU" sz="2500" b="1" dirty="0">
                <a:solidFill>
                  <a:srgbClr val="FFFF00"/>
                </a:solidFill>
              </a:rPr>
              <a:t>в состав </a:t>
            </a:r>
            <a:r>
              <a:rPr lang="ru-RU" sz="2500" b="1" dirty="0">
                <a:solidFill>
                  <a:srgbClr val="0070C0"/>
                </a:solidFill>
              </a:rPr>
              <a:t>— </a:t>
            </a:r>
            <a:r>
              <a:rPr lang="ru-RU" sz="2500" b="1" dirty="0" err="1">
                <a:solidFill>
                  <a:srgbClr val="0070C0"/>
                </a:solidFill>
              </a:rPr>
              <a:t>увійти</a:t>
            </a:r>
            <a:r>
              <a:rPr lang="ru-RU" sz="2500" b="1" dirty="0">
                <a:solidFill>
                  <a:srgbClr val="0070C0"/>
                </a:solidFill>
              </a:rPr>
              <a:t> до складу.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03082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1019" y="708419"/>
            <a:ext cx="7485336" cy="5614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2229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5554" y="564729"/>
            <a:ext cx="7467919" cy="5600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1128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3817" y="394911"/>
            <a:ext cx="7955599" cy="596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5052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4927" y="368785"/>
            <a:ext cx="7755302" cy="5816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0967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6635931" cy="497694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0001" y="2491500"/>
            <a:ext cx="5821999" cy="436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3619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775191"/>
          </a:xfrm>
        </p:spPr>
        <p:txBody>
          <a:bodyPr/>
          <a:lstStyle/>
          <a:p>
            <a:pPr algn="ctr"/>
            <a:r>
              <a:rPr lang="uk-UA" b="1" dirty="0">
                <a:solidFill>
                  <a:srgbClr val="FFFF00"/>
                </a:solidFill>
              </a:rPr>
              <a:t>Порядкові числівники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84854" y="1227909"/>
            <a:ext cx="4396339" cy="41957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/>
              <a:t>У </a:t>
            </a:r>
            <a:r>
              <a:rPr lang="ru-RU" b="1" dirty="0" err="1"/>
              <a:t>складених</a:t>
            </a:r>
            <a:r>
              <a:rPr lang="ru-RU" b="1" dirty="0"/>
              <a:t> </a:t>
            </a:r>
            <a:r>
              <a:rPr lang="ru-RU" b="1" dirty="0" err="1"/>
              <a:t>порядкових</a:t>
            </a:r>
            <a:r>
              <a:rPr lang="ru-RU" b="1" dirty="0"/>
              <a:t> </a:t>
            </a:r>
            <a:r>
              <a:rPr lang="ru-RU" b="1" dirty="0" err="1"/>
              <a:t>числівниках</a:t>
            </a:r>
            <a:r>
              <a:rPr lang="ru-RU" b="1" dirty="0"/>
              <a:t> </a:t>
            </a:r>
            <a:r>
              <a:rPr lang="ru-RU" b="1" dirty="0" err="1"/>
              <a:t>відмінювана</a:t>
            </a:r>
            <a:r>
              <a:rPr lang="ru-RU" b="1" dirty="0"/>
              <a:t> </a:t>
            </a:r>
            <a:r>
              <a:rPr lang="ru-RU" b="1" dirty="0" err="1"/>
              <a:t>остання</a:t>
            </a:r>
            <a:endParaRPr lang="ru-RU" b="1" dirty="0"/>
          </a:p>
          <a:p>
            <a:pPr marL="0" indent="0">
              <a:buNone/>
            </a:pPr>
            <a:r>
              <a:rPr lang="ru-RU" b="1" dirty="0" err="1"/>
              <a:t>частина</a:t>
            </a:r>
            <a:r>
              <a:rPr lang="ru-RU" b="1" dirty="0" smtClean="0"/>
              <a:t>:</a:t>
            </a:r>
          </a:p>
          <a:p>
            <a:pPr marL="0" indent="0">
              <a:buNone/>
            </a:pPr>
            <a:r>
              <a:rPr lang="ru-RU" b="1" dirty="0" smtClean="0"/>
              <a:t> </a:t>
            </a:r>
            <a:r>
              <a:rPr lang="ru-RU" b="1" i="1" dirty="0" err="1" smtClean="0">
                <a:solidFill>
                  <a:srgbClr val="FFFF00"/>
                </a:solidFill>
              </a:rPr>
              <a:t>тисяча</a:t>
            </a:r>
            <a:r>
              <a:rPr lang="ru-RU" b="1" i="1" dirty="0" smtClean="0">
                <a:solidFill>
                  <a:srgbClr val="FFFF00"/>
                </a:solidFill>
              </a:rPr>
              <a:t> </a:t>
            </a:r>
            <a:r>
              <a:rPr lang="ru-RU" b="1" i="1" dirty="0" err="1" smtClean="0">
                <a:solidFill>
                  <a:srgbClr val="FFFF00"/>
                </a:solidFill>
              </a:rPr>
              <a:t>дев’ятсот</a:t>
            </a:r>
            <a:r>
              <a:rPr lang="ru-RU" b="1" i="1" dirty="0" smtClean="0">
                <a:solidFill>
                  <a:srgbClr val="FFFF00"/>
                </a:solidFill>
              </a:rPr>
              <a:t> </a:t>
            </a:r>
            <a:r>
              <a:rPr lang="ru-RU" b="1" i="1" dirty="0" err="1" smtClean="0">
                <a:solidFill>
                  <a:srgbClr val="FFFF00"/>
                </a:solidFill>
              </a:rPr>
              <a:t>дев’яно́сто</a:t>
            </a:r>
            <a:r>
              <a:rPr lang="ru-RU" b="1" i="1" dirty="0" smtClean="0">
                <a:solidFill>
                  <a:srgbClr val="FFFF00"/>
                </a:solidFill>
              </a:rPr>
              <a:t> </a:t>
            </a:r>
            <a:r>
              <a:rPr lang="ru-RU" b="1" i="1" dirty="0" err="1" smtClean="0">
                <a:solidFill>
                  <a:srgbClr val="FFFF00"/>
                </a:solidFill>
              </a:rPr>
              <a:t>пе́ршого</a:t>
            </a:r>
            <a:r>
              <a:rPr lang="ru-RU" b="1" i="1" dirty="0" smtClean="0">
                <a:solidFill>
                  <a:srgbClr val="FFFF00"/>
                </a:solidFill>
              </a:rPr>
              <a:t> </a:t>
            </a:r>
            <a:r>
              <a:rPr lang="ru-RU" b="1" i="1" dirty="0">
                <a:solidFill>
                  <a:srgbClr val="FFFF00"/>
                </a:solidFill>
              </a:rPr>
              <a:t>(року</a:t>
            </a:r>
            <a:r>
              <a:rPr lang="ru-RU" b="1" i="1" dirty="0" smtClean="0">
                <a:solidFill>
                  <a:srgbClr val="FFFF00"/>
                </a:solidFill>
              </a:rPr>
              <a:t>)</a:t>
            </a:r>
            <a:r>
              <a:rPr lang="ru-RU" b="1" dirty="0" smtClean="0">
                <a:solidFill>
                  <a:srgbClr val="FFFF00"/>
                </a:solidFill>
              </a:rPr>
              <a:t>.</a:t>
            </a:r>
          </a:p>
          <a:p>
            <a:pPr marL="0" indent="0">
              <a:buNone/>
            </a:pPr>
            <a:endParaRPr lang="ru-RU" b="1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uk-UA" b="1" i="1" dirty="0" err="1" smtClean="0">
                <a:solidFill>
                  <a:srgbClr val="FFFF00"/>
                </a:solidFill>
              </a:rPr>
              <a:t>Двадцятип’ятимільйонний</a:t>
            </a:r>
            <a:r>
              <a:rPr lang="uk-UA" b="1" i="1" dirty="0" smtClean="0">
                <a:solidFill>
                  <a:srgbClr val="FFFF00"/>
                </a:solidFill>
              </a:rPr>
              <a:t>,</a:t>
            </a:r>
          </a:p>
          <a:p>
            <a:pPr marL="0" indent="0">
              <a:buNone/>
            </a:pPr>
            <a:r>
              <a:rPr lang="uk-UA" b="1" i="1" dirty="0" err="1" smtClean="0">
                <a:solidFill>
                  <a:srgbClr val="FFFF00"/>
                </a:solidFill>
              </a:rPr>
              <a:t>Двохсотп’ятдесятимільойнний</a:t>
            </a:r>
            <a:endParaRPr lang="uk-UA" b="1" i="1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uk-UA" b="1" i="1" dirty="0" err="1" smtClean="0">
                <a:solidFill>
                  <a:srgbClr val="FFFF00"/>
                </a:solidFill>
              </a:rPr>
              <a:t>Сорокакілограмовий</a:t>
            </a:r>
            <a:endParaRPr lang="uk-UA" b="1" i="1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uk-UA" b="1" i="1" dirty="0" err="1" smtClean="0">
                <a:solidFill>
                  <a:srgbClr val="FFFF00"/>
                </a:solidFill>
              </a:rPr>
              <a:t>Двадцятип’ятикілометровий</a:t>
            </a:r>
            <a:endParaRPr lang="ru-RU" b="1" i="1" dirty="0">
              <a:solidFill>
                <a:srgbClr val="FFFF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72892" y="1225668"/>
            <a:ext cx="6591168" cy="5397201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b="1" dirty="0" err="1"/>
              <a:t>Порядкові</a:t>
            </a:r>
            <a:r>
              <a:rPr lang="ru-RU" b="1" dirty="0"/>
              <a:t> </a:t>
            </a:r>
            <a:r>
              <a:rPr lang="ru-RU" b="1" dirty="0" err="1"/>
              <a:t>числівники</a:t>
            </a:r>
            <a:r>
              <a:rPr lang="ru-RU" b="1" dirty="0"/>
              <a:t> на </a:t>
            </a:r>
            <a:r>
              <a:rPr lang="ru-RU" b="1" dirty="0" err="1"/>
              <a:t>письмі</a:t>
            </a:r>
            <a:r>
              <a:rPr lang="ru-RU" b="1" dirty="0"/>
              <a:t> </a:t>
            </a:r>
            <a:r>
              <a:rPr lang="ru-RU" b="1" dirty="0" err="1"/>
              <a:t>передаємо</a:t>
            </a:r>
            <a:r>
              <a:rPr lang="ru-RU" b="1" dirty="0"/>
              <a:t> </a:t>
            </a:r>
            <a:r>
              <a:rPr lang="ru-RU" b="1" dirty="0" err="1"/>
              <a:t>переважно</a:t>
            </a:r>
            <a:r>
              <a:rPr lang="ru-RU" b="1" dirty="0"/>
              <a:t> словами: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b="1" i="1" dirty="0" err="1" smtClean="0">
                <a:solidFill>
                  <a:srgbClr val="FFFF00"/>
                </a:solidFill>
              </a:rPr>
              <a:t>шостий</a:t>
            </a:r>
            <a:r>
              <a:rPr lang="ru-RU" b="1" i="1" dirty="0" smtClean="0">
                <a:solidFill>
                  <a:srgbClr val="FFFF00"/>
                </a:solidFill>
              </a:rPr>
              <a:t> поверх</a:t>
            </a:r>
            <a:r>
              <a:rPr lang="ru-RU" b="1" i="1" dirty="0">
                <a:solidFill>
                  <a:srgbClr val="FFFF00"/>
                </a:solidFill>
              </a:rPr>
              <a:t>, </a:t>
            </a:r>
            <a:r>
              <a:rPr lang="ru-RU" b="1" i="1" dirty="0" smtClean="0">
                <a:solidFill>
                  <a:srgbClr val="FFFF00"/>
                </a:solidFill>
              </a:rPr>
              <a:t>перше </a:t>
            </a:r>
            <a:r>
              <a:rPr lang="ru-RU" b="1" i="1" dirty="0" err="1" smtClean="0">
                <a:solidFill>
                  <a:srgbClr val="FFFF00"/>
                </a:solidFill>
              </a:rPr>
              <a:t>березня</a:t>
            </a:r>
            <a:r>
              <a:rPr lang="ru-RU" b="1" dirty="0">
                <a:solidFill>
                  <a:srgbClr val="FFFF00"/>
                </a:solidFill>
              </a:rPr>
              <a:t>. </a:t>
            </a:r>
            <a:endParaRPr lang="ru-RU" b="1" dirty="0" smtClean="0">
              <a:solidFill>
                <a:srgbClr val="FFFF00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b="1" dirty="0" err="1" smtClean="0"/>
              <a:t>Якщо</a:t>
            </a:r>
            <a:r>
              <a:rPr lang="ru-RU" b="1" dirty="0" smtClean="0"/>
              <a:t> </a:t>
            </a:r>
            <a:r>
              <a:rPr lang="ru-RU" b="1" dirty="0" err="1"/>
              <a:t>порядковий</a:t>
            </a:r>
            <a:r>
              <a:rPr lang="ru-RU" b="1" dirty="0"/>
              <a:t> </a:t>
            </a:r>
            <a:r>
              <a:rPr lang="ru-RU" b="1" dirty="0" err="1"/>
              <a:t>числівник</a:t>
            </a:r>
            <a:r>
              <a:rPr lang="ru-RU" b="1" dirty="0"/>
              <a:t> </a:t>
            </a:r>
            <a:r>
              <a:rPr lang="ru-RU" b="1" dirty="0" smtClean="0"/>
              <a:t>передано цифрою</a:t>
            </a:r>
            <a:r>
              <a:rPr lang="ru-RU" b="1" dirty="0"/>
              <a:t>, то </a:t>
            </a:r>
            <a:r>
              <a:rPr lang="ru-RU" b="1" dirty="0" err="1"/>
              <a:t>після</a:t>
            </a:r>
            <a:r>
              <a:rPr lang="ru-RU" b="1" dirty="0"/>
              <a:t> </a:t>
            </a:r>
            <a:r>
              <a:rPr lang="ru-RU" b="1" dirty="0" err="1"/>
              <a:t>неї</a:t>
            </a:r>
            <a:r>
              <a:rPr lang="ru-RU" b="1" dirty="0"/>
              <a:t> </a:t>
            </a:r>
            <a:r>
              <a:rPr lang="ru-RU" b="1" dirty="0" err="1"/>
              <a:t>кінцеву</a:t>
            </a:r>
            <a:r>
              <a:rPr lang="ru-RU" b="1" dirty="0"/>
              <a:t> </a:t>
            </a:r>
            <a:r>
              <a:rPr lang="ru-RU" b="1" dirty="0" err="1"/>
              <a:t>частину</a:t>
            </a:r>
            <a:r>
              <a:rPr lang="ru-RU" b="1" dirty="0"/>
              <a:t> порядкового слова </a:t>
            </a:r>
            <a:r>
              <a:rPr lang="ru-RU" b="1" dirty="0" err="1"/>
              <a:t>пишемо</a:t>
            </a:r>
            <a:r>
              <a:rPr lang="ru-RU" b="1" dirty="0"/>
              <a:t> з </a:t>
            </a:r>
            <a:r>
              <a:rPr lang="ru-RU" b="1" dirty="0" err="1" smtClean="0"/>
              <a:t>дефісом</a:t>
            </a:r>
            <a:r>
              <a:rPr lang="ru-RU" b="1" dirty="0" smtClean="0"/>
              <a:t>, напр</a:t>
            </a:r>
            <a:r>
              <a:rPr lang="ru-RU" b="1" dirty="0"/>
              <a:t>.: </a:t>
            </a:r>
            <a:r>
              <a:rPr lang="ru-RU" b="1" i="1" dirty="0">
                <a:solidFill>
                  <a:srgbClr val="FFFF00"/>
                </a:solidFill>
              </a:rPr>
              <a:t>5-й </a:t>
            </a:r>
            <a:r>
              <a:rPr lang="ru-RU" b="1" i="1" dirty="0" err="1" smtClean="0">
                <a:solidFill>
                  <a:srgbClr val="FFFF00"/>
                </a:solidFill>
              </a:rPr>
              <a:t>по́верх</a:t>
            </a:r>
            <a:r>
              <a:rPr lang="ru-RU" b="1" dirty="0">
                <a:solidFill>
                  <a:srgbClr val="FFFF00"/>
                </a:solidFill>
              </a:rPr>
              <a:t>, </a:t>
            </a:r>
            <a:r>
              <a:rPr lang="ru-RU" b="1" i="1" dirty="0">
                <a:solidFill>
                  <a:srgbClr val="FFFF00"/>
                </a:solidFill>
              </a:rPr>
              <a:t>на 36-му </a:t>
            </a:r>
            <a:r>
              <a:rPr lang="ru-RU" b="1" i="1" dirty="0" err="1" smtClean="0">
                <a:solidFill>
                  <a:srgbClr val="FFFF00"/>
                </a:solidFill>
              </a:rPr>
              <a:t>кіломе́трі</a:t>
            </a:r>
            <a:r>
              <a:rPr lang="ru-RU" b="1" dirty="0">
                <a:solidFill>
                  <a:srgbClr val="FFFF00"/>
                </a:solidFill>
              </a:rPr>
              <a:t>, </a:t>
            </a:r>
            <a:r>
              <a:rPr lang="ru-RU" b="1" i="1" dirty="0" err="1">
                <a:solidFill>
                  <a:srgbClr val="FFFF00"/>
                </a:solidFill>
              </a:rPr>
              <a:t>після</a:t>
            </a:r>
            <a:r>
              <a:rPr lang="ru-RU" b="1" i="1" dirty="0">
                <a:solidFill>
                  <a:srgbClr val="FFFF00"/>
                </a:solidFill>
              </a:rPr>
              <a:t> 7-ї </a:t>
            </a:r>
            <a:r>
              <a:rPr lang="ru-RU" b="1" i="1" dirty="0" err="1" smtClean="0">
                <a:solidFill>
                  <a:srgbClr val="FFFF00"/>
                </a:solidFill>
              </a:rPr>
              <a:t>години</a:t>
            </a:r>
            <a:r>
              <a:rPr lang="ru-RU" b="1" i="1" dirty="0" smtClean="0">
                <a:solidFill>
                  <a:srgbClr val="FFFF00"/>
                </a:solidFill>
              </a:rPr>
              <a:t> </a:t>
            </a:r>
            <a:endParaRPr lang="ru-RU" b="1" dirty="0"/>
          </a:p>
          <a:p>
            <a:pPr marL="0" indent="0">
              <a:lnSpc>
                <a:spcPct val="150000"/>
              </a:lnSpc>
              <a:buNone/>
            </a:pPr>
            <a:r>
              <a:rPr lang="ru-RU" b="1" dirty="0" smtClean="0"/>
              <a:t>Але </a:t>
            </a:r>
            <a:r>
              <a:rPr lang="ru-RU" b="1" dirty="0"/>
              <a:t>при </a:t>
            </a:r>
            <a:r>
              <a:rPr lang="ru-RU" b="1" dirty="0" err="1" smtClean="0"/>
              <a:t>позначенні</a:t>
            </a:r>
            <a:r>
              <a:rPr lang="ru-RU" b="1" dirty="0"/>
              <a:t> </a:t>
            </a:r>
            <a:r>
              <a:rPr lang="ru-RU" b="1" dirty="0" smtClean="0"/>
              <a:t>дат</a:t>
            </a:r>
            <a:r>
              <a:rPr lang="ru-RU" b="1" dirty="0"/>
              <a:t>, </a:t>
            </a:r>
            <a:r>
              <a:rPr lang="ru-RU" b="1" dirty="0" err="1"/>
              <a:t>сторінок</a:t>
            </a:r>
            <a:r>
              <a:rPr lang="ru-RU" b="1" dirty="0"/>
              <a:t> </a:t>
            </a:r>
            <a:r>
              <a:rPr lang="ru-RU" b="1" dirty="0" err="1"/>
              <a:t>видання</a:t>
            </a:r>
            <a:r>
              <a:rPr lang="ru-RU" b="1" dirty="0"/>
              <a:t>, а </a:t>
            </a:r>
            <a:r>
              <a:rPr lang="ru-RU" b="1" dirty="0" err="1"/>
              <a:t>також</a:t>
            </a:r>
            <a:r>
              <a:rPr lang="ru-RU" b="1" dirty="0"/>
              <a:t> </a:t>
            </a:r>
            <a:r>
              <a:rPr lang="ru-RU" b="1" dirty="0" err="1"/>
              <a:t>після</a:t>
            </a:r>
            <a:r>
              <a:rPr lang="ru-RU" b="1" dirty="0"/>
              <a:t> </a:t>
            </a:r>
            <a:r>
              <a:rPr lang="ru-RU" b="1" dirty="0" err="1"/>
              <a:t>римських</a:t>
            </a:r>
            <a:r>
              <a:rPr lang="ru-RU" b="1" dirty="0"/>
              <a:t> цифр </a:t>
            </a:r>
            <a:r>
              <a:rPr lang="ru-RU" b="1" dirty="0" err="1"/>
              <a:t>закінчення</a:t>
            </a:r>
            <a:r>
              <a:rPr lang="ru-RU" b="1" dirty="0"/>
              <a:t> не </a:t>
            </a:r>
            <a:r>
              <a:rPr lang="ru-RU" b="1" dirty="0" err="1"/>
              <a:t>пишемо</a:t>
            </a:r>
            <a:r>
              <a:rPr lang="ru-RU" b="1" dirty="0"/>
              <a:t>: </a:t>
            </a:r>
            <a:endParaRPr lang="ru-RU" b="1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ru-RU" b="1" i="1" dirty="0" smtClean="0">
                <a:solidFill>
                  <a:srgbClr val="FFFF00"/>
                </a:solidFill>
              </a:rPr>
              <a:t>1 </a:t>
            </a:r>
            <a:r>
              <a:rPr lang="ru-RU" b="1" i="1" dirty="0" err="1" smtClean="0">
                <a:solidFill>
                  <a:srgbClr val="FFFF00"/>
                </a:solidFill>
              </a:rPr>
              <a:t>січня</a:t>
            </a:r>
            <a:r>
              <a:rPr lang="ru-RU" b="1" i="1" dirty="0" smtClean="0">
                <a:solidFill>
                  <a:srgbClr val="FFFF00"/>
                </a:solidFill>
              </a:rPr>
              <a:t> </a:t>
            </a:r>
            <a:r>
              <a:rPr lang="ru-RU" b="1" i="1" dirty="0">
                <a:solidFill>
                  <a:srgbClr val="FFFF00"/>
                </a:solidFill>
              </a:rPr>
              <a:t>2000 року, 120 </a:t>
            </a:r>
            <a:r>
              <a:rPr lang="ru-RU" b="1" i="1" dirty="0" err="1">
                <a:solidFill>
                  <a:srgbClr val="FFFF00"/>
                </a:solidFill>
              </a:rPr>
              <a:t>сторінка</a:t>
            </a:r>
            <a:r>
              <a:rPr lang="ru-RU" b="1" i="1" dirty="0">
                <a:solidFill>
                  <a:srgbClr val="FFFF00"/>
                </a:solidFill>
              </a:rPr>
              <a:t>, I </a:t>
            </a:r>
            <a:r>
              <a:rPr lang="ru-RU" b="1" i="1" dirty="0" err="1">
                <a:solidFill>
                  <a:srgbClr val="FFFF00"/>
                </a:solidFill>
              </a:rPr>
              <a:t>тисячоліття</a:t>
            </a:r>
            <a:r>
              <a:rPr lang="ru-RU" b="1" i="1" dirty="0">
                <a:solidFill>
                  <a:srgbClr val="FFFF00"/>
                </a:solidFill>
              </a:rPr>
              <a:t>, XXI </a:t>
            </a:r>
            <a:r>
              <a:rPr lang="ru-RU" b="1" i="1" dirty="0" err="1" smtClean="0">
                <a:solidFill>
                  <a:srgbClr val="FFFF00"/>
                </a:solidFill>
              </a:rPr>
              <a:t>століття</a:t>
            </a:r>
            <a:r>
              <a:rPr lang="ru-RU" b="1" dirty="0" smtClean="0">
                <a:solidFill>
                  <a:srgbClr val="FFFF00"/>
                </a:solidFill>
              </a:rPr>
              <a:t>.</a:t>
            </a:r>
            <a:endParaRPr lang="ru-RU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71627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20877" y="0"/>
            <a:ext cx="9404723" cy="1400530"/>
          </a:xfrm>
        </p:spPr>
        <p:txBody>
          <a:bodyPr/>
          <a:lstStyle/>
          <a:p>
            <a:pPr algn="ctr"/>
            <a:r>
              <a:rPr lang="uk-UA" b="1" dirty="0">
                <a:solidFill>
                  <a:srgbClr val="FFFF00"/>
                </a:solidFill>
              </a:rPr>
              <a:t>Правописна порада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9704" y="825008"/>
            <a:ext cx="10593988" cy="6032991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err="1"/>
              <a:t>Харківська</a:t>
            </a:r>
            <a:r>
              <a:rPr lang="ru-RU" b="1" dirty="0"/>
              <a:t> </a:t>
            </a:r>
            <a:r>
              <a:rPr lang="ru-RU" b="1" dirty="0" err="1"/>
              <a:t>філія</a:t>
            </a:r>
            <a:r>
              <a:rPr lang="ru-RU" b="1" dirty="0"/>
              <a:t> </a:t>
            </a:r>
            <a:r>
              <a:rPr lang="ru-RU" b="1" dirty="0" err="1"/>
              <a:t>Української</a:t>
            </a:r>
            <a:r>
              <a:rPr lang="ru-RU" b="1" dirty="0"/>
              <a:t> </a:t>
            </a:r>
            <a:r>
              <a:rPr lang="ru-RU" b="1" dirty="0" err="1"/>
              <a:t>академії</a:t>
            </a:r>
            <a:r>
              <a:rPr lang="ru-RU" b="1" dirty="0"/>
              <a:t> </a:t>
            </a:r>
            <a:r>
              <a:rPr lang="ru-RU" b="1" dirty="0" err="1"/>
              <a:t>банківської</a:t>
            </a:r>
            <a:r>
              <a:rPr lang="ru-RU" b="1" dirty="0"/>
              <a:t> </a:t>
            </a:r>
            <a:r>
              <a:rPr lang="ru-RU" b="1" dirty="0" err="1"/>
              <a:t>справи</a:t>
            </a:r>
            <a:r>
              <a:rPr lang="ru-RU" b="1" dirty="0"/>
              <a:t> </a:t>
            </a:r>
            <a:r>
              <a:rPr lang="ru-RU" b="1" dirty="0" err="1"/>
              <a:t>Національного</a:t>
            </a:r>
            <a:r>
              <a:rPr lang="ru-RU" b="1" dirty="0"/>
              <a:t> банку </a:t>
            </a:r>
            <a:r>
              <a:rPr lang="ru-RU" b="1" dirty="0" err="1" smtClean="0"/>
              <a:t>України</a:t>
            </a:r>
            <a:endParaRPr lang="ru-RU" b="1" dirty="0" smtClean="0"/>
          </a:p>
          <a:p>
            <a:r>
              <a:rPr lang="ru-RU" b="1" dirty="0" err="1" smtClean="0"/>
              <a:t>Запорізький</a:t>
            </a:r>
            <a:r>
              <a:rPr lang="ru-RU" b="1" dirty="0" smtClean="0"/>
              <a:t> </a:t>
            </a:r>
            <a:r>
              <a:rPr lang="ru-RU" b="1" dirty="0" err="1"/>
              <a:t>регіональний</a:t>
            </a:r>
            <a:r>
              <a:rPr lang="ru-RU" b="1" dirty="0"/>
              <a:t> </a:t>
            </a:r>
            <a:r>
              <a:rPr lang="ru-RU" b="1" dirty="0" err="1"/>
              <a:t>інститут</a:t>
            </a:r>
            <a:r>
              <a:rPr lang="ru-RU" b="1" dirty="0"/>
              <a:t> державного </a:t>
            </a:r>
            <a:r>
              <a:rPr lang="ru-RU" b="1" dirty="0" err="1"/>
              <a:t>управління</a:t>
            </a:r>
            <a:r>
              <a:rPr lang="ru-RU" b="1" dirty="0"/>
              <a:t> </a:t>
            </a:r>
            <a:r>
              <a:rPr lang="ru-RU" b="1" dirty="0" err="1"/>
              <a:t>Української</a:t>
            </a:r>
            <a:r>
              <a:rPr lang="ru-RU" b="1" dirty="0"/>
              <a:t> </a:t>
            </a:r>
            <a:r>
              <a:rPr lang="ru-RU" b="1" dirty="0" err="1"/>
              <a:t>академії</a:t>
            </a:r>
            <a:r>
              <a:rPr lang="ru-RU" b="1" dirty="0"/>
              <a:t> державного </a:t>
            </a:r>
            <a:r>
              <a:rPr lang="ru-RU" b="1" dirty="0" err="1"/>
              <a:t>управління</a:t>
            </a:r>
            <a:r>
              <a:rPr lang="ru-RU" b="1" dirty="0"/>
              <a:t> при </a:t>
            </a:r>
            <a:r>
              <a:rPr lang="ru-RU" b="1" dirty="0" err="1"/>
              <a:t>Президентові</a:t>
            </a:r>
            <a:r>
              <a:rPr lang="ru-RU" b="1" dirty="0"/>
              <a:t> </a:t>
            </a:r>
            <a:r>
              <a:rPr lang="ru-RU" b="1" dirty="0" err="1" smtClean="0"/>
              <a:t>України</a:t>
            </a:r>
            <a:endParaRPr lang="ru-RU" b="1" dirty="0" smtClean="0"/>
          </a:p>
          <a:p>
            <a:r>
              <a:rPr lang="ru-RU" b="1" dirty="0" err="1"/>
              <a:t>Калуський</a:t>
            </a:r>
            <a:r>
              <a:rPr lang="ru-RU" b="1" dirty="0"/>
              <a:t> </a:t>
            </a:r>
            <a:r>
              <a:rPr lang="ru-RU" b="1" dirty="0" err="1"/>
              <a:t>заочний</a:t>
            </a:r>
            <a:r>
              <a:rPr lang="ru-RU" b="1" dirty="0"/>
              <a:t> факультет </a:t>
            </a:r>
            <a:r>
              <a:rPr lang="ru-RU" b="1" dirty="0" err="1"/>
              <a:t>Національного</a:t>
            </a:r>
            <a:r>
              <a:rPr lang="ru-RU" b="1" dirty="0"/>
              <a:t> </a:t>
            </a:r>
            <a:r>
              <a:rPr lang="ru-RU" b="1" dirty="0" err="1"/>
              <a:t>університету</a:t>
            </a:r>
            <a:r>
              <a:rPr lang="ru-RU" b="1" dirty="0"/>
              <a:t> </a:t>
            </a:r>
            <a:r>
              <a:rPr lang="ru-RU" b="1" dirty="0" err="1"/>
              <a:t>культури</a:t>
            </a:r>
            <a:r>
              <a:rPr lang="ru-RU" b="1" dirty="0"/>
              <a:t> і </a:t>
            </a:r>
            <a:r>
              <a:rPr lang="ru-RU" b="1" dirty="0" err="1"/>
              <a:t>мистецтв</a:t>
            </a:r>
            <a:endParaRPr lang="ru-RU" b="1" dirty="0" smtClean="0"/>
          </a:p>
          <a:p>
            <a:r>
              <a:rPr lang="ru-RU" b="1" dirty="0"/>
              <a:t>Угода про дружбу і </a:t>
            </a:r>
            <a:r>
              <a:rPr lang="ru-RU" b="1" dirty="0" err="1"/>
              <a:t>співробітництво</a:t>
            </a:r>
            <a:r>
              <a:rPr lang="ru-RU" b="1" dirty="0"/>
              <a:t> </a:t>
            </a:r>
            <a:r>
              <a:rPr lang="ru-RU" b="1" dirty="0" err="1"/>
              <a:t>між</a:t>
            </a:r>
            <a:r>
              <a:rPr lang="ru-RU" b="1" dirty="0"/>
              <a:t> </a:t>
            </a:r>
            <a:r>
              <a:rPr lang="ru-RU" b="1" dirty="0" err="1"/>
              <a:t>Україною</a:t>
            </a:r>
            <a:r>
              <a:rPr lang="ru-RU" b="1" dirty="0"/>
              <a:t> та </a:t>
            </a:r>
            <a:r>
              <a:rPr lang="ru-RU" b="1" dirty="0" err="1" smtClean="0"/>
              <a:t>Канадою</a:t>
            </a:r>
            <a:endParaRPr lang="ru-RU" b="1" dirty="0" smtClean="0"/>
          </a:p>
          <a:p>
            <a:r>
              <a:rPr lang="ru-RU" b="1" dirty="0" err="1"/>
              <a:t>Кабінет</a:t>
            </a:r>
            <a:r>
              <a:rPr lang="ru-RU" b="1" dirty="0"/>
              <a:t> </a:t>
            </a:r>
            <a:r>
              <a:rPr lang="ru-RU" b="1" dirty="0" err="1"/>
              <a:t>Міністрів</a:t>
            </a:r>
            <a:r>
              <a:rPr lang="ru-RU" b="1" dirty="0"/>
              <a:t> </a:t>
            </a:r>
            <a:r>
              <a:rPr lang="ru-RU" b="1" dirty="0" err="1"/>
              <a:t>України</a:t>
            </a:r>
            <a:r>
              <a:rPr lang="ru-RU" b="1" dirty="0"/>
              <a:t>, </a:t>
            </a:r>
            <a:r>
              <a:rPr lang="ru-RU" b="1" dirty="0" err="1"/>
              <a:t>Кабмін</a:t>
            </a:r>
            <a:r>
              <a:rPr lang="ru-RU" b="1" dirty="0"/>
              <a:t> </a:t>
            </a:r>
            <a:r>
              <a:rPr lang="ru-RU" b="1" dirty="0" err="1"/>
              <a:t>України</a:t>
            </a:r>
            <a:r>
              <a:rPr lang="ru-RU" b="1" dirty="0"/>
              <a:t>, </a:t>
            </a:r>
            <a:r>
              <a:rPr lang="ru-RU" b="1" dirty="0" smtClean="0"/>
              <a:t>КМУ</a:t>
            </a:r>
          </a:p>
          <a:p>
            <a:r>
              <a:rPr lang="ru-RU" b="1" dirty="0" err="1"/>
              <a:t>Будинок</a:t>
            </a:r>
            <a:r>
              <a:rPr lang="ru-RU" b="1" dirty="0"/>
              <a:t> художника </a:t>
            </a:r>
            <a:r>
              <a:rPr lang="ru-RU" b="1" dirty="0" err="1"/>
              <a:t>Спілки</a:t>
            </a:r>
            <a:r>
              <a:rPr lang="ru-RU" b="1" dirty="0"/>
              <a:t> </a:t>
            </a:r>
            <a:r>
              <a:rPr lang="ru-RU" b="1" dirty="0" err="1"/>
              <a:t>художників</a:t>
            </a:r>
            <a:r>
              <a:rPr lang="ru-RU" b="1" dirty="0"/>
              <a:t> </a:t>
            </a:r>
            <a:r>
              <a:rPr lang="ru-RU" b="1" dirty="0" err="1" smtClean="0"/>
              <a:t>України</a:t>
            </a:r>
            <a:endParaRPr lang="ru-RU" b="1" dirty="0" smtClean="0"/>
          </a:p>
          <a:p>
            <a:r>
              <a:rPr lang="ru-RU" b="1" dirty="0" err="1"/>
              <a:t>Федерація</a:t>
            </a:r>
            <a:r>
              <a:rPr lang="ru-RU" b="1" dirty="0"/>
              <a:t> </a:t>
            </a:r>
            <a:r>
              <a:rPr lang="ru-RU" b="1" dirty="0" err="1"/>
              <a:t>ліберальних</a:t>
            </a:r>
            <a:r>
              <a:rPr lang="ru-RU" b="1" dirty="0"/>
              <a:t> і </a:t>
            </a:r>
            <a:r>
              <a:rPr lang="ru-RU" b="1" dirty="0" err="1"/>
              <a:t>демократичних</a:t>
            </a:r>
            <a:r>
              <a:rPr lang="ru-RU" b="1" dirty="0"/>
              <a:t> </a:t>
            </a:r>
            <a:r>
              <a:rPr lang="ru-RU" b="1" dirty="0" err="1"/>
              <a:t>партій</a:t>
            </a:r>
            <a:r>
              <a:rPr lang="ru-RU" b="1" dirty="0"/>
              <a:t> </a:t>
            </a:r>
            <a:r>
              <a:rPr lang="ru-RU" b="1" dirty="0" err="1"/>
              <a:t>Європейського</a:t>
            </a:r>
            <a:r>
              <a:rPr lang="ru-RU" b="1" dirty="0"/>
              <a:t> </a:t>
            </a:r>
            <a:r>
              <a:rPr lang="ru-RU" b="1" dirty="0" err="1" smtClean="0"/>
              <a:t>Співтовариства</a:t>
            </a:r>
            <a:endParaRPr lang="ru-RU" b="1" dirty="0" smtClean="0"/>
          </a:p>
          <a:p>
            <a:r>
              <a:rPr lang="ru-RU" b="1" dirty="0" err="1"/>
              <a:t>Мандатна</a:t>
            </a:r>
            <a:r>
              <a:rPr lang="ru-RU" b="1" dirty="0"/>
              <a:t> </a:t>
            </a:r>
            <a:r>
              <a:rPr lang="ru-RU" b="1" dirty="0" err="1"/>
              <a:t>комісія</a:t>
            </a:r>
            <a:r>
              <a:rPr lang="ru-RU" b="1" dirty="0"/>
              <a:t> </a:t>
            </a:r>
            <a:r>
              <a:rPr lang="ru-RU" b="1" dirty="0" err="1"/>
              <a:t>Верховної</a:t>
            </a:r>
            <a:r>
              <a:rPr lang="ru-RU" b="1" dirty="0"/>
              <a:t> Ради </a:t>
            </a:r>
            <a:r>
              <a:rPr lang="ru-RU" b="1" dirty="0" err="1"/>
              <a:t>України</a:t>
            </a:r>
            <a:endParaRPr lang="ru-RU" b="1" dirty="0" smtClean="0"/>
          </a:p>
          <a:p>
            <a:r>
              <a:rPr lang="ru-RU" b="1" dirty="0" err="1"/>
              <a:t>Медичний</a:t>
            </a:r>
            <a:r>
              <a:rPr lang="ru-RU" b="1" dirty="0"/>
              <a:t> </a:t>
            </a:r>
            <a:r>
              <a:rPr lang="ru-RU" b="1" dirty="0" err="1"/>
              <a:t>інститут</a:t>
            </a:r>
            <a:r>
              <a:rPr lang="ru-RU" b="1" dirty="0"/>
              <a:t> </a:t>
            </a:r>
            <a:r>
              <a:rPr lang="ru-RU" b="1" dirty="0" err="1"/>
              <a:t>Української</a:t>
            </a:r>
            <a:r>
              <a:rPr lang="ru-RU" b="1" dirty="0"/>
              <a:t> </a:t>
            </a:r>
            <a:r>
              <a:rPr lang="ru-RU" b="1" dirty="0" err="1"/>
              <a:t>асоціації</a:t>
            </a:r>
            <a:r>
              <a:rPr lang="ru-RU" b="1" dirty="0"/>
              <a:t> </a:t>
            </a:r>
            <a:r>
              <a:rPr lang="ru-RU" b="1" dirty="0" err="1"/>
              <a:t>народної</a:t>
            </a:r>
            <a:r>
              <a:rPr lang="ru-RU" b="1" dirty="0"/>
              <a:t> </a:t>
            </a:r>
            <a:r>
              <a:rPr lang="ru-RU" b="1" dirty="0" err="1" smtClean="0"/>
              <a:t>медицини</a:t>
            </a:r>
            <a:endParaRPr lang="ru-RU" b="1" dirty="0" smtClean="0"/>
          </a:p>
          <a:p>
            <a:r>
              <a:rPr lang="ru-RU" b="1" dirty="0" err="1"/>
              <a:t>Міжнародна</a:t>
            </a:r>
            <a:r>
              <a:rPr lang="ru-RU" b="1" dirty="0"/>
              <a:t> </a:t>
            </a:r>
            <a:r>
              <a:rPr lang="ru-RU" b="1" dirty="0" err="1"/>
              <a:t>комісія</a:t>
            </a:r>
            <a:r>
              <a:rPr lang="ru-RU" b="1" dirty="0"/>
              <a:t> з </a:t>
            </a:r>
            <a:r>
              <a:rPr lang="ru-RU" b="1" dirty="0" err="1"/>
              <a:t>радіологічних</a:t>
            </a:r>
            <a:r>
              <a:rPr lang="ru-RU" b="1" dirty="0"/>
              <a:t> </a:t>
            </a:r>
            <a:r>
              <a:rPr lang="ru-RU" b="1" dirty="0" err="1"/>
              <a:t>одиниць</a:t>
            </a:r>
            <a:r>
              <a:rPr lang="ru-RU" b="1" dirty="0"/>
              <a:t> і </a:t>
            </a:r>
            <a:r>
              <a:rPr lang="ru-RU" b="1" dirty="0" err="1"/>
              <a:t>вимірів</a:t>
            </a:r>
            <a:r>
              <a:rPr lang="ru-RU" b="1" dirty="0"/>
              <a:t>, </a:t>
            </a:r>
            <a:r>
              <a:rPr lang="ru-RU" b="1" dirty="0" smtClean="0"/>
              <a:t>МКРО</a:t>
            </a:r>
          </a:p>
          <a:p>
            <a:r>
              <a:rPr lang="uk-UA" b="1" dirty="0" err="1" smtClean="0"/>
              <a:t>росія</a:t>
            </a:r>
            <a:r>
              <a:rPr lang="uk-UA" b="1" dirty="0" smtClean="0"/>
              <a:t>, </a:t>
            </a:r>
            <a:r>
              <a:rPr lang="uk-UA" b="1" dirty="0" err="1" smtClean="0"/>
              <a:t>расєя</a:t>
            </a:r>
            <a:r>
              <a:rPr lang="uk-UA" b="1" dirty="0" smtClean="0"/>
              <a:t>, ра</a:t>
            </a:r>
            <a:r>
              <a:rPr lang="en-US" b="1" dirty="0" err="1" smtClean="0"/>
              <a:t>zz</a:t>
            </a:r>
            <a:r>
              <a:rPr lang="uk-UA" b="1" dirty="0" err="1" smtClean="0"/>
              <a:t>ея</a:t>
            </a:r>
            <a:r>
              <a:rPr lang="uk-UA" b="1" dirty="0" smtClean="0"/>
              <a:t>, </a:t>
            </a:r>
            <a:r>
              <a:rPr lang="uk-UA" b="1" dirty="0" err="1" smtClean="0"/>
              <a:t>раісія</a:t>
            </a:r>
            <a:r>
              <a:rPr lang="uk-UA" b="1" dirty="0" smtClean="0"/>
              <a:t>, </a:t>
            </a:r>
            <a:r>
              <a:rPr lang="uk-UA" b="1" dirty="0" err="1" smtClean="0"/>
              <a:t>рососія</a:t>
            </a:r>
            <a:r>
              <a:rPr lang="uk-UA" b="1" dirty="0" smtClean="0"/>
              <a:t>, болотна федерація, </a:t>
            </a:r>
            <a:r>
              <a:rPr lang="uk-UA" b="1" dirty="0" err="1" smtClean="0"/>
              <a:t>узькая</a:t>
            </a:r>
            <a:r>
              <a:rPr lang="uk-UA" b="1" dirty="0"/>
              <a:t> </a:t>
            </a:r>
            <a:r>
              <a:rPr lang="uk-UA" b="1" dirty="0" smtClean="0"/>
              <a:t>федерація, </a:t>
            </a:r>
            <a:r>
              <a:rPr lang="uk-UA" b="1" dirty="0" err="1" smtClean="0"/>
              <a:t>рашка</a:t>
            </a:r>
            <a:r>
              <a:rPr lang="uk-UA" b="1" dirty="0" smtClean="0"/>
              <a:t>/</a:t>
            </a:r>
            <a:r>
              <a:rPr lang="uk-UA" b="1" dirty="0" err="1" smtClean="0"/>
              <a:t>раша</a:t>
            </a:r>
            <a:r>
              <a:rPr lang="uk-UA" b="1" dirty="0" smtClean="0"/>
              <a:t>,  – </a:t>
            </a:r>
            <a:r>
              <a:rPr lang="uk-UA" b="1" dirty="0" smtClean="0">
                <a:solidFill>
                  <a:srgbClr val="FFFF00"/>
                </a:solidFill>
              </a:rPr>
              <a:t>ПРАВОПИСНА ПОМСТА ВОРОГУ, АЛЕ НЕОФІЦІЙНА</a:t>
            </a:r>
            <a:endParaRPr lang="ru-RU" b="1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uk-UA" b="1" dirty="0"/>
          </a:p>
          <a:p>
            <a:r>
              <a:rPr lang="uk-UA" b="1" u="sng" dirty="0">
                <a:solidFill>
                  <a:srgbClr val="FFFF00"/>
                </a:solidFill>
              </a:rPr>
              <a:t>Велика чи мала літера: </a:t>
            </a:r>
            <a:r>
              <a:rPr lang="en-US" b="1" u="sng" dirty="0">
                <a:solidFill>
                  <a:srgbClr val="FFFF00"/>
                </a:solidFill>
              </a:rPr>
              <a:t>http://velyka-chy-mala-litera.wikidot.com/b</a:t>
            </a:r>
            <a:endParaRPr lang="uk-UA" b="1" u="sng" dirty="0">
              <a:solidFill>
                <a:srgbClr val="FFFF00"/>
              </a:solidFill>
            </a:endParaRPr>
          </a:p>
          <a:p>
            <a:endParaRPr lang="ru-RU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9930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>
                <a:solidFill>
                  <a:srgbClr val="FFFF00"/>
                </a:solidFill>
              </a:rPr>
              <a:t>Як спитати час?</a:t>
            </a:r>
            <a:br>
              <a:rPr lang="uk-UA" b="1" dirty="0" smtClean="0">
                <a:solidFill>
                  <a:srgbClr val="FFFF00"/>
                </a:solidFill>
              </a:rPr>
            </a:br>
            <a:r>
              <a:rPr lang="uk-UA" b="1" dirty="0" err="1" smtClean="0">
                <a:solidFill>
                  <a:srgbClr val="FFC000"/>
                </a:solidFill>
              </a:rPr>
              <a:t>котрИй</a:t>
            </a:r>
            <a:r>
              <a:rPr lang="uk-UA" b="1" dirty="0" smtClean="0">
                <a:solidFill>
                  <a:srgbClr val="FFC000"/>
                </a:solidFill>
              </a:rPr>
              <a:t>, </a:t>
            </a:r>
            <a:r>
              <a:rPr lang="uk-UA" b="1" dirty="0" err="1" smtClean="0">
                <a:solidFill>
                  <a:srgbClr val="FFC000"/>
                </a:solidFill>
              </a:rPr>
              <a:t>котрА</a:t>
            </a:r>
            <a:r>
              <a:rPr lang="uk-UA" b="1" dirty="0" smtClean="0">
                <a:solidFill>
                  <a:srgbClr val="FFC000"/>
                </a:solidFill>
              </a:rPr>
              <a:t>, о </a:t>
            </a:r>
            <a:r>
              <a:rPr lang="uk-UA" b="1" dirty="0" err="1" smtClean="0">
                <a:solidFill>
                  <a:srgbClr val="FFC000"/>
                </a:solidFill>
              </a:rPr>
              <a:t>котрІй</a:t>
            </a:r>
            <a:r>
              <a:rPr lang="uk-UA" b="1" dirty="0" smtClean="0">
                <a:solidFill>
                  <a:srgbClr val="FFC000"/>
                </a:solidFill>
              </a:rPr>
              <a:t> годині(а)</a:t>
            </a:r>
            <a:endParaRPr lang="ru-RU" b="1" dirty="0">
              <a:solidFill>
                <a:srgbClr val="FFC000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08047" y="2025900"/>
            <a:ext cx="7656625" cy="4309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0783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6549" y="256086"/>
            <a:ext cx="8609648" cy="6239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3492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9258" y="165335"/>
            <a:ext cx="9404723" cy="775191"/>
          </a:xfrm>
        </p:spPr>
        <p:txBody>
          <a:bodyPr/>
          <a:lstStyle/>
          <a:p>
            <a:pPr algn="ctr"/>
            <a:r>
              <a:rPr lang="uk-UA" b="1" dirty="0" smtClean="0">
                <a:solidFill>
                  <a:srgbClr val="FFFF00"/>
                </a:solidFill>
              </a:rPr>
              <a:t>Як спитати й як відповісти?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73829" y="1062326"/>
            <a:ext cx="6015582" cy="5652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1330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1545889" cy="1400530"/>
          </a:xfrm>
        </p:spPr>
        <p:txBody>
          <a:bodyPr/>
          <a:lstStyle/>
          <a:p>
            <a:pPr algn="ctr"/>
            <a:r>
              <a:rPr lang="uk-UA" sz="3200" b="1" dirty="0">
                <a:solidFill>
                  <a:srgbClr val="FFFF00"/>
                </a:solidFill>
              </a:rPr>
              <a:t>ТО </a:t>
            </a:r>
            <a:r>
              <a:rPr lang="uk-UA" sz="3200" b="1" dirty="0" smtClean="0">
                <a:solidFill>
                  <a:srgbClr val="FFFF00"/>
                </a:solidFill>
              </a:rPr>
              <a:t>ЯК же </a:t>
            </a:r>
            <a:r>
              <a:rPr lang="uk-UA" sz="3200" b="1" dirty="0">
                <a:solidFill>
                  <a:srgbClr val="FFFF00"/>
                </a:solidFill>
              </a:rPr>
              <a:t>ПРАВИЛЬНО </a:t>
            </a:r>
            <a:r>
              <a:rPr lang="uk-UA" sz="3200" b="1" dirty="0" smtClean="0">
                <a:solidFill>
                  <a:srgbClr val="FFFF00"/>
                </a:solidFill>
              </a:rPr>
              <a:t>(за </a:t>
            </a:r>
            <a:r>
              <a:rPr lang="uk-UA" sz="3200" b="1" dirty="0" err="1">
                <a:solidFill>
                  <a:srgbClr val="FFFF00"/>
                </a:solidFill>
              </a:rPr>
              <a:t>ред.правопису</a:t>
            </a:r>
            <a:r>
              <a:rPr lang="uk-UA" sz="3200" b="1" dirty="0">
                <a:solidFill>
                  <a:srgbClr val="FFFF00"/>
                </a:solidFill>
              </a:rPr>
              <a:t> 2019 </a:t>
            </a:r>
            <a:r>
              <a:rPr lang="uk-UA" sz="3200" b="1" dirty="0" smtClean="0">
                <a:solidFill>
                  <a:srgbClr val="FFFF00"/>
                </a:solidFill>
              </a:rPr>
              <a:t>року) </a:t>
            </a:r>
            <a:r>
              <a:rPr lang="uk-UA" sz="3200" b="1" dirty="0">
                <a:solidFill>
                  <a:srgbClr val="FFFF00"/>
                </a:solidFill>
              </a:rPr>
              <a:t>?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6111" y="1152983"/>
            <a:ext cx="11280278" cy="5574388"/>
          </a:xfrm>
        </p:spPr>
        <p:txBody>
          <a:bodyPr>
            <a:noAutofit/>
          </a:bodyPr>
          <a:lstStyle/>
          <a:p>
            <a:pPr marL="152400" indent="0">
              <a:lnSpc>
                <a:spcPct val="120000"/>
              </a:lnSpc>
              <a:buNone/>
            </a:pPr>
            <a:r>
              <a:rPr lang="uk-UA" sz="1400" b="1" dirty="0">
                <a:solidFill>
                  <a:srgbClr val="FFFF00"/>
                </a:solidFill>
              </a:rPr>
              <a:t>1)</a:t>
            </a:r>
            <a:r>
              <a:rPr lang="uk-UA" sz="1400" b="1" i="1" dirty="0">
                <a:solidFill>
                  <a:srgbClr val="FFFF00"/>
                </a:solidFill>
              </a:rPr>
              <a:t> логарифм </a:t>
            </a:r>
            <a:r>
              <a:rPr lang="uk-UA" sz="1400" b="1" dirty="0">
                <a:solidFill>
                  <a:srgbClr val="FFFF00"/>
                </a:solidFill>
              </a:rPr>
              <a:t>чи</a:t>
            </a:r>
            <a:r>
              <a:rPr lang="uk-UA" sz="1400" b="1" i="1" dirty="0">
                <a:solidFill>
                  <a:srgbClr val="FFFF00"/>
                </a:solidFill>
              </a:rPr>
              <a:t> </a:t>
            </a:r>
            <a:r>
              <a:rPr lang="uk-UA" sz="1400" b="1" i="1" dirty="0" err="1">
                <a:solidFill>
                  <a:srgbClr val="FFFF00"/>
                </a:solidFill>
              </a:rPr>
              <a:t>логаритм</a:t>
            </a:r>
            <a:r>
              <a:rPr lang="uk-UA" sz="1400" b="1" i="1" dirty="0">
                <a:solidFill>
                  <a:srgbClr val="FFFF00"/>
                </a:solidFill>
              </a:rPr>
              <a:t>?                         </a:t>
            </a:r>
            <a:r>
              <a:rPr lang="uk-UA" sz="1400" b="1" i="1" dirty="0" smtClean="0">
                <a:solidFill>
                  <a:srgbClr val="FFFF00"/>
                </a:solidFill>
              </a:rPr>
              <a:t>     </a:t>
            </a:r>
            <a:r>
              <a:rPr lang="uk-UA" sz="1400" b="1" dirty="0">
                <a:solidFill>
                  <a:srgbClr val="FFFF00"/>
                </a:solidFill>
              </a:rPr>
              <a:t>1)</a:t>
            </a:r>
            <a:r>
              <a:rPr lang="uk-UA" sz="1400" b="1" i="1" dirty="0">
                <a:solidFill>
                  <a:srgbClr val="FFFF00"/>
                </a:solidFill>
              </a:rPr>
              <a:t> </a:t>
            </a:r>
            <a:r>
              <a:rPr lang="uk-UA" sz="1400" b="1" i="1" dirty="0" err="1">
                <a:solidFill>
                  <a:srgbClr val="FFFF00"/>
                </a:solidFill>
              </a:rPr>
              <a:t>проєкція</a:t>
            </a:r>
            <a:r>
              <a:rPr lang="uk-UA" sz="1400" b="1" i="1" dirty="0">
                <a:solidFill>
                  <a:srgbClr val="FFFF00"/>
                </a:solidFill>
              </a:rPr>
              <a:t> </a:t>
            </a:r>
            <a:r>
              <a:rPr lang="uk-UA" sz="1400" b="1" dirty="0">
                <a:solidFill>
                  <a:srgbClr val="FFFF00"/>
                </a:solidFill>
              </a:rPr>
              <a:t>чи </a:t>
            </a:r>
            <a:r>
              <a:rPr lang="uk-UA" sz="1400" b="1" i="1" dirty="0">
                <a:solidFill>
                  <a:srgbClr val="FFFF00"/>
                </a:solidFill>
              </a:rPr>
              <a:t>проекція</a:t>
            </a:r>
            <a:r>
              <a:rPr lang="uk-UA" sz="1400" b="1" i="1" dirty="0" smtClean="0">
                <a:solidFill>
                  <a:srgbClr val="FFFF00"/>
                </a:solidFill>
              </a:rPr>
              <a:t>?</a:t>
            </a:r>
            <a:endParaRPr lang="ru-RU" sz="1400" b="1" dirty="0">
              <a:solidFill>
                <a:srgbClr val="FFFF00"/>
              </a:solidFill>
            </a:endParaRPr>
          </a:p>
          <a:p>
            <a:pPr marL="152400" indent="0">
              <a:lnSpc>
                <a:spcPct val="120000"/>
              </a:lnSpc>
              <a:buNone/>
            </a:pPr>
            <a:r>
              <a:rPr lang="uk-UA" sz="1400" b="1" dirty="0">
                <a:solidFill>
                  <a:srgbClr val="FFFF00"/>
                </a:solidFill>
              </a:rPr>
              <a:t>2)</a:t>
            </a:r>
            <a:r>
              <a:rPr lang="uk-UA" sz="1400" b="1" i="1" dirty="0">
                <a:solidFill>
                  <a:srgbClr val="FFFF00"/>
                </a:solidFill>
              </a:rPr>
              <a:t> браузер </a:t>
            </a:r>
            <a:r>
              <a:rPr lang="uk-UA" sz="1400" b="1" dirty="0">
                <a:solidFill>
                  <a:srgbClr val="FFFF00"/>
                </a:solidFill>
              </a:rPr>
              <a:t>чи</a:t>
            </a:r>
            <a:r>
              <a:rPr lang="uk-UA" sz="1400" b="1" i="1" dirty="0">
                <a:solidFill>
                  <a:srgbClr val="FFFF00"/>
                </a:solidFill>
              </a:rPr>
              <a:t> </a:t>
            </a:r>
            <a:r>
              <a:rPr lang="uk-UA" sz="1400" b="1" i="1" dirty="0" err="1">
                <a:solidFill>
                  <a:srgbClr val="FFFF00"/>
                </a:solidFill>
              </a:rPr>
              <a:t>бравзер</a:t>
            </a:r>
            <a:r>
              <a:rPr lang="uk-UA" sz="1400" b="1" i="1" dirty="0">
                <a:solidFill>
                  <a:srgbClr val="FFFF00"/>
                </a:solidFill>
              </a:rPr>
              <a:t>?                                </a:t>
            </a:r>
            <a:r>
              <a:rPr lang="uk-UA" sz="1400" b="1" i="1" dirty="0" smtClean="0">
                <a:solidFill>
                  <a:srgbClr val="FFFF00"/>
                </a:solidFill>
              </a:rPr>
              <a:t>    </a:t>
            </a:r>
            <a:r>
              <a:rPr lang="uk-UA" sz="1400" b="1" dirty="0">
                <a:solidFill>
                  <a:srgbClr val="FFFF00"/>
                </a:solidFill>
              </a:rPr>
              <a:t>2)</a:t>
            </a:r>
            <a:r>
              <a:rPr lang="uk-UA" sz="1400" b="1" i="1" dirty="0">
                <a:solidFill>
                  <a:srgbClr val="FFFF00"/>
                </a:solidFill>
              </a:rPr>
              <a:t> </a:t>
            </a:r>
            <a:r>
              <a:rPr lang="uk-UA" sz="1400" b="1" i="1" dirty="0" err="1">
                <a:solidFill>
                  <a:srgbClr val="FFFF00"/>
                </a:solidFill>
              </a:rPr>
              <a:t>ірій</a:t>
            </a:r>
            <a:r>
              <a:rPr lang="uk-UA" sz="1400" b="1" i="1" dirty="0">
                <a:solidFill>
                  <a:srgbClr val="FFFF00"/>
                </a:solidFill>
              </a:rPr>
              <a:t>, </a:t>
            </a:r>
            <a:r>
              <a:rPr lang="uk-UA" sz="1400" b="1" i="1" dirty="0" err="1">
                <a:solidFill>
                  <a:srgbClr val="FFFF00"/>
                </a:solidFill>
              </a:rPr>
              <a:t>ирій</a:t>
            </a:r>
            <a:r>
              <a:rPr lang="uk-UA" sz="1400" b="1" i="1" dirty="0">
                <a:solidFill>
                  <a:srgbClr val="FFFF00"/>
                </a:solidFill>
              </a:rPr>
              <a:t> </a:t>
            </a:r>
            <a:r>
              <a:rPr lang="uk-UA" sz="1400" b="1" dirty="0">
                <a:solidFill>
                  <a:srgbClr val="FFFF00"/>
                </a:solidFill>
              </a:rPr>
              <a:t>чи</a:t>
            </a:r>
            <a:r>
              <a:rPr lang="uk-UA" sz="1400" b="1" i="1" dirty="0">
                <a:solidFill>
                  <a:srgbClr val="FFFF00"/>
                </a:solidFill>
              </a:rPr>
              <a:t> вирій</a:t>
            </a:r>
            <a:r>
              <a:rPr lang="uk-UA" sz="1400" b="1" i="1" dirty="0" smtClean="0">
                <a:solidFill>
                  <a:srgbClr val="FFFF00"/>
                </a:solidFill>
              </a:rPr>
              <a:t>?</a:t>
            </a:r>
            <a:endParaRPr lang="ru-RU" sz="1400" b="1" dirty="0">
              <a:solidFill>
                <a:srgbClr val="FFFF00"/>
              </a:solidFill>
            </a:endParaRPr>
          </a:p>
          <a:p>
            <a:pPr marL="152400" indent="0">
              <a:lnSpc>
                <a:spcPct val="120000"/>
              </a:lnSpc>
              <a:buNone/>
            </a:pPr>
            <a:r>
              <a:rPr lang="uk-UA" sz="1400" b="1" dirty="0">
                <a:solidFill>
                  <a:srgbClr val="FFFF00"/>
                </a:solidFill>
              </a:rPr>
              <a:t>3)</a:t>
            </a:r>
            <a:r>
              <a:rPr lang="uk-UA" sz="1400" b="1" i="1" dirty="0">
                <a:solidFill>
                  <a:srgbClr val="FFFF00"/>
                </a:solidFill>
              </a:rPr>
              <a:t> фойє </a:t>
            </a:r>
            <a:r>
              <a:rPr lang="uk-UA" sz="1400" b="1" dirty="0">
                <a:solidFill>
                  <a:srgbClr val="FFFF00"/>
                </a:solidFill>
              </a:rPr>
              <a:t>чи</a:t>
            </a:r>
            <a:r>
              <a:rPr lang="uk-UA" sz="1400" b="1" i="1" dirty="0">
                <a:solidFill>
                  <a:srgbClr val="FFFF00"/>
                </a:solidFill>
              </a:rPr>
              <a:t> </a:t>
            </a:r>
            <a:r>
              <a:rPr lang="uk-UA" sz="1400" b="1" i="1" dirty="0" err="1">
                <a:solidFill>
                  <a:srgbClr val="FFFF00"/>
                </a:solidFill>
              </a:rPr>
              <a:t>фоє</a:t>
            </a:r>
            <a:r>
              <a:rPr lang="uk-UA" sz="1400" b="1" i="1" dirty="0">
                <a:solidFill>
                  <a:srgbClr val="FFFF00"/>
                </a:solidFill>
              </a:rPr>
              <a:t>?                                          </a:t>
            </a:r>
            <a:r>
              <a:rPr lang="uk-UA" sz="1400" b="1" i="1" dirty="0" smtClean="0">
                <a:solidFill>
                  <a:srgbClr val="FFFF00"/>
                </a:solidFill>
              </a:rPr>
              <a:t>      </a:t>
            </a:r>
            <a:r>
              <a:rPr lang="uk-UA" sz="1400" b="1" dirty="0">
                <a:solidFill>
                  <a:srgbClr val="FFFF00"/>
                </a:solidFill>
              </a:rPr>
              <a:t>3)</a:t>
            </a:r>
            <a:r>
              <a:rPr lang="uk-UA" sz="1400" b="1" i="1" dirty="0">
                <a:solidFill>
                  <a:srgbClr val="FFFF00"/>
                </a:solidFill>
              </a:rPr>
              <a:t> фауна </a:t>
            </a:r>
            <a:r>
              <a:rPr lang="uk-UA" sz="1400" b="1" dirty="0">
                <a:solidFill>
                  <a:srgbClr val="FFFF00"/>
                </a:solidFill>
              </a:rPr>
              <a:t>чи</a:t>
            </a:r>
            <a:r>
              <a:rPr lang="uk-UA" sz="1400" b="1" i="1" dirty="0">
                <a:solidFill>
                  <a:srgbClr val="FFFF00"/>
                </a:solidFill>
              </a:rPr>
              <a:t> фавна</a:t>
            </a:r>
            <a:r>
              <a:rPr lang="uk-UA" sz="1400" b="1" i="1" dirty="0" smtClean="0">
                <a:solidFill>
                  <a:srgbClr val="FFFF00"/>
                </a:solidFill>
              </a:rPr>
              <a:t>?</a:t>
            </a:r>
            <a:endParaRPr lang="ru-RU" sz="1400" b="1" dirty="0">
              <a:solidFill>
                <a:srgbClr val="FFFF00"/>
              </a:solidFill>
            </a:endParaRPr>
          </a:p>
          <a:p>
            <a:pPr marL="152400" indent="0">
              <a:lnSpc>
                <a:spcPct val="120000"/>
              </a:lnSpc>
              <a:buNone/>
            </a:pPr>
            <a:r>
              <a:rPr lang="uk-UA" sz="1400" b="1" dirty="0">
                <a:solidFill>
                  <a:srgbClr val="FFFF00"/>
                </a:solidFill>
              </a:rPr>
              <a:t>4)</a:t>
            </a:r>
            <a:r>
              <a:rPr lang="uk-UA" sz="1400" b="1" i="1" dirty="0">
                <a:solidFill>
                  <a:srgbClr val="FFFF00"/>
                </a:solidFill>
              </a:rPr>
              <a:t> </a:t>
            </a:r>
            <a:r>
              <a:rPr lang="uk-UA" sz="1400" b="1" i="1" dirty="0" err="1">
                <a:solidFill>
                  <a:srgbClr val="FFFF00"/>
                </a:solidFill>
              </a:rPr>
              <a:t>Луговський</a:t>
            </a:r>
            <a:r>
              <a:rPr lang="uk-UA" sz="1400" b="1" i="1" dirty="0">
                <a:solidFill>
                  <a:srgbClr val="FFFF00"/>
                </a:solidFill>
              </a:rPr>
              <a:t> </a:t>
            </a:r>
            <a:r>
              <a:rPr lang="uk-UA" sz="1400" b="1" dirty="0">
                <a:solidFill>
                  <a:srgbClr val="FFFF00"/>
                </a:solidFill>
              </a:rPr>
              <a:t>чи</a:t>
            </a:r>
            <a:r>
              <a:rPr lang="uk-UA" sz="1400" b="1" i="1" dirty="0">
                <a:solidFill>
                  <a:srgbClr val="FFFF00"/>
                </a:solidFill>
              </a:rPr>
              <a:t> </a:t>
            </a:r>
            <a:r>
              <a:rPr lang="uk-UA" sz="1400" b="1" i="1" dirty="0" err="1">
                <a:solidFill>
                  <a:srgbClr val="FFFF00"/>
                </a:solidFill>
              </a:rPr>
              <a:t>Луговськой</a:t>
            </a:r>
            <a:r>
              <a:rPr lang="uk-UA" sz="1400" b="1" i="1" dirty="0">
                <a:solidFill>
                  <a:srgbClr val="FFFF00"/>
                </a:solidFill>
              </a:rPr>
              <a:t>?                    </a:t>
            </a:r>
            <a:r>
              <a:rPr lang="uk-UA" sz="1400" b="1" i="1" dirty="0" smtClean="0">
                <a:solidFill>
                  <a:srgbClr val="FFFF00"/>
                </a:solidFill>
              </a:rPr>
              <a:t>     </a:t>
            </a:r>
            <a:r>
              <a:rPr lang="uk-UA" sz="1400" b="1" dirty="0">
                <a:solidFill>
                  <a:srgbClr val="FFFF00"/>
                </a:solidFill>
              </a:rPr>
              <a:t>4)</a:t>
            </a:r>
            <a:r>
              <a:rPr lang="uk-UA" sz="1400" b="1" i="1" dirty="0">
                <a:solidFill>
                  <a:srgbClr val="FFFF00"/>
                </a:solidFill>
              </a:rPr>
              <a:t> гідності </a:t>
            </a:r>
            <a:r>
              <a:rPr lang="uk-UA" sz="1400" b="1" dirty="0">
                <a:solidFill>
                  <a:srgbClr val="FFFF00"/>
                </a:solidFill>
              </a:rPr>
              <a:t>чи</a:t>
            </a:r>
            <a:r>
              <a:rPr lang="uk-UA" sz="1400" b="1" i="1" dirty="0">
                <a:solidFill>
                  <a:srgbClr val="FFFF00"/>
                </a:solidFill>
              </a:rPr>
              <a:t> гідности</a:t>
            </a:r>
            <a:r>
              <a:rPr lang="uk-UA" sz="1400" b="1" i="1" dirty="0" smtClean="0">
                <a:solidFill>
                  <a:srgbClr val="FFFF00"/>
                </a:solidFill>
              </a:rPr>
              <a:t>?</a:t>
            </a:r>
            <a:endParaRPr lang="ru-RU" sz="1400" b="1" dirty="0">
              <a:solidFill>
                <a:srgbClr val="FFFF00"/>
              </a:solidFill>
            </a:endParaRPr>
          </a:p>
          <a:p>
            <a:pPr marL="152400" indent="0">
              <a:lnSpc>
                <a:spcPct val="120000"/>
              </a:lnSpc>
              <a:buNone/>
            </a:pPr>
            <a:r>
              <a:rPr lang="uk-UA" sz="1400" b="1" dirty="0">
                <a:solidFill>
                  <a:srgbClr val="FFFF00"/>
                </a:solidFill>
              </a:rPr>
              <a:t>5)</a:t>
            </a:r>
            <a:r>
              <a:rPr lang="uk-UA" sz="1400" b="1" i="1" dirty="0">
                <a:solidFill>
                  <a:srgbClr val="FFFF00"/>
                </a:solidFill>
              </a:rPr>
              <a:t> Гегель </a:t>
            </a:r>
            <a:r>
              <a:rPr lang="uk-UA" sz="1400" b="1" dirty="0">
                <a:solidFill>
                  <a:srgbClr val="FFFF00"/>
                </a:solidFill>
              </a:rPr>
              <a:t>чи</a:t>
            </a:r>
            <a:r>
              <a:rPr lang="uk-UA" sz="1400" b="1" i="1" dirty="0">
                <a:solidFill>
                  <a:srgbClr val="FFFF00"/>
                </a:solidFill>
              </a:rPr>
              <a:t> Геґель?                                         </a:t>
            </a:r>
            <a:r>
              <a:rPr lang="uk-UA" sz="1400" b="1" i="1" dirty="0" smtClean="0">
                <a:solidFill>
                  <a:srgbClr val="FFFF00"/>
                </a:solidFill>
              </a:rPr>
              <a:t>   </a:t>
            </a:r>
            <a:r>
              <a:rPr lang="uk-UA" sz="1400" b="1" dirty="0" smtClean="0">
                <a:solidFill>
                  <a:srgbClr val="FFFF00"/>
                </a:solidFill>
              </a:rPr>
              <a:t>5</a:t>
            </a:r>
            <a:r>
              <a:rPr lang="uk-UA" sz="1400" b="1" dirty="0">
                <a:solidFill>
                  <a:srgbClr val="FFFF00"/>
                </a:solidFill>
              </a:rPr>
              <a:t>)</a:t>
            </a:r>
            <a:r>
              <a:rPr lang="uk-UA" sz="1400" b="1" i="1" dirty="0">
                <a:solidFill>
                  <a:srgbClr val="FFFF00"/>
                </a:solidFill>
              </a:rPr>
              <a:t> Гете </a:t>
            </a:r>
            <a:r>
              <a:rPr lang="uk-UA" sz="1400" b="1" dirty="0">
                <a:solidFill>
                  <a:srgbClr val="FFFF00"/>
                </a:solidFill>
              </a:rPr>
              <a:t>чи</a:t>
            </a:r>
            <a:r>
              <a:rPr lang="uk-UA" sz="1400" b="1" i="1" dirty="0">
                <a:solidFill>
                  <a:srgbClr val="FFFF00"/>
                </a:solidFill>
              </a:rPr>
              <a:t> Ґете</a:t>
            </a:r>
            <a:r>
              <a:rPr lang="uk-UA" sz="1400" b="1" i="1" dirty="0" smtClean="0">
                <a:solidFill>
                  <a:srgbClr val="FFFF00"/>
                </a:solidFill>
              </a:rPr>
              <a:t>?</a:t>
            </a:r>
            <a:endParaRPr lang="ru-RU" sz="1400" b="1" dirty="0">
              <a:solidFill>
                <a:srgbClr val="FFFF00"/>
              </a:solidFill>
            </a:endParaRPr>
          </a:p>
          <a:p>
            <a:pPr marL="152400" indent="0">
              <a:lnSpc>
                <a:spcPct val="120000"/>
              </a:lnSpc>
              <a:buNone/>
            </a:pPr>
            <a:r>
              <a:rPr lang="uk-UA" sz="1400" b="1" dirty="0">
                <a:solidFill>
                  <a:srgbClr val="FFFF00"/>
                </a:solidFill>
              </a:rPr>
              <a:t>6)</a:t>
            </a:r>
            <a:r>
              <a:rPr lang="uk-UA" sz="1400" b="1" i="1" dirty="0">
                <a:solidFill>
                  <a:srgbClr val="FFFF00"/>
                </a:solidFill>
              </a:rPr>
              <a:t> відповідальності </a:t>
            </a:r>
            <a:r>
              <a:rPr lang="uk-UA" sz="1400" b="1" dirty="0">
                <a:solidFill>
                  <a:srgbClr val="FFFF00"/>
                </a:solidFill>
              </a:rPr>
              <a:t>чи</a:t>
            </a:r>
            <a:r>
              <a:rPr lang="uk-UA" sz="1400" b="1" i="1" dirty="0">
                <a:solidFill>
                  <a:srgbClr val="FFFF00"/>
                </a:solidFill>
              </a:rPr>
              <a:t> </a:t>
            </a:r>
            <a:r>
              <a:rPr lang="uk-UA" sz="1400" b="1" i="1" dirty="0" err="1">
                <a:solidFill>
                  <a:srgbClr val="FFFF00"/>
                </a:solidFill>
              </a:rPr>
              <a:t>відповідальности</a:t>
            </a:r>
            <a:r>
              <a:rPr lang="uk-UA" sz="1400" b="1" i="1" dirty="0">
                <a:solidFill>
                  <a:srgbClr val="FFFF00"/>
                </a:solidFill>
              </a:rPr>
              <a:t>?    </a:t>
            </a:r>
            <a:r>
              <a:rPr lang="uk-UA" sz="1400" b="1" dirty="0">
                <a:solidFill>
                  <a:srgbClr val="FFFF00"/>
                </a:solidFill>
              </a:rPr>
              <a:t>6)</a:t>
            </a:r>
            <a:r>
              <a:rPr lang="uk-UA" sz="1400" b="1" i="1" dirty="0">
                <a:solidFill>
                  <a:srgbClr val="FFFF00"/>
                </a:solidFill>
              </a:rPr>
              <a:t> </a:t>
            </a:r>
            <a:r>
              <a:rPr lang="uk-UA" sz="1400" b="1" i="1" dirty="0" err="1">
                <a:solidFill>
                  <a:srgbClr val="FFFF00"/>
                </a:solidFill>
              </a:rPr>
              <a:t>Хейєрдал</a:t>
            </a:r>
            <a:r>
              <a:rPr lang="uk-UA" sz="1400" b="1" i="1" dirty="0">
                <a:solidFill>
                  <a:srgbClr val="FFFF00"/>
                </a:solidFill>
              </a:rPr>
              <a:t> </a:t>
            </a:r>
            <a:r>
              <a:rPr lang="uk-UA" sz="1400" b="1" dirty="0">
                <a:solidFill>
                  <a:srgbClr val="FFFF00"/>
                </a:solidFill>
              </a:rPr>
              <a:t>чи</a:t>
            </a:r>
            <a:r>
              <a:rPr lang="uk-UA" sz="1400" b="1" i="1" dirty="0">
                <a:solidFill>
                  <a:srgbClr val="FFFF00"/>
                </a:solidFill>
              </a:rPr>
              <a:t> </a:t>
            </a:r>
            <a:r>
              <a:rPr lang="uk-UA" sz="1400" b="1" i="1" dirty="0" err="1">
                <a:solidFill>
                  <a:srgbClr val="FFFF00"/>
                </a:solidFill>
              </a:rPr>
              <a:t>Хеєрдал</a:t>
            </a:r>
            <a:r>
              <a:rPr lang="uk-UA" sz="1400" b="1" i="1" dirty="0" smtClean="0">
                <a:solidFill>
                  <a:srgbClr val="FFFF00"/>
                </a:solidFill>
              </a:rPr>
              <a:t>?</a:t>
            </a:r>
            <a:endParaRPr lang="ru-RU" sz="1400" b="1" dirty="0">
              <a:solidFill>
                <a:srgbClr val="FFFF00"/>
              </a:solidFill>
            </a:endParaRPr>
          </a:p>
          <a:p>
            <a:pPr marL="152400" indent="0">
              <a:lnSpc>
                <a:spcPct val="120000"/>
              </a:lnSpc>
              <a:buNone/>
            </a:pPr>
            <a:r>
              <a:rPr lang="uk-UA" sz="1400" b="1" dirty="0">
                <a:solidFill>
                  <a:srgbClr val="FFFF00"/>
                </a:solidFill>
              </a:rPr>
              <a:t>7)Аудиторія чи авдиторія</a:t>
            </a:r>
            <a:r>
              <a:rPr lang="uk-UA" sz="1400" b="1" i="1" dirty="0">
                <a:solidFill>
                  <a:srgbClr val="FFFF00"/>
                </a:solidFill>
              </a:rPr>
              <a:t>?                            </a:t>
            </a:r>
            <a:r>
              <a:rPr lang="uk-UA" sz="1400" b="1" i="1" dirty="0" smtClean="0">
                <a:solidFill>
                  <a:srgbClr val="FFFF00"/>
                </a:solidFill>
              </a:rPr>
              <a:t>   </a:t>
            </a:r>
            <a:r>
              <a:rPr lang="uk-UA" sz="1400" b="1" dirty="0">
                <a:solidFill>
                  <a:srgbClr val="FFFF00"/>
                </a:solidFill>
              </a:rPr>
              <a:t>7)</a:t>
            </a:r>
            <a:r>
              <a:rPr lang="uk-UA" sz="1400" b="1" i="1" dirty="0">
                <a:solidFill>
                  <a:srgbClr val="FFFF00"/>
                </a:solidFill>
              </a:rPr>
              <a:t> Борисфен </a:t>
            </a:r>
            <a:r>
              <a:rPr lang="uk-UA" sz="1400" b="1" dirty="0">
                <a:solidFill>
                  <a:srgbClr val="FFFF00"/>
                </a:solidFill>
              </a:rPr>
              <a:t>чи</a:t>
            </a:r>
            <a:r>
              <a:rPr lang="uk-UA" sz="1400" b="1" i="1" dirty="0">
                <a:solidFill>
                  <a:srgbClr val="FFFF00"/>
                </a:solidFill>
              </a:rPr>
              <a:t> </a:t>
            </a:r>
            <a:r>
              <a:rPr lang="uk-UA" sz="1400" b="1" i="1" dirty="0" err="1">
                <a:solidFill>
                  <a:srgbClr val="FFFF00"/>
                </a:solidFill>
              </a:rPr>
              <a:t>Бористен</a:t>
            </a:r>
            <a:r>
              <a:rPr lang="uk-UA" sz="1400" b="1" i="1" dirty="0" smtClean="0">
                <a:solidFill>
                  <a:srgbClr val="FFFF00"/>
                </a:solidFill>
              </a:rPr>
              <a:t>?</a:t>
            </a:r>
            <a:endParaRPr lang="ru-RU" sz="1400" b="1" dirty="0">
              <a:solidFill>
                <a:srgbClr val="FFFF00"/>
              </a:solidFill>
            </a:endParaRPr>
          </a:p>
          <a:p>
            <a:pPr marL="152400" indent="0">
              <a:lnSpc>
                <a:spcPct val="120000"/>
              </a:lnSpc>
              <a:buNone/>
            </a:pPr>
            <a:r>
              <a:rPr lang="uk-UA" sz="1400" b="1" dirty="0">
                <a:solidFill>
                  <a:srgbClr val="FFFF00"/>
                </a:solidFill>
              </a:rPr>
              <a:t>8)</a:t>
            </a:r>
            <a:r>
              <a:rPr lang="uk-UA" sz="1400" b="1" i="1" dirty="0">
                <a:solidFill>
                  <a:srgbClr val="FFFF00"/>
                </a:solidFill>
              </a:rPr>
              <a:t> інший </a:t>
            </a:r>
            <a:r>
              <a:rPr lang="uk-UA" sz="1400" b="1" dirty="0">
                <a:solidFill>
                  <a:srgbClr val="FFFF00"/>
                </a:solidFill>
              </a:rPr>
              <a:t>чи</a:t>
            </a:r>
            <a:r>
              <a:rPr lang="uk-UA" sz="1400" b="1" i="1" dirty="0">
                <a:solidFill>
                  <a:srgbClr val="FFFF00"/>
                </a:solidFill>
              </a:rPr>
              <a:t> </a:t>
            </a:r>
            <a:r>
              <a:rPr lang="uk-UA" sz="1400" b="1" i="1" dirty="0" err="1">
                <a:solidFill>
                  <a:srgbClr val="FFFF00"/>
                </a:solidFill>
              </a:rPr>
              <a:t>инший</a:t>
            </a:r>
            <a:r>
              <a:rPr lang="uk-UA" sz="1400" b="1" i="1" dirty="0">
                <a:solidFill>
                  <a:srgbClr val="FFFF00"/>
                </a:solidFill>
              </a:rPr>
              <a:t>?                                            </a:t>
            </a:r>
            <a:r>
              <a:rPr lang="uk-UA" sz="1400" b="1" dirty="0">
                <a:solidFill>
                  <a:srgbClr val="FFFF00"/>
                </a:solidFill>
              </a:rPr>
              <a:t>8)</a:t>
            </a:r>
            <a:r>
              <a:rPr lang="uk-UA" sz="1400" b="1" i="1" dirty="0">
                <a:solidFill>
                  <a:srgbClr val="FFFF00"/>
                </a:solidFill>
              </a:rPr>
              <a:t> індик </a:t>
            </a:r>
            <a:r>
              <a:rPr lang="uk-UA" sz="1400" b="1" dirty="0">
                <a:solidFill>
                  <a:srgbClr val="FFFF00"/>
                </a:solidFill>
              </a:rPr>
              <a:t>чи</a:t>
            </a:r>
            <a:r>
              <a:rPr lang="uk-UA" sz="1400" b="1" i="1" dirty="0">
                <a:solidFill>
                  <a:srgbClr val="FFFF00"/>
                </a:solidFill>
              </a:rPr>
              <a:t> </a:t>
            </a:r>
            <a:r>
              <a:rPr lang="uk-UA" sz="1400" b="1" i="1" dirty="0" err="1">
                <a:solidFill>
                  <a:srgbClr val="FFFF00"/>
                </a:solidFill>
              </a:rPr>
              <a:t>индик</a:t>
            </a:r>
            <a:r>
              <a:rPr lang="uk-UA" sz="1400" b="1" i="1" dirty="0" smtClean="0">
                <a:solidFill>
                  <a:srgbClr val="FFFF00"/>
                </a:solidFill>
              </a:rPr>
              <a:t>?</a:t>
            </a:r>
            <a:endParaRPr lang="ru-RU" sz="1400" b="1" dirty="0">
              <a:solidFill>
                <a:srgbClr val="FFFF00"/>
              </a:solidFill>
            </a:endParaRPr>
          </a:p>
          <a:p>
            <a:pPr marL="152400" indent="0">
              <a:lnSpc>
                <a:spcPct val="120000"/>
              </a:lnSpc>
              <a:buNone/>
            </a:pPr>
            <a:r>
              <a:rPr lang="uk-UA" sz="1400" b="1" dirty="0">
                <a:solidFill>
                  <a:srgbClr val="FFFF00"/>
                </a:solidFill>
              </a:rPr>
              <a:t>9)</a:t>
            </a:r>
            <a:r>
              <a:rPr lang="uk-UA" sz="1400" b="1" i="1" dirty="0">
                <a:solidFill>
                  <a:srgbClr val="FFFF00"/>
                </a:solidFill>
              </a:rPr>
              <a:t> автентичний </a:t>
            </a:r>
            <a:r>
              <a:rPr lang="uk-UA" sz="1400" b="1" dirty="0">
                <a:solidFill>
                  <a:srgbClr val="FFFF00"/>
                </a:solidFill>
              </a:rPr>
              <a:t>чи</a:t>
            </a:r>
            <a:r>
              <a:rPr lang="uk-UA" sz="1400" b="1" i="1" dirty="0">
                <a:solidFill>
                  <a:srgbClr val="FFFF00"/>
                </a:solidFill>
              </a:rPr>
              <a:t> </a:t>
            </a:r>
            <a:r>
              <a:rPr lang="uk-UA" sz="1400" b="1" i="1" dirty="0" err="1">
                <a:solidFill>
                  <a:srgbClr val="FFFF00"/>
                </a:solidFill>
              </a:rPr>
              <a:t>аутотентичний</a:t>
            </a:r>
            <a:r>
              <a:rPr lang="uk-UA" sz="1400" b="1" i="1" dirty="0">
                <a:solidFill>
                  <a:srgbClr val="FFFF00"/>
                </a:solidFill>
              </a:rPr>
              <a:t>?      </a:t>
            </a:r>
            <a:r>
              <a:rPr lang="uk-UA" sz="1400" b="1" i="1" dirty="0" smtClean="0">
                <a:solidFill>
                  <a:srgbClr val="FFFF00"/>
                </a:solidFill>
              </a:rPr>
              <a:t>         </a:t>
            </a:r>
            <a:r>
              <a:rPr lang="uk-UA" sz="1400" b="1" dirty="0">
                <a:solidFill>
                  <a:srgbClr val="FFFF00"/>
                </a:solidFill>
              </a:rPr>
              <a:t>9)</a:t>
            </a:r>
            <a:r>
              <a:rPr lang="uk-UA" sz="1400" b="1" i="1" dirty="0">
                <a:solidFill>
                  <a:srgbClr val="FFFF00"/>
                </a:solidFill>
              </a:rPr>
              <a:t> </a:t>
            </a:r>
            <a:r>
              <a:rPr lang="uk-UA" sz="1400" b="1" i="1" dirty="0" err="1">
                <a:solidFill>
                  <a:srgbClr val="FFFF00"/>
                </a:solidFill>
              </a:rPr>
              <a:t>ауторитет</a:t>
            </a:r>
            <a:r>
              <a:rPr lang="uk-UA" sz="1400" b="1" i="1" dirty="0">
                <a:solidFill>
                  <a:srgbClr val="FFFF00"/>
                </a:solidFill>
              </a:rPr>
              <a:t> </a:t>
            </a:r>
            <a:r>
              <a:rPr lang="uk-UA" sz="1400" b="1" dirty="0">
                <a:solidFill>
                  <a:srgbClr val="FFFF00"/>
                </a:solidFill>
              </a:rPr>
              <a:t>чи</a:t>
            </a:r>
            <a:r>
              <a:rPr lang="uk-UA" sz="1400" b="1" i="1" dirty="0">
                <a:solidFill>
                  <a:srgbClr val="FFFF00"/>
                </a:solidFill>
              </a:rPr>
              <a:t> авторитет</a:t>
            </a:r>
            <a:r>
              <a:rPr lang="uk-UA" sz="1400" b="1" i="1" dirty="0" smtClean="0">
                <a:solidFill>
                  <a:srgbClr val="FFFF00"/>
                </a:solidFill>
              </a:rPr>
              <a:t>?</a:t>
            </a:r>
            <a:endParaRPr lang="ru-RU" sz="1400" b="1" dirty="0">
              <a:solidFill>
                <a:srgbClr val="FFFF00"/>
              </a:solidFill>
            </a:endParaRPr>
          </a:p>
          <a:p>
            <a:pPr marL="152400" indent="0">
              <a:lnSpc>
                <a:spcPct val="120000"/>
              </a:lnSpc>
              <a:buNone/>
            </a:pPr>
            <a:r>
              <a:rPr lang="uk-UA" sz="1400" b="1" dirty="0">
                <a:solidFill>
                  <a:srgbClr val="FFFF00"/>
                </a:solidFill>
              </a:rPr>
              <a:t>10)</a:t>
            </a:r>
            <a:r>
              <a:rPr lang="uk-UA" sz="1400" b="1" i="1" dirty="0">
                <a:solidFill>
                  <a:srgbClr val="FFFF00"/>
                </a:solidFill>
              </a:rPr>
              <a:t> піваркуш </a:t>
            </a:r>
            <a:r>
              <a:rPr lang="uk-UA" sz="1400" b="1" dirty="0">
                <a:solidFill>
                  <a:srgbClr val="FFFF00"/>
                </a:solidFill>
              </a:rPr>
              <a:t>чи</a:t>
            </a:r>
            <a:r>
              <a:rPr lang="uk-UA" sz="1400" b="1" i="1" dirty="0">
                <a:solidFill>
                  <a:srgbClr val="FFFF00"/>
                </a:solidFill>
              </a:rPr>
              <a:t> пів аркуша?                         </a:t>
            </a:r>
            <a:r>
              <a:rPr lang="uk-UA" sz="1400" b="1" i="1" dirty="0" smtClean="0">
                <a:solidFill>
                  <a:srgbClr val="FFFF00"/>
                </a:solidFill>
              </a:rPr>
              <a:t> </a:t>
            </a:r>
            <a:r>
              <a:rPr lang="uk-UA" sz="1400" b="1" dirty="0" smtClean="0">
                <a:solidFill>
                  <a:srgbClr val="FFFF00"/>
                </a:solidFill>
              </a:rPr>
              <a:t>10</a:t>
            </a:r>
            <a:r>
              <a:rPr lang="uk-UA" sz="1400" b="1" dirty="0">
                <a:solidFill>
                  <a:srgbClr val="FFFF00"/>
                </a:solidFill>
              </a:rPr>
              <a:t>)</a:t>
            </a:r>
            <a:r>
              <a:rPr lang="uk-UA" sz="1400" b="1" i="1" dirty="0">
                <a:solidFill>
                  <a:srgbClr val="FFFF00"/>
                </a:solidFill>
              </a:rPr>
              <a:t> міфологія </a:t>
            </a:r>
            <a:r>
              <a:rPr lang="uk-UA" sz="1400" b="1" dirty="0">
                <a:solidFill>
                  <a:srgbClr val="FFFF00"/>
                </a:solidFill>
              </a:rPr>
              <a:t>чи</a:t>
            </a:r>
            <a:r>
              <a:rPr lang="uk-UA" sz="1400" b="1" i="1" dirty="0">
                <a:solidFill>
                  <a:srgbClr val="FFFF00"/>
                </a:solidFill>
              </a:rPr>
              <a:t> </a:t>
            </a:r>
            <a:r>
              <a:rPr lang="uk-UA" sz="1400" b="1" i="1" dirty="0" err="1">
                <a:solidFill>
                  <a:srgbClr val="FFFF00"/>
                </a:solidFill>
              </a:rPr>
              <a:t>мітологія</a:t>
            </a:r>
            <a:r>
              <a:rPr lang="uk-UA" sz="1400" b="1" i="1" dirty="0" smtClean="0">
                <a:solidFill>
                  <a:srgbClr val="FFFF00"/>
                </a:solidFill>
              </a:rPr>
              <a:t>?</a:t>
            </a:r>
            <a:endParaRPr lang="ru-RU" sz="1400" b="1" dirty="0">
              <a:solidFill>
                <a:srgbClr val="FFFF00"/>
              </a:solidFill>
            </a:endParaRPr>
          </a:p>
          <a:p>
            <a:pPr marL="152400" indent="0">
              <a:lnSpc>
                <a:spcPct val="120000"/>
              </a:lnSpc>
              <a:buNone/>
            </a:pPr>
            <a:r>
              <a:rPr lang="uk-UA" sz="1400" b="1" dirty="0">
                <a:solidFill>
                  <a:srgbClr val="FFFF00"/>
                </a:solidFill>
              </a:rPr>
              <a:t>11)</a:t>
            </a:r>
            <a:r>
              <a:rPr lang="uk-UA" sz="1400" b="1" i="1" dirty="0">
                <a:solidFill>
                  <a:srgbClr val="FFFF00"/>
                </a:solidFill>
              </a:rPr>
              <a:t> проектор </a:t>
            </a:r>
            <a:r>
              <a:rPr lang="uk-UA" sz="1400" b="1" dirty="0">
                <a:solidFill>
                  <a:srgbClr val="FFFF00"/>
                </a:solidFill>
              </a:rPr>
              <a:t>чи</a:t>
            </a:r>
            <a:r>
              <a:rPr lang="uk-UA" sz="1400" b="1" i="1" dirty="0">
                <a:solidFill>
                  <a:srgbClr val="FFFF00"/>
                </a:solidFill>
              </a:rPr>
              <a:t> </a:t>
            </a:r>
            <a:r>
              <a:rPr lang="uk-UA" sz="1400" b="1" i="1" dirty="0" err="1">
                <a:solidFill>
                  <a:srgbClr val="FFFF00"/>
                </a:solidFill>
              </a:rPr>
              <a:t>проєктор</a:t>
            </a:r>
            <a:r>
              <a:rPr lang="uk-UA" sz="1400" b="1" i="1" dirty="0">
                <a:solidFill>
                  <a:srgbClr val="FFFF00"/>
                </a:solidFill>
              </a:rPr>
              <a:t>?                      </a:t>
            </a:r>
            <a:r>
              <a:rPr lang="uk-UA" sz="1400" b="1" i="1" dirty="0" smtClean="0">
                <a:solidFill>
                  <a:srgbClr val="FFFF00"/>
                </a:solidFill>
              </a:rPr>
              <a:t>      </a:t>
            </a:r>
            <a:r>
              <a:rPr lang="uk-UA" sz="1400" b="1" dirty="0">
                <a:solidFill>
                  <a:srgbClr val="FFFF00"/>
                </a:solidFill>
              </a:rPr>
              <a:t>11)</a:t>
            </a:r>
            <a:r>
              <a:rPr lang="uk-UA" sz="1400" b="1" i="1" dirty="0">
                <a:solidFill>
                  <a:srgbClr val="FFFF00"/>
                </a:solidFill>
              </a:rPr>
              <a:t> півострів </a:t>
            </a:r>
            <a:r>
              <a:rPr lang="uk-UA" sz="1400" b="1" dirty="0">
                <a:solidFill>
                  <a:srgbClr val="FFFF00"/>
                </a:solidFill>
              </a:rPr>
              <a:t>чи</a:t>
            </a:r>
            <a:r>
              <a:rPr lang="uk-UA" sz="1400" b="1" i="1" dirty="0">
                <a:solidFill>
                  <a:srgbClr val="FFFF00"/>
                </a:solidFill>
              </a:rPr>
              <a:t> пів </a:t>
            </a:r>
            <a:r>
              <a:rPr lang="uk-UA" sz="1400" b="1" i="1" dirty="0" err="1">
                <a:solidFill>
                  <a:srgbClr val="FFFF00"/>
                </a:solidFill>
              </a:rPr>
              <a:t>острава</a:t>
            </a:r>
            <a:r>
              <a:rPr lang="uk-UA" sz="1400" b="1" i="1" dirty="0" smtClean="0">
                <a:solidFill>
                  <a:srgbClr val="FFFF00"/>
                </a:solidFill>
              </a:rPr>
              <a:t>?</a:t>
            </a:r>
            <a:endParaRPr lang="ru-RU" sz="1400" b="1" dirty="0">
              <a:solidFill>
                <a:srgbClr val="FFFF00"/>
              </a:solidFill>
            </a:endParaRPr>
          </a:p>
          <a:p>
            <a:pPr marL="152400" indent="0">
              <a:lnSpc>
                <a:spcPct val="120000"/>
              </a:lnSpc>
              <a:buNone/>
            </a:pPr>
            <a:r>
              <a:rPr lang="uk-UA" sz="1400" b="1" dirty="0" smtClean="0">
                <a:solidFill>
                  <a:srgbClr val="FFFF00"/>
                </a:solidFill>
              </a:rPr>
              <a:t>12)</a:t>
            </a:r>
            <a:r>
              <a:rPr lang="uk-UA" sz="1400" b="1" i="1" dirty="0" smtClean="0">
                <a:solidFill>
                  <a:srgbClr val="FFFF00"/>
                </a:solidFill>
              </a:rPr>
              <a:t> </a:t>
            </a:r>
            <a:r>
              <a:rPr lang="uk-UA" sz="1400" b="1" i="1" dirty="0" err="1">
                <a:solidFill>
                  <a:srgbClr val="FFFF00"/>
                </a:solidFill>
              </a:rPr>
              <a:t>госпіс</a:t>
            </a:r>
            <a:r>
              <a:rPr lang="uk-UA" sz="1400" b="1" i="1" dirty="0">
                <a:solidFill>
                  <a:srgbClr val="FFFF00"/>
                </a:solidFill>
              </a:rPr>
              <a:t> </a:t>
            </a:r>
            <a:r>
              <a:rPr lang="uk-UA" sz="1400" b="1" dirty="0">
                <a:solidFill>
                  <a:srgbClr val="FFFF00"/>
                </a:solidFill>
              </a:rPr>
              <a:t>чи</a:t>
            </a:r>
            <a:r>
              <a:rPr lang="uk-UA" sz="1400" b="1" i="1" dirty="0">
                <a:solidFill>
                  <a:srgbClr val="FFFF00"/>
                </a:solidFill>
              </a:rPr>
              <a:t> </a:t>
            </a:r>
            <a:r>
              <a:rPr lang="uk-UA" sz="1400" b="1" i="1" dirty="0" err="1">
                <a:solidFill>
                  <a:srgbClr val="FFFF00"/>
                </a:solidFill>
              </a:rPr>
              <a:t>хоспіс</a:t>
            </a:r>
            <a:r>
              <a:rPr lang="uk-UA" sz="1400" b="1" i="1" dirty="0">
                <a:solidFill>
                  <a:srgbClr val="FFFF00"/>
                </a:solidFill>
              </a:rPr>
              <a:t>                                     </a:t>
            </a:r>
            <a:r>
              <a:rPr lang="uk-UA" sz="1400" b="1" i="1" dirty="0" smtClean="0">
                <a:solidFill>
                  <a:srgbClr val="FFFF00"/>
                </a:solidFill>
              </a:rPr>
              <a:t>      </a:t>
            </a:r>
            <a:r>
              <a:rPr lang="uk-UA" sz="1400" b="1" dirty="0" smtClean="0">
                <a:solidFill>
                  <a:srgbClr val="FFFF00"/>
                </a:solidFill>
              </a:rPr>
              <a:t>12)</a:t>
            </a:r>
            <a:r>
              <a:rPr lang="uk-UA" sz="1400" b="1" i="1" dirty="0" smtClean="0">
                <a:solidFill>
                  <a:srgbClr val="FFFF00"/>
                </a:solidFill>
              </a:rPr>
              <a:t> </a:t>
            </a:r>
            <a:r>
              <a:rPr lang="uk-UA" sz="1400" b="1" i="1" dirty="0" err="1">
                <a:solidFill>
                  <a:srgbClr val="FFFF00"/>
                </a:solidFill>
              </a:rPr>
              <a:t>Домовой</a:t>
            </a:r>
            <a:r>
              <a:rPr lang="uk-UA" sz="1400" b="1" i="1" dirty="0">
                <a:solidFill>
                  <a:srgbClr val="FFFF00"/>
                </a:solidFill>
              </a:rPr>
              <a:t> </a:t>
            </a:r>
            <a:r>
              <a:rPr lang="uk-UA" sz="1400" b="1" dirty="0">
                <a:solidFill>
                  <a:srgbClr val="FFFF00"/>
                </a:solidFill>
              </a:rPr>
              <a:t>чи</a:t>
            </a:r>
            <a:r>
              <a:rPr lang="uk-UA" sz="1400" b="1" i="1" dirty="0">
                <a:solidFill>
                  <a:srgbClr val="FFFF00"/>
                </a:solidFill>
              </a:rPr>
              <a:t> Домовий</a:t>
            </a:r>
            <a:r>
              <a:rPr lang="uk-UA" sz="1400" b="1" i="1" dirty="0" smtClean="0">
                <a:solidFill>
                  <a:srgbClr val="FFFF00"/>
                </a:solidFill>
              </a:rPr>
              <a:t>?</a:t>
            </a:r>
            <a:endParaRPr lang="ru-RU" sz="1400" b="1" dirty="0">
              <a:solidFill>
                <a:srgbClr val="FFFF00"/>
              </a:solidFill>
            </a:endParaRPr>
          </a:p>
          <a:p>
            <a:pPr marL="152400" indent="0">
              <a:lnSpc>
                <a:spcPct val="120000"/>
              </a:lnSpc>
              <a:buNone/>
            </a:pPr>
            <a:r>
              <a:rPr lang="uk-UA" sz="1400" b="1" dirty="0" smtClean="0">
                <a:solidFill>
                  <a:srgbClr val="FFFF00"/>
                </a:solidFill>
              </a:rPr>
              <a:t>13</a:t>
            </a:r>
            <a:r>
              <a:rPr lang="ru-RU" sz="1400" b="1" dirty="0" smtClean="0">
                <a:solidFill>
                  <a:srgbClr val="FFFF00"/>
                </a:solidFill>
              </a:rPr>
              <a:t>)</a:t>
            </a:r>
            <a:r>
              <a:rPr lang="uk-UA" sz="1400" b="1" i="1" dirty="0" smtClean="0">
                <a:solidFill>
                  <a:srgbClr val="FFFF00"/>
                </a:solidFill>
              </a:rPr>
              <a:t> </a:t>
            </a:r>
            <a:r>
              <a:rPr lang="uk-UA" sz="1400" b="1" i="1" dirty="0" err="1">
                <a:solidFill>
                  <a:srgbClr val="FFFF00"/>
                </a:solidFill>
              </a:rPr>
              <a:t>мисткиня</a:t>
            </a:r>
            <a:r>
              <a:rPr lang="uk-UA" sz="1400" b="1" i="1" dirty="0">
                <a:solidFill>
                  <a:srgbClr val="FFFF00"/>
                </a:solidFill>
              </a:rPr>
              <a:t> </a:t>
            </a:r>
            <a:r>
              <a:rPr lang="uk-UA" sz="1400" b="1" dirty="0">
                <a:solidFill>
                  <a:srgbClr val="FFFF00"/>
                </a:solidFill>
              </a:rPr>
              <a:t>чи</a:t>
            </a:r>
            <a:r>
              <a:rPr lang="uk-UA" sz="1400" b="1" i="1" dirty="0">
                <a:solidFill>
                  <a:srgbClr val="FFFF00"/>
                </a:solidFill>
              </a:rPr>
              <a:t> митець?                       </a:t>
            </a:r>
            <a:r>
              <a:rPr lang="uk-UA" sz="1400" b="1" i="1" dirty="0" smtClean="0">
                <a:solidFill>
                  <a:srgbClr val="FFFF00"/>
                </a:solidFill>
              </a:rPr>
              <a:t>         </a:t>
            </a:r>
            <a:r>
              <a:rPr lang="uk-UA" sz="1400" b="1" dirty="0" smtClean="0">
                <a:solidFill>
                  <a:srgbClr val="FFFF00"/>
                </a:solidFill>
              </a:rPr>
              <a:t>13) </a:t>
            </a:r>
            <a:r>
              <a:rPr lang="uk-UA" sz="1400" b="1" i="1" dirty="0" smtClean="0">
                <a:solidFill>
                  <a:srgbClr val="FFFF00"/>
                </a:solidFill>
              </a:rPr>
              <a:t> </a:t>
            </a:r>
            <a:r>
              <a:rPr lang="uk-UA" sz="1400" b="1" i="1" dirty="0" err="1">
                <a:solidFill>
                  <a:srgbClr val="FFFF00"/>
                </a:solidFill>
              </a:rPr>
              <a:t>блогерка</a:t>
            </a:r>
            <a:r>
              <a:rPr lang="uk-UA" sz="1400" b="1" i="1" dirty="0">
                <a:solidFill>
                  <a:srgbClr val="FFFF00"/>
                </a:solidFill>
              </a:rPr>
              <a:t> </a:t>
            </a:r>
            <a:r>
              <a:rPr lang="uk-UA" sz="1400" b="1" dirty="0">
                <a:solidFill>
                  <a:srgbClr val="FFFF00"/>
                </a:solidFill>
              </a:rPr>
              <a:t>чи</a:t>
            </a:r>
            <a:r>
              <a:rPr lang="uk-UA" sz="1400" b="1" i="1" dirty="0">
                <a:solidFill>
                  <a:srgbClr val="FFFF00"/>
                </a:solidFill>
              </a:rPr>
              <a:t> </a:t>
            </a:r>
            <a:r>
              <a:rPr lang="uk-UA" sz="1400" b="1" i="1" dirty="0" err="1" smtClean="0">
                <a:solidFill>
                  <a:srgbClr val="FFFF00"/>
                </a:solidFill>
              </a:rPr>
              <a:t>блогерша</a:t>
            </a:r>
            <a:endParaRPr lang="uk-UA" sz="1400" b="1" i="1" dirty="0">
              <a:solidFill>
                <a:srgbClr val="FFFF00"/>
              </a:solidFill>
            </a:endParaRPr>
          </a:p>
          <a:p>
            <a:pPr marL="152400" indent="0">
              <a:lnSpc>
                <a:spcPct val="120000"/>
              </a:lnSpc>
              <a:buNone/>
            </a:pPr>
            <a:r>
              <a:rPr lang="uk-UA" sz="1400" b="1" i="1" dirty="0" smtClean="0">
                <a:solidFill>
                  <a:srgbClr val="FFFF00"/>
                </a:solidFill>
              </a:rPr>
              <a:t>14) </a:t>
            </a:r>
            <a:r>
              <a:rPr lang="uk-UA" sz="1400" b="1" i="1" dirty="0">
                <a:solidFill>
                  <a:srgbClr val="FFFF00"/>
                </a:solidFill>
              </a:rPr>
              <a:t>Толстой/Толста                                    </a:t>
            </a:r>
            <a:r>
              <a:rPr lang="uk-UA" sz="1400" b="1" i="1" dirty="0" smtClean="0">
                <a:solidFill>
                  <a:srgbClr val="FFFF00"/>
                </a:solidFill>
              </a:rPr>
              <a:t>       14) </a:t>
            </a:r>
            <a:r>
              <a:rPr lang="uk-UA" sz="1400" b="1" i="1" dirty="0" err="1">
                <a:solidFill>
                  <a:srgbClr val="FFFF00"/>
                </a:solidFill>
              </a:rPr>
              <a:t>Геройка</a:t>
            </a:r>
            <a:r>
              <a:rPr lang="uk-UA" sz="1400" b="1" i="1" dirty="0">
                <a:solidFill>
                  <a:srgbClr val="FFFF00"/>
                </a:solidFill>
              </a:rPr>
              <a:t>/героїня</a:t>
            </a:r>
            <a:endParaRPr lang="ru-RU" sz="1400" b="1" dirty="0">
              <a:solidFill>
                <a:srgbClr val="FFFF00"/>
              </a:solidFill>
            </a:endParaRPr>
          </a:p>
          <a:p>
            <a:pPr>
              <a:lnSpc>
                <a:spcPct val="120000"/>
              </a:lnSpc>
            </a:pPr>
            <a:r>
              <a:rPr lang="uk-UA" sz="1400" b="1" dirty="0">
                <a:solidFill>
                  <a:srgbClr val="FFFF00"/>
                </a:solidFill>
              </a:rPr>
              <a:t> </a:t>
            </a:r>
            <a:endParaRPr lang="ru-RU" sz="1400" b="1" dirty="0">
              <a:solidFill>
                <a:srgbClr val="FFFF00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endParaRPr lang="ru-RU" sz="1400" dirty="0">
              <a:solidFill>
                <a:srgbClr val="FFFF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2507" y="1308397"/>
            <a:ext cx="4274588" cy="2401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99975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819" y="205279"/>
            <a:ext cx="12135392" cy="1400530"/>
          </a:xfrm>
        </p:spPr>
        <p:txBody>
          <a:bodyPr/>
          <a:lstStyle/>
          <a:p>
            <a:pPr algn="ctr"/>
            <a:r>
              <a:rPr lang="uk-UA" b="1" dirty="0">
                <a:solidFill>
                  <a:srgbClr val="FFFF00"/>
                </a:solidFill>
              </a:rPr>
              <a:t>Уживання числівників на позначення часу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50868" y="905544"/>
            <a:ext cx="7837110" cy="5880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93170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>
                <a:solidFill>
                  <a:srgbClr val="FFFF00"/>
                </a:solidFill>
              </a:rPr>
              <a:t>Як спитати й як відповісти?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94561" y="1367974"/>
            <a:ext cx="7027822" cy="5272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00494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>
                <a:solidFill>
                  <a:srgbClr val="FFFF00"/>
                </a:solidFill>
              </a:rPr>
              <a:t>Як спитати </a:t>
            </a:r>
            <a:r>
              <a:rPr lang="uk-UA" b="1" dirty="0" smtClean="0">
                <a:solidFill>
                  <a:srgbClr val="FFFF00"/>
                </a:solidFill>
              </a:rPr>
              <a:t>та </a:t>
            </a:r>
            <a:r>
              <a:rPr lang="uk-UA" b="1" dirty="0">
                <a:solidFill>
                  <a:srgbClr val="FFFF00"/>
                </a:solidFill>
              </a:rPr>
              <a:t>як відповісти?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200000"/>
              </a:lnSpc>
            </a:pPr>
            <a:r>
              <a:rPr lang="ru-RU" sz="2400" b="1" dirty="0"/>
              <a:t>У </a:t>
            </a:r>
            <a:r>
              <a:rPr lang="ru-RU" sz="2400" b="1" dirty="0" err="1"/>
              <a:t>відповіді</a:t>
            </a:r>
            <a:r>
              <a:rPr lang="ru-RU" sz="2400" b="1" dirty="0"/>
              <a:t> на </a:t>
            </a:r>
            <a:r>
              <a:rPr lang="ru-RU" sz="2400" b="1" dirty="0" err="1" smtClean="0"/>
              <a:t>питання</a:t>
            </a:r>
            <a:r>
              <a:rPr lang="ru-RU" sz="2400" b="1" dirty="0"/>
              <a:t>: </a:t>
            </a:r>
            <a:r>
              <a:rPr lang="ru-RU" sz="2400" b="1" i="1" dirty="0">
                <a:solidFill>
                  <a:srgbClr val="FFFF00"/>
                </a:solidFill>
              </a:rPr>
              <a:t>О </a:t>
            </a:r>
            <a:r>
              <a:rPr lang="ru-RU" sz="2400" b="1" i="1" dirty="0" err="1" smtClean="0">
                <a:solidFill>
                  <a:srgbClr val="FFFF00"/>
                </a:solidFill>
              </a:rPr>
              <a:t>котрІй</a:t>
            </a:r>
            <a:r>
              <a:rPr lang="ru-RU" sz="2400" b="1" i="1" dirty="0">
                <a:solidFill>
                  <a:srgbClr val="FFFF00"/>
                </a:solidFill>
              </a:rPr>
              <a:t>? З </a:t>
            </a:r>
            <a:r>
              <a:rPr lang="ru-RU" sz="2400" b="1" i="1" dirty="0" err="1" smtClean="0">
                <a:solidFill>
                  <a:srgbClr val="FFFF00"/>
                </a:solidFill>
              </a:rPr>
              <a:t>котрОї</a:t>
            </a:r>
            <a:r>
              <a:rPr lang="ru-RU" sz="2400" b="1" i="1" dirty="0">
                <a:solidFill>
                  <a:srgbClr val="FFFF00"/>
                </a:solidFill>
              </a:rPr>
              <a:t>? До </a:t>
            </a:r>
            <a:r>
              <a:rPr lang="ru-RU" sz="2400" b="1" i="1" dirty="0" err="1" smtClean="0">
                <a:solidFill>
                  <a:srgbClr val="FFFF00"/>
                </a:solidFill>
              </a:rPr>
              <a:t>котрОї</a:t>
            </a:r>
            <a:r>
              <a:rPr lang="ru-RU" sz="2400" b="1" i="1" dirty="0">
                <a:solidFill>
                  <a:srgbClr val="FFFF00"/>
                </a:solidFill>
              </a:rPr>
              <a:t>? </a:t>
            </a:r>
            <a:r>
              <a:rPr lang="ru-RU" sz="2400" b="1" dirty="0" err="1"/>
              <a:t>відповідно</a:t>
            </a:r>
            <a:r>
              <a:rPr lang="ru-RU" sz="2400" b="1" dirty="0"/>
              <a:t> </a:t>
            </a:r>
            <a:r>
              <a:rPr lang="ru-RU" sz="2400" b="1" dirty="0" err="1"/>
              <a:t>вживаємо</a:t>
            </a:r>
            <a:r>
              <a:rPr lang="ru-RU" sz="2400" b="1" dirty="0"/>
              <a:t> </a:t>
            </a:r>
            <a:r>
              <a:rPr lang="ru-RU" sz="2400" b="1" dirty="0" err="1">
                <a:solidFill>
                  <a:srgbClr val="FFFF00"/>
                </a:solidFill>
              </a:rPr>
              <a:t>конструкції</a:t>
            </a:r>
            <a:r>
              <a:rPr lang="ru-RU" sz="2400" b="1" dirty="0">
                <a:solidFill>
                  <a:srgbClr val="FFFF00"/>
                </a:solidFill>
              </a:rPr>
              <a:t> з </a:t>
            </a:r>
            <a:r>
              <a:rPr lang="ru-RU" sz="2400" b="1" dirty="0" err="1">
                <a:solidFill>
                  <a:srgbClr val="FFFF00"/>
                </a:solidFill>
              </a:rPr>
              <a:t>порядковим</a:t>
            </a:r>
            <a:r>
              <a:rPr lang="ru-RU" sz="2400" b="1" dirty="0">
                <a:solidFill>
                  <a:srgbClr val="FFFF00"/>
                </a:solidFill>
              </a:rPr>
              <a:t> </a:t>
            </a:r>
            <a:r>
              <a:rPr lang="ru-RU" sz="2400" b="1" dirty="0" err="1">
                <a:solidFill>
                  <a:srgbClr val="FFFF00"/>
                </a:solidFill>
              </a:rPr>
              <a:t>числівником</a:t>
            </a:r>
            <a:r>
              <a:rPr lang="ru-RU" sz="2400" b="1" dirty="0"/>
              <a:t>: </a:t>
            </a:r>
            <a:r>
              <a:rPr lang="ru-RU" sz="2400" b="1" i="1" dirty="0"/>
              <a:t>о </a:t>
            </a:r>
            <a:r>
              <a:rPr lang="ru-RU" sz="2400" b="1" i="1" dirty="0" err="1"/>
              <a:t>сьомій</a:t>
            </a:r>
            <a:r>
              <a:rPr lang="ru-RU" sz="2400" b="1" i="1" dirty="0"/>
              <a:t> </a:t>
            </a:r>
            <a:r>
              <a:rPr lang="ru-RU" sz="2400" b="1" i="1" dirty="0" err="1"/>
              <a:t>годині</a:t>
            </a:r>
            <a:r>
              <a:rPr lang="ru-RU" sz="2400" b="1" i="1" dirty="0"/>
              <a:t> </a:t>
            </a:r>
            <a:r>
              <a:rPr lang="ru-RU" sz="2400" b="1" dirty="0"/>
              <a:t>(а не в </a:t>
            </a:r>
            <a:r>
              <a:rPr lang="ru-RU" sz="2400" b="1" dirty="0" err="1"/>
              <a:t>сім</a:t>
            </a:r>
            <a:r>
              <a:rPr lang="ru-RU" sz="2400" b="1" dirty="0"/>
              <a:t>!), </a:t>
            </a:r>
            <a:endParaRPr lang="ru-RU" sz="2400" b="1" dirty="0" smtClean="0"/>
          </a:p>
          <a:p>
            <a:pPr>
              <a:lnSpc>
                <a:spcPct val="200000"/>
              </a:lnSpc>
            </a:pPr>
            <a:r>
              <a:rPr lang="ru-RU" sz="2400" b="1" i="1" dirty="0" smtClean="0"/>
              <a:t>о </a:t>
            </a:r>
            <a:r>
              <a:rPr lang="ru-RU" sz="2400" b="1" i="1" dirty="0" err="1"/>
              <a:t>десятій</a:t>
            </a:r>
            <a:r>
              <a:rPr lang="ru-RU" sz="2400" b="1" i="1" dirty="0"/>
              <a:t> </a:t>
            </a:r>
            <a:r>
              <a:rPr lang="ru-RU" sz="2400" b="1" dirty="0"/>
              <a:t>(а не в десять!), </a:t>
            </a:r>
            <a:endParaRPr lang="ru-RU" sz="2400" b="1" dirty="0" smtClean="0"/>
          </a:p>
          <a:p>
            <a:pPr>
              <a:lnSpc>
                <a:spcPct val="200000"/>
              </a:lnSpc>
            </a:pPr>
            <a:r>
              <a:rPr lang="ru-RU" sz="2400" b="1" i="1" dirty="0" smtClean="0"/>
              <a:t>об </a:t>
            </a:r>
            <a:r>
              <a:rPr lang="ru-RU" sz="2400" b="1" i="1" dirty="0" err="1"/>
              <a:t>одинадцятій</a:t>
            </a:r>
            <a:r>
              <a:rPr lang="ru-RU" sz="2400" b="1" i="1" dirty="0" smtClean="0"/>
              <a:t>,</a:t>
            </a:r>
          </a:p>
          <a:p>
            <a:pPr>
              <a:lnSpc>
                <a:spcPct val="200000"/>
              </a:lnSpc>
            </a:pPr>
            <a:r>
              <a:rPr lang="ru-RU" sz="2400" b="1" i="1" dirty="0" smtClean="0"/>
              <a:t> </a:t>
            </a:r>
            <a:r>
              <a:rPr lang="ru-RU" sz="2400" b="1" i="1" dirty="0"/>
              <a:t>з </a:t>
            </a:r>
            <a:r>
              <a:rPr lang="ru-RU" sz="2400" b="1" i="1" dirty="0" err="1"/>
              <a:t>третьої</a:t>
            </a:r>
            <a:r>
              <a:rPr lang="ru-RU" sz="2400" b="1" i="1" dirty="0"/>
              <a:t> до </a:t>
            </a:r>
            <a:r>
              <a:rPr lang="ru-RU" sz="2400" b="1" i="1" dirty="0" err="1"/>
              <a:t>п’ятої</a:t>
            </a:r>
            <a:r>
              <a:rPr lang="ru-RU" sz="2400" b="1" i="1" dirty="0"/>
              <a:t> </a:t>
            </a:r>
            <a:r>
              <a:rPr lang="ru-RU" sz="2400" b="1" dirty="0"/>
              <a:t>(а не з </a:t>
            </a:r>
            <a:r>
              <a:rPr lang="ru-RU" sz="2400" b="1" dirty="0" err="1"/>
              <a:t>трьох</a:t>
            </a:r>
            <a:r>
              <a:rPr lang="ru-RU" sz="2400" b="1" dirty="0"/>
              <a:t> до </a:t>
            </a:r>
            <a:r>
              <a:rPr lang="ru-RU" sz="2400" b="1" dirty="0" err="1"/>
              <a:t>п’яти</a:t>
            </a:r>
            <a:r>
              <a:rPr lang="ru-RU" sz="2400" b="1" dirty="0"/>
              <a:t>!).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V="1">
            <a:off x="4362994" y="5852160"/>
            <a:ext cx="3200400" cy="26126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2991394" y="4389120"/>
            <a:ext cx="2325189" cy="26126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V="1">
            <a:off x="5760720" y="3644537"/>
            <a:ext cx="1802674" cy="26126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090617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09005" y="0"/>
            <a:ext cx="10717042" cy="979714"/>
          </a:xfrm>
        </p:spPr>
        <p:txBody>
          <a:bodyPr/>
          <a:lstStyle/>
          <a:p>
            <a:pPr algn="ctr"/>
            <a:r>
              <a:rPr lang="uk-UA" b="1" dirty="0">
                <a:solidFill>
                  <a:srgbClr val="FFFF00"/>
                </a:solidFill>
              </a:rPr>
              <a:t>Стилістична порада</a:t>
            </a:r>
            <a:br>
              <a:rPr lang="uk-UA" b="1" dirty="0">
                <a:solidFill>
                  <a:srgbClr val="FFFF00"/>
                </a:solidFill>
              </a:rPr>
            </a:br>
            <a:r>
              <a:rPr lang="uk-UA" b="1" dirty="0">
                <a:solidFill>
                  <a:schemeClr val="tx1">
                    <a:lumMod val="95000"/>
                  </a:schemeClr>
                </a:solidFill>
              </a:rPr>
              <a:t>Будьмо пуристами!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59883706"/>
              </p:ext>
            </p:extLst>
          </p:nvPr>
        </p:nvGraphicFramePr>
        <p:xfrm>
          <a:off x="1077187" y="1373370"/>
          <a:ext cx="8947150" cy="54846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5757638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9882" y="2425210"/>
            <a:ext cx="9404723" cy="1400530"/>
          </a:xfrm>
        </p:spPr>
        <p:txBody>
          <a:bodyPr/>
          <a:lstStyle/>
          <a:p>
            <a:r>
              <a:rPr lang="uk-UA" b="1" dirty="0">
                <a:solidFill>
                  <a:srgbClr val="FFFF00"/>
                </a:solidFill>
              </a:rPr>
              <a:t>ЇХ ПИТАННЯ   /  ЇХНЄ ПИТАННЯ?</a:t>
            </a:r>
            <a:r>
              <a:rPr lang="ru-RU" b="1" dirty="0">
                <a:solidFill>
                  <a:srgbClr val="FFFF00"/>
                </a:solidFill>
              </a:rPr>
              <a:t/>
            </a:r>
            <a:br>
              <a:rPr lang="ru-RU" b="1" dirty="0">
                <a:solidFill>
                  <a:srgbClr val="FFFF00"/>
                </a:solidFill>
              </a:rPr>
            </a:b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3019" y="3125475"/>
            <a:ext cx="8375820" cy="3361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42655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499" y="113082"/>
            <a:ext cx="9404723" cy="788254"/>
          </a:xfrm>
        </p:spPr>
        <p:txBody>
          <a:bodyPr/>
          <a:lstStyle/>
          <a:p>
            <a:r>
              <a:rPr lang="uk-UA" b="1" dirty="0" smtClean="0">
                <a:solidFill>
                  <a:srgbClr val="FFFF00"/>
                </a:solidFill>
              </a:rPr>
              <a:t>Правопис і вживання займенників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03566" y="901336"/>
            <a:ext cx="7942217" cy="595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00217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622868" cy="526433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5475" y="1580606"/>
            <a:ext cx="7036526" cy="5277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4299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0"/>
            <a:ext cx="9404723" cy="827442"/>
          </a:xfrm>
        </p:spPr>
        <p:txBody>
          <a:bodyPr/>
          <a:lstStyle/>
          <a:p>
            <a:pPr algn="ctr"/>
            <a:r>
              <a:rPr lang="uk-UA" b="1" dirty="0" smtClean="0">
                <a:solidFill>
                  <a:srgbClr val="FFFF00"/>
                </a:solidFill>
              </a:rPr>
              <a:t>Зайві займенники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6111" y="705393"/>
            <a:ext cx="10979832" cy="6008915"/>
          </a:xfrm>
        </p:spPr>
        <p:txBody>
          <a:bodyPr>
            <a:normAutofit fontScale="92500"/>
          </a:bodyPr>
          <a:lstStyle/>
          <a:p>
            <a:pPr>
              <a:lnSpc>
                <a:spcPct val="200000"/>
              </a:lnSpc>
            </a:pPr>
            <a:r>
              <a:rPr lang="ru-RU" sz="2400" b="1" dirty="0"/>
              <a:t>В </a:t>
            </a:r>
            <a:r>
              <a:rPr lang="ru-RU" sz="2400" b="1" dirty="0" err="1"/>
              <a:t>aтecтaтi</a:t>
            </a:r>
            <a:r>
              <a:rPr lang="ru-RU" sz="2400" b="1" dirty="0"/>
              <a:t> </a:t>
            </a:r>
            <a:r>
              <a:rPr lang="ru-RU" sz="2400" b="1" dirty="0" smtClean="0"/>
              <a:t>я не </a:t>
            </a:r>
            <a:r>
              <a:rPr lang="ru-RU" sz="2400" b="1" dirty="0"/>
              <a:t>маю </a:t>
            </a:r>
            <a:r>
              <a:rPr lang="ru-RU" sz="2400" b="1" dirty="0" err="1"/>
              <a:t>жодної</a:t>
            </a:r>
            <a:r>
              <a:rPr lang="ru-RU" sz="2400" b="1" dirty="0"/>
              <a:t> </a:t>
            </a:r>
            <a:r>
              <a:rPr lang="ru-RU" sz="2400" b="1" dirty="0" err="1"/>
              <a:t>трійки</a:t>
            </a:r>
            <a:r>
              <a:rPr lang="ru-RU" sz="2400" b="1" dirty="0"/>
              <a:t>. </a:t>
            </a:r>
          </a:p>
          <a:p>
            <a:pPr>
              <a:lnSpc>
                <a:spcPct val="200000"/>
              </a:lnSpc>
            </a:pPr>
            <a:r>
              <a:rPr lang="ru-RU" sz="2400" b="1" dirty="0"/>
              <a:t>За </a:t>
            </a:r>
            <a:r>
              <a:rPr lang="ru-RU" sz="2400" b="1" strike="sngStrike" dirty="0" err="1"/>
              <a:t>своє</a:t>
            </a:r>
            <a:r>
              <a:rPr lang="ru-RU" sz="2400" b="1" dirty="0"/>
              <a:t> </a:t>
            </a:r>
            <a:r>
              <a:rPr lang="ru-RU" sz="2400" b="1" dirty="0" err="1"/>
              <a:t>життя</a:t>
            </a:r>
            <a:r>
              <a:rPr lang="ru-RU" sz="2400" b="1" dirty="0"/>
              <a:t> не </a:t>
            </a:r>
            <a:r>
              <a:rPr lang="ru-RU" sz="2400" b="1" dirty="0" err="1"/>
              <a:t>чув</a:t>
            </a:r>
            <a:r>
              <a:rPr lang="ru-RU" sz="2400" b="1" dirty="0"/>
              <a:t> </a:t>
            </a:r>
            <a:r>
              <a:rPr lang="ru-RU" sz="2400" b="1" dirty="0" err="1"/>
              <a:t>нiчого</a:t>
            </a:r>
            <a:r>
              <a:rPr lang="ru-RU" sz="2400" b="1" dirty="0"/>
              <a:t> </a:t>
            </a:r>
            <a:r>
              <a:rPr lang="ru-RU" sz="2400" b="1" dirty="0" err="1"/>
              <a:t>смiшнiшого</a:t>
            </a:r>
            <a:r>
              <a:rPr lang="ru-RU" sz="2400" b="1" dirty="0"/>
              <a:t>.</a:t>
            </a:r>
          </a:p>
          <a:p>
            <a:pPr>
              <a:lnSpc>
                <a:spcPct val="200000"/>
              </a:lnSpc>
            </a:pPr>
            <a:r>
              <a:rPr lang="ru-RU" sz="2400" b="1" dirty="0" err="1"/>
              <a:t>Рiдна</a:t>
            </a:r>
            <a:r>
              <a:rPr lang="ru-RU" sz="2400" b="1" dirty="0"/>
              <a:t> держава в </a:t>
            </a:r>
            <a:r>
              <a:rPr lang="ru-RU" sz="2400" b="1" dirty="0" err="1"/>
              <a:t>цiй</a:t>
            </a:r>
            <a:r>
              <a:rPr lang="ru-RU" sz="2400" b="1" dirty="0"/>
              <a:t> </a:t>
            </a:r>
            <a:r>
              <a:rPr lang="ru-RU" sz="2400" b="1" dirty="0" err="1"/>
              <a:t>ситуації</a:t>
            </a:r>
            <a:r>
              <a:rPr lang="ru-RU" sz="2400" b="1" dirty="0"/>
              <a:t> не </a:t>
            </a:r>
            <a:r>
              <a:rPr lang="ru-RU" sz="2400" b="1" dirty="0" err="1"/>
              <a:t>хоче</a:t>
            </a:r>
            <a:r>
              <a:rPr lang="ru-RU" sz="2400" b="1" dirty="0"/>
              <a:t> </a:t>
            </a:r>
            <a:r>
              <a:rPr lang="ru-RU" sz="2400" b="1" dirty="0" err="1"/>
              <a:t>брати</a:t>
            </a:r>
            <a:r>
              <a:rPr lang="ru-RU" sz="2400" b="1" dirty="0"/>
              <a:t> </a:t>
            </a:r>
            <a:r>
              <a:rPr lang="ru-RU" sz="2400" b="1" dirty="0" err="1"/>
              <a:t>щодо</a:t>
            </a:r>
            <a:r>
              <a:rPr lang="ru-RU" sz="2400" b="1" dirty="0"/>
              <a:t> нас </a:t>
            </a:r>
            <a:r>
              <a:rPr lang="ru-RU" sz="2400" b="1" dirty="0" err="1"/>
              <a:t>певних</a:t>
            </a:r>
            <a:r>
              <a:rPr lang="ru-RU" sz="2400" b="1" dirty="0"/>
              <a:t> </a:t>
            </a:r>
            <a:r>
              <a:rPr lang="ru-RU" sz="2400" b="1" dirty="0" err="1"/>
              <a:t>зобов'язань</a:t>
            </a:r>
            <a:r>
              <a:rPr lang="ru-RU" sz="2400" b="1" dirty="0"/>
              <a:t>.</a:t>
            </a:r>
          </a:p>
          <a:p>
            <a:pPr>
              <a:lnSpc>
                <a:spcPct val="200000"/>
              </a:lnSpc>
            </a:pPr>
            <a:r>
              <a:rPr lang="ru-RU" sz="2400" b="1" dirty="0" err="1" smtClean="0"/>
              <a:t>Середньовiчнi</a:t>
            </a:r>
            <a:r>
              <a:rPr lang="ru-RU" sz="2400" b="1" dirty="0" smtClean="0"/>
              <a:t> </a:t>
            </a:r>
            <a:r>
              <a:rPr lang="ru-RU" sz="2400" b="1" dirty="0" err="1"/>
              <a:t>цирульники</a:t>
            </a:r>
            <a:r>
              <a:rPr lang="ru-RU" sz="2400" b="1" dirty="0"/>
              <a:t>, </a:t>
            </a:r>
            <a:r>
              <a:rPr lang="ru-RU" sz="2400" b="1" dirty="0" err="1" smtClean="0"/>
              <a:t>які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застосовували</a:t>
            </a:r>
            <a:r>
              <a:rPr lang="ru-RU" sz="2400" b="1" dirty="0" smtClean="0"/>
              <a:t> </a:t>
            </a:r>
            <a:r>
              <a:rPr lang="ru-RU" sz="2400" b="1" dirty="0" err="1"/>
              <a:t>кровопускання</a:t>
            </a:r>
            <a:r>
              <a:rPr lang="ru-RU" sz="2400" b="1" dirty="0"/>
              <a:t> </a:t>
            </a:r>
            <a:r>
              <a:rPr lang="ru-RU" sz="2400" b="1" dirty="0" err="1"/>
              <a:t>вiд</a:t>
            </a:r>
            <a:r>
              <a:rPr lang="ru-RU" sz="2400" b="1" dirty="0"/>
              <a:t> </a:t>
            </a:r>
            <a:r>
              <a:rPr lang="ru-RU" sz="2400" b="1" dirty="0" err="1"/>
              <a:t>багатьох</a:t>
            </a:r>
            <a:r>
              <a:rPr lang="ru-RU" sz="2400" b="1" dirty="0"/>
              <a:t> хвороб, </a:t>
            </a:r>
            <a:r>
              <a:rPr lang="ru-RU" sz="2400" b="1" dirty="0" err="1"/>
              <a:t>мали</a:t>
            </a:r>
            <a:r>
              <a:rPr lang="ru-RU" sz="2400" b="1" dirty="0"/>
              <a:t> </a:t>
            </a:r>
            <a:r>
              <a:rPr lang="ru-RU" sz="2400" b="1" dirty="0" err="1"/>
              <a:t>рацiю</a:t>
            </a:r>
            <a:r>
              <a:rPr lang="ru-RU" sz="2400" b="1" dirty="0"/>
              <a:t> .</a:t>
            </a:r>
          </a:p>
          <a:p>
            <a:pPr>
              <a:lnSpc>
                <a:spcPct val="200000"/>
              </a:lnSpc>
            </a:pPr>
            <a:r>
              <a:rPr lang="ru-RU" sz="2400" b="1" dirty="0"/>
              <a:t>Прошу </a:t>
            </a:r>
            <a:r>
              <a:rPr lang="ru-RU" sz="2400" b="1" dirty="0" err="1"/>
              <a:t>надати</a:t>
            </a:r>
            <a:r>
              <a:rPr lang="ru-RU" sz="2400" b="1" dirty="0"/>
              <a:t> </a:t>
            </a:r>
            <a:r>
              <a:rPr lang="ru-RU" sz="2400" b="1" dirty="0" err="1"/>
              <a:t>мені</a:t>
            </a:r>
            <a:r>
              <a:rPr lang="ru-RU" sz="2400" b="1" dirty="0"/>
              <a:t> </a:t>
            </a:r>
            <a:r>
              <a:rPr lang="ru-RU" sz="2400" b="1" dirty="0" err="1"/>
              <a:t>грошову</a:t>
            </a:r>
            <a:r>
              <a:rPr lang="ru-RU" sz="2400" b="1" dirty="0"/>
              <a:t> </a:t>
            </a:r>
            <a:r>
              <a:rPr lang="ru-RU" sz="2400" b="1" dirty="0" err="1"/>
              <a:t>допомогу</a:t>
            </a:r>
            <a:r>
              <a:rPr lang="ru-RU" sz="2400" b="1" dirty="0"/>
              <a:t> у </a:t>
            </a:r>
            <a:r>
              <a:rPr lang="ru-RU" sz="2400" b="1" dirty="0" err="1"/>
              <a:t>зв'язку</a:t>
            </a:r>
            <a:r>
              <a:rPr lang="ru-RU" sz="2400" b="1" dirty="0"/>
              <a:t> </a:t>
            </a:r>
            <a:r>
              <a:rPr lang="ru-RU" sz="2400" b="1" dirty="0" err="1"/>
              <a:t>зі</a:t>
            </a:r>
            <a:r>
              <a:rPr lang="ru-RU" sz="2400" b="1" dirty="0"/>
              <a:t> </a:t>
            </a:r>
            <a:r>
              <a:rPr lang="ru-RU" sz="2400" b="1" dirty="0" err="1"/>
              <a:t>скрутним</a:t>
            </a:r>
            <a:r>
              <a:rPr lang="ru-RU" sz="2400" b="1" dirty="0"/>
              <a:t> </a:t>
            </a:r>
            <a:r>
              <a:rPr lang="ru-RU" sz="2400" b="1" dirty="0" err="1"/>
              <a:t>матеріальним</a:t>
            </a:r>
            <a:r>
              <a:rPr lang="ru-RU" sz="2400" b="1" dirty="0"/>
              <a:t> </a:t>
            </a:r>
            <a:r>
              <a:rPr lang="ru-RU" sz="2400" b="1" dirty="0" smtClean="0"/>
              <a:t>становищем.</a:t>
            </a:r>
            <a:endParaRPr lang="ru-RU" sz="2400" b="1" dirty="0"/>
          </a:p>
          <a:p>
            <a:pPr>
              <a:lnSpc>
                <a:spcPct val="200000"/>
              </a:lnSpc>
            </a:pP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0329658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2857" y="192676"/>
            <a:ext cx="8499886" cy="6374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53664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27442"/>
          </a:xfrm>
        </p:spPr>
        <p:txBody>
          <a:bodyPr/>
          <a:lstStyle/>
          <a:p>
            <a:pPr algn="ctr"/>
            <a:r>
              <a:rPr lang="uk-UA" b="1" dirty="0" smtClean="0">
                <a:solidFill>
                  <a:srgbClr val="FFFF00"/>
                </a:solidFill>
              </a:rPr>
              <a:t>Стилістична порада</a:t>
            </a:r>
            <a:endParaRPr lang="ru-RU" b="1" dirty="0">
              <a:solidFill>
                <a:srgbClr val="FFFF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6413840"/>
              </p:ext>
            </p:extLst>
          </p:nvPr>
        </p:nvGraphicFramePr>
        <p:xfrm>
          <a:off x="463550" y="1279525"/>
          <a:ext cx="11293475" cy="53562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6" name="Прямая соединительная линия 5"/>
          <p:cNvCxnSpPr/>
          <p:nvPr/>
        </p:nvCxnSpPr>
        <p:spPr>
          <a:xfrm flipV="1">
            <a:off x="646111" y="1828800"/>
            <a:ext cx="4970918" cy="52251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789534" y="2991394"/>
            <a:ext cx="4558938" cy="39188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646111" y="3984171"/>
            <a:ext cx="6538460" cy="111034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1136469" y="4996542"/>
            <a:ext cx="3762102" cy="52252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V="1">
            <a:off x="1240972" y="5538651"/>
            <a:ext cx="4715691" cy="91348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V="1">
            <a:off x="1106827" y="6361611"/>
            <a:ext cx="3034099" cy="52252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81381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971133"/>
          </a:xfrm>
        </p:spPr>
        <p:txBody>
          <a:bodyPr/>
          <a:lstStyle/>
          <a:p>
            <a:pPr algn="ctr"/>
            <a:r>
              <a:rPr lang="uk-UA" b="1" dirty="0" smtClean="0">
                <a:solidFill>
                  <a:srgbClr val="FFFF00"/>
                </a:solidFill>
              </a:rPr>
              <a:t>ПРИКМЕТНИК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90057" y="938284"/>
            <a:ext cx="7707945" cy="5498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42695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>
                <a:solidFill>
                  <a:srgbClr val="FFFF00"/>
                </a:solidFill>
              </a:rPr>
              <a:t>Правописна порада</a:t>
            </a:r>
            <a:endParaRPr lang="ru-RU" b="1" dirty="0">
              <a:solidFill>
                <a:srgbClr val="FFFF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07189666"/>
              </p:ext>
            </p:extLst>
          </p:nvPr>
        </p:nvGraphicFramePr>
        <p:xfrm>
          <a:off x="1103313" y="2052638"/>
          <a:ext cx="10470378" cy="41957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914801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3577" y="-39190"/>
            <a:ext cx="10301920" cy="689718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9464" y="4033833"/>
            <a:ext cx="3700055" cy="2125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2652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5474" y="6771"/>
            <a:ext cx="8987246" cy="6740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1062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СТУПЕНІ ПОРІВНЯННЯ ЯКІСНИХ прикметників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>
                <a:solidFill>
                  <a:srgbClr val="FFFF00"/>
                </a:solidFill>
              </a:rPr>
              <a:t>При </a:t>
            </a:r>
            <a:r>
              <a:rPr lang="ru-RU" b="1" dirty="0" err="1">
                <a:solidFill>
                  <a:srgbClr val="FFFF00"/>
                </a:solidFill>
              </a:rPr>
              <a:t>утворенні</a:t>
            </a:r>
            <a:r>
              <a:rPr lang="ru-RU" b="1" dirty="0">
                <a:solidFill>
                  <a:srgbClr val="FFFF00"/>
                </a:solidFill>
              </a:rPr>
              <a:t> форм </a:t>
            </a:r>
            <a:r>
              <a:rPr lang="ru-RU" b="1" dirty="0" err="1">
                <a:solidFill>
                  <a:srgbClr val="FFFF00"/>
                </a:solidFill>
              </a:rPr>
              <a:t>вищого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ступеня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порівняння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із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суфік­сом</a:t>
            </a:r>
            <a:r>
              <a:rPr lang="ru-RU" b="1" dirty="0">
                <a:solidFill>
                  <a:srgbClr val="FFFF00"/>
                </a:solidFill>
              </a:rPr>
              <a:t> -ш- основа </a:t>
            </a:r>
            <a:r>
              <a:rPr lang="ru-RU" b="1" dirty="0" err="1">
                <a:solidFill>
                  <a:srgbClr val="FFFF00"/>
                </a:solidFill>
              </a:rPr>
              <a:t>прикметника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може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зазнавати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змін</a:t>
            </a:r>
            <a:r>
              <a:rPr lang="ru-RU" b="1" dirty="0">
                <a:solidFill>
                  <a:srgbClr val="FFFF00"/>
                </a:solidFill>
              </a:rPr>
              <a:t>:</a:t>
            </a:r>
          </a:p>
          <a:p>
            <a:endParaRPr lang="ru-RU" b="1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ru-RU" b="1" dirty="0">
                <a:solidFill>
                  <a:srgbClr val="FFFF00"/>
                </a:solidFill>
              </a:rPr>
              <a:t>— </a:t>
            </a:r>
            <a:r>
              <a:rPr lang="ru-RU" b="1" dirty="0" err="1">
                <a:solidFill>
                  <a:srgbClr val="FFFF00"/>
                </a:solidFill>
              </a:rPr>
              <a:t>суфікси</a:t>
            </a:r>
            <a:r>
              <a:rPr lang="ru-RU" b="1" dirty="0">
                <a:solidFill>
                  <a:srgbClr val="FFFF00"/>
                </a:solidFill>
              </a:rPr>
              <a:t> -к-, -</a:t>
            </a:r>
            <a:r>
              <a:rPr lang="ru-RU" b="1" dirty="0" err="1">
                <a:solidFill>
                  <a:srgbClr val="FFFF00"/>
                </a:solidFill>
              </a:rPr>
              <a:t>ок</a:t>
            </a:r>
            <a:r>
              <a:rPr lang="ru-RU" b="1" dirty="0">
                <a:solidFill>
                  <a:srgbClr val="FFFF00"/>
                </a:solidFill>
              </a:rPr>
              <a:t>-, -</a:t>
            </a:r>
            <a:r>
              <a:rPr lang="ru-RU" b="1" dirty="0" err="1">
                <a:solidFill>
                  <a:srgbClr val="FFFF00"/>
                </a:solidFill>
              </a:rPr>
              <a:t>єн</a:t>
            </a:r>
            <a:r>
              <a:rPr lang="ru-RU" b="1" dirty="0">
                <a:solidFill>
                  <a:srgbClr val="FFFF00"/>
                </a:solidFill>
              </a:rPr>
              <a:t>- </a:t>
            </a:r>
            <a:r>
              <a:rPr lang="ru-RU" b="1" dirty="0" err="1">
                <a:solidFill>
                  <a:srgbClr val="FFFF00"/>
                </a:solidFill>
              </a:rPr>
              <a:t>випадають</a:t>
            </a:r>
            <a:r>
              <a:rPr lang="ru-RU" b="1" dirty="0">
                <a:solidFill>
                  <a:srgbClr val="FFFF00"/>
                </a:solidFill>
              </a:rPr>
              <a:t>: </a:t>
            </a:r>
            <a:r>
              <a:rPr lang="ru-RU" b="1" dirty="0"/>
              <a:t>короткий — </a:t>
            </a:r>
            <a:r>
              <a:rPr lang="ru-RU" b="1" dirty="0" err="1"/>
              <a:t>коротший</a:t>
            </a:r>
            <a:r>
              <a:rPr lang="ru-RU" b="1" dirty="0"/>
              <a:t>;</a:t>
            </a:r>
          </a:p>
          <a:p>
            <a:pPr marL="0" indent="0">
              <a:buNone/>
            </a:pPr>
            <a:r>
              <a:rPr lang="ru-RU" b="1" dirty="0">
                <a:solidFill>
                  <a:srgbClr val="FFFF00"/>
                </a:solidFill>
              </a:rPr>
              <a:t>—  с + ш = </a:t>
            </a:r>
            <a:r>
              <a:rPr lang="ru-RU" b="1" dirty="0" err="1">
                <a:solidFill>
                  <a:srgbClr val="FFFF00"/>
                </a:solidFill>
              </a:rPr>
              <a:t>гич</a:t>
            </a:r>
            <a:r>
              <a:rPr lang="ru-RU" b="1" dirty="0">
                <a:solidFill>
                  <a:srgbClr val="FFFF00"/>
                </a:solidFill>
              </a:rPr>
              <a:t> (</a:t>
            </a:r>
            <a:r>
              <a:rPr lang="ru-RU" b="1" dirty="0" err="1">
                <a:solidFill>
                  <a:srgbClr val="FFFF00"/>
                </a:solidFill>
              </a:rPr>
              <a:t>ги</a:t>
            </a:r>
            <a:r>
              <a:rPr lang="ru-RU" b="1" dirty="0">
                <a:solidFill>
                  <a:srgbClr val="FFFF00"/>
                </a:solidFill>
              </a:rPr>
              <a:t>): </a:t>
            </a:r>
            <a:r>
              <a:rPr lang="ru-RU" b="1" dirty="0" err="1"/>
              <a:t>високий</a:t>
            </a:r>
            <a:r>
              <a:rPr lang="ru-RU" b="1" dirty="0"/>
              <a:t> — </a:t>
            </a:r>
            <a:r>
              <a:rPr lang="ru-RU" b="1" dirty="0" err="1"/>
              <a:t>вищий</a:t>
            </a:r>
            <a:r>
              <a:rPr lang="ru-RU" b="1" dirty="0"/>
              <a:t>;</a:t>
            </a:r>
          </a:p>
          <a:p>
            <a:pPr marL="0" indent="0">
              <a:buNone/>
            </a:pPr>
            <a:r>
              <a:rPr lang="ru-RU" b="1" dirty="0">
                <a:solidFill>
                  <a:srgbClr val="FFFF00"/>
                </a:solidFill>
              </a:rPr>
              <a:t>—  </a:t>
            </a:r>
            <a:r>
              <a:rPr lang="ru-RU" b="1" dirty="0" err="1">
                <a:solidFill>
                  <a:srgbClr val="FFFF00"/>
                </a:solidFill>
              </a:rPr>
              <a:t>г,ж,з</a:t>
            </a:r>
            <a:r>
              <a:rPr lang="ru-RU" b="1" dirty="0">
                <a:solidFill>
                  <a:srgbClr val="FFFF00"/>
                </a:solidFill>
              </a:rPr>
              <a:t> + ш= </a:t>
            </a:r>
            <a:r>
              <a:rPr lang="ru-RU" b="1" dirty="0" err="1">
                <a:solidFill>
                  <a:srgbClr val="FFFF00"/>
                </a:solidFill>
              </a:rPr>
              <a:t>жч</a:t>
            </a:r>
            <a:r>
              <a:rPr lang="ru-RU" b="1" dirty="0">
                <a:solidFill>
                  <a:srgbClr val="FFFF00"/>
                </a:solidFill>
              </a:rPr>
              <a:t>: </a:t>
            </a:r>
            <a:r>
              <a:rPr lang="ru-RU" b="1" dirty="0" err="1"/>
              <a:t>близький</a:t>
            </a:r>
            <a:r>
              <a:rPr lang="ru-RU" b="1" dirty="0"/>
              <a:t> — </a:t>
            </a:r>
            <a:r>
              <a:rPr lang="ru-RU" b="1" dirty="0" err="1"/>
              <a:t>ближчий</a:t>
            </a:r>
            <a:r>
              <a:rPr lang="ru-RU" b="1" dirty="0"/>
              <a:t>, </a:t>
            </a:r>
            <a:r>
              <a:rPr lang="ru-RU" b="1" dirty="0" err="1"/>
              <a:t>дорогий</a:t>
            </a:r>
            <a:r>
              <a:rPr lang="ru-RU" b="1" dirty="0"/>
              <a:t> — </a:t>
            </a:r>
            <a:r>
              <a:rPr lang="ru-RU" b="1" dirty="0" err="1"/>
              <a:t>дорожчий</a:t>
            </a:r>
            <a:r>
              <a:rPr lang="ru-RU" b="1" dirty="0"/>
              <a:t>, </a:t>
            </a:r>
            <a:r>
              <a:rPr lang="ru-RU" b="1" dirty="0" err="1"/>
              <a:t>дужий</a:t>
            </a:r>
            <a:r>
              <a:rPr lang="ru-RU" b="1" dirty="0"/>
              <a:t> — </a:t>
            </a:r>
            <a:r>
              <a:rPr lang="ru-RU" b="1" dirty="0" err="1"/>
              <a:t>дужчий</a:t>
            </a:r>
            <a:r>
              <a:rPr lang="ru-RU" b="1" dirty="0"/>
              <a:t>.</a:t>
            </a:r>
          </a:p>
          <a:p>
            <a:endParaRPr lang="ru-RU" dirty="0"/>
          </a:p>
          <a:p>
            <a:pPr marL="0" indent="0" algn="ctr">
              <a:buNone/>
            </a:pPr>
            <a:r>
              <a:rPr lang="ru-RU" b="1" u="sng" dirty="0" err="1">
                <a:solidFill>
                  <a:srgbClr val="FFC000"/>
                </a:solidFill>
              </a:rPr>
              <a:t>Винятки</a:t>
            </a:r>
            <a:r>
              <a:rPr lang="ru-RU" b="1" u="sng" dirty="0">
                <a:solidFill>
                  <a:srgbClr val="FFC000"/>
                </a:solidFill>
              </a:rPr>
              <a:t>: </a:t>
            </a:r>
            <a:r>
              <a:rPr lang="ru-RU" b="1" u="sng" dirty="0" err="1">
                <a:solidFill>
                  <a:srgbClr val="FFC000"/>
                </a:solidFill>
              </a:rPr>
              <a:t>довгий</a:t>
            </a:r>
            <a:r>
              <a:rPr lang="ru-RU" b="1" u="sng" dirty="0">
                <a:solidFill>
                  <a:srgbClr val="FFC000"/>
                </a:solidFill>
              </a:rPr>
              <a:t> — </a:t>
            </a:r>
            <a:r>
              <a:rPr lang="ru-RU" b="1" u="sng" dirty="0" err="1">
                <a:solidFill>
                  <a:srgbClr val="FFC000"/>
                </a:solidFill>
              </a:rPr>
              <a:t>довший</a:t>
            </a:r>
            <a:r>
              <a:rPr lang="ru-RU" b="1" u="sng" dirty="0">
                <a:solidFill>
                  <a:srgbClr val="FFC000"/>
                </a:solidFill>
              </a:rPr>
              <a:t>, легкий — легший.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956277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7727" y="421277"/>
            <a:ext cx="8003496" cy="6002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125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3200" b="1" dirty="0" smtClean="0">
                <a:solidFill>
                  <a:schemeClr val="tx1"/>
                </a:solidFill>
              </a:rPr>
              <a:t>Визначити ступені порівняння</a:t>
            </a:r>
            <a:r>
              <a:rPr lang="uk-UA" sz="2000" dirty="0" smtClean="0"/>
              <a:t/>
            </a:r>
            <a:br>
              <a:rPr lang="uk-UA" sz="2000" dirty="0" smtClean="0"/>
            </a:br>
            <a:r>
              <a:rPr lang="uk-UA" sz="2000" dirty="0" smtClean="0"/>
              <a:t/>
            </a:r>
            <a:br>
              <a:rPr lang="uk-UA" sz="2000" dirty="0" smtClean="0"/>
            </a:br>
            <a:r>
              <a:rPr lang="uk-UA" sz="2000" b="1" dirty="0" smtClean="0">
                <a:solidFill>
                  <a:srgbClr val="FFC000"/>
                </a:solidFill>
              </a:rPr>
              <a:t>1-нульовий, 2-вищий,3-найвищий</a:t>
            </a:r>
            <a:endParaRPr lang="ru-RU" sz="2000" b="1" dirty="0">
              <a:solidFill>
                <a:srgbClr val="FFC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6389" y="1946366"/>
            <a:ext cx="10816045" cy="4302034"/>
          </a:xfrm>
        </p:spPr>
        <p:txBody>
          <a:bodyPr>
            <a:normAutofit lnSpcReduction="10000"/>
          </a:bodyPr>
          <a:lstStyle/>
          <a:p>
            <a:pPr marL="0" indent="0" algn="just">
              <a:lnSpc>
                <a:spcPct val="200000"/>
              </a:lnSpc>
              <a:buNone/>
            </a:pPr>
            <a:r>
              <a:rPr lang="uk-UA" sz="2800" b="1" dirty="0" smtClean="0"/>
              <a:t>Кращий фахівець, найбільш складний </a:t>
            </a:r>
            <a:r>
              <a:rPr lang="uk-UA" sz="2800" b="1" dirty="0"/>
              <a:t>вибір, </a:t>
            </a:r>
            <a:r>
              <a:rPr lang="uk-UA" sz="2800" b="1" dirty="0" smtClean="0"/>
              <a:t>найщедріший </a:t>
            </a:r>
            <a:r>
              <a:rPr lang="uk-UA" sz="2800" b="1" dirty="0"/>
              <a:t>урожай, </a:t>
            </a:r>
            <a:r>
              <a:rPr lang="uk-UA" sz="2800" b="1" dirty="0" smtClean="0"/>
              <a:t>мила </a:t>
            </a:r>
            <a:r>
              <a:rPr lang="uk-UA" sz="2800" b="1" dirty="0" err="1" smtClean="0"/>
              <a:t>фахівчиня</a:t>
            </a:r>
            <a:r>
              <a:rPr lang="uk-UA" sz="2800" b="1" dirty="0" smtClean="0"/>
              <a:t>, </a:t>
            </a:r>
            <a:r>
              <a:rPr lang="uk-UA" sz="2800" b="1" dirty="0"/>
              <a:t>малесенька </a:t>
            </a:r>
            <a:r>
              <a:rPr lang="uk-UA" sz="2800" b="1" dirty="0" smtClean="0"/>
              <a:t>платня, </a:t>
            </a:r>
            <a:r>
              <a:rPr lang="uk-UA" sz="2800" b="1" dirty="0" err="1"/>
              <a:t>щонайбільш</a:t>
            </a:r>
            <a:r>
              <a:rPr lang="uk-UA" sz="2800" b="1" dirty="0"/>
              <a:t> дорога людина, величезна яма, </a:t>
            </a:r>
            <a:r>
              <a:rPr lang="uk-UA" sz="2800" b="1" dirty="0" smtClean="0"/>
              <a:t>знаменитий політик, найкращий </a:t>
            </a:r>
            <a:r>
              <a:rPr lang="uk-UA" sz="2800" b="1" dirty="0"/>
              <a:t>друг, найогидніший вчинок, сивий дід, </a:t>
            </a:r>
            <a:r>
              <a:rPr lang="uk-UA" sz="2800" b="1" dirty="0" smtClean="0"/>
              <a:t>погана </a:t>
            </a:r>
            <a:r>
              <a:rPr lang="uk-UA" sz="2800" b="1" dirty="0"/>
              <a:t>гра, лисий кіт, </a:t>
            </a:r>
            <a:r>
              <a:rPr lang="uk-UA" sz="2800" b="1" dirty="0" smtClean="0"/>
              <a:t>гарні  стосунки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906245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2199</TotalTime>
  <Words>1019</Words>
  <Application>Microsoft Office PowerPoint</Application>
  <PresentationFormat>Широкоэкранный</PresentationFormat>
  <Paragraphs>143</Paragraphs>
  <Slides>40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5" baseType="lpstr">
      <vt:lpstr>Arial</vt:lpstr>
      <vt:lpstr>Century Gothic</vt:lpstr>
      <vt:lpstr>Times New Roman</vt:lpstr>
      <vt:lpstr>Wingdings 3</vt:lpstr>
      <vt:lpstr>Ион</vt:lpstr>
      <vt:lpstr>ТЕМА 10. МОРФОЛОГІЧНІ ЗАСОБИ ПРОФЕСІЙНОГО МОВЛЕННЯ. ПРИКМЕТНИК. ЗАЙМЕННИК.ЧИСЛІВНИК</vt:lpstr>
      <vt:lpstr>ВИПРАВТЕ ПОМИЛКИ</vt:lpstr>
      <vt:lpstr>ТО ЯК же ПРАВИЛЬНО (за ред.правопису 2019 року) ?</vt:lpstr>
      <vt:lpstr>ПРИКМЕТНИК</vt:lpstr>
      <vt:lpstr>Презентация PowerPoint</vt:lpstr>
      <vt:lpstr>Презентация PowerPoint</vt:lpstr>
      <vt:lpstr>СТУПЕНІ ПОРІВНЯННЯ ЯКІСНИХ прикметників</vt:lpstr>
      <vt:lpstr>Презентация PowerPoint</vt:lpstr>
      <vt:lpstr>Визначити ступені порівняння  1-нульовий, 2-вищий,3-найвищий</vt:lpstr>
      <vt:lpstr>Презентация PowerPoint</vt:lpstr>
      <vt:lpstr>Презентация PowerPoint</vt:lpstr>
      <vt:lpstr>Презентация PowerPoint</vt:lpstr>
      <vt:lpstr>Презентация PowerPoint</vt:lpstr>
      <vt:lpstr>Виправити помилки</vt:lpstr>
      <vt:lpstr>Виправимо помилки</vt:lpstr>
      <vt:lpstr>Наголошуємо слова правильно 1  /2 </vt:lpstr>
      <vt:lpstr>Підступний числівник  0 1 2 3 4 5 6 7 8 9 </vt:lpstr>
      <vt:lpstr>Презентация PowerPoint</vt:lpstr>
      <vt:lpstr>Відмінювання кількісних числівників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Порядкові числівники</vt:lpstr>
      <vt:lpstr>Правописна порада</vt:lpstr>
      <vt:lpstr>Як спитати час? котрИй, котрА, о котрІй годині(а)</vt:lpstr>
      <vt:lpstr>Презентация PowerPoint</vt:lpstr>
      <vt:lpstr>Як спитати й як відповісти?</vt:lpstr>
      <vt:lpstr>Уживання числівників на позначення часу</vt:lpstr>
      <vt:lpstr>Як спитати й як відповісти?</vt:lpstr>
      <vt:lpstr>Як спитати та як відповісти?</vt:lpstr>
      <vt:lpstr>Стилістична порада Будьмо пуристами!</vt:lpstr>
      <vt:lpstr>ЇХ ПИТАННЯ   /  ЇХНЄ ПИТАННЯ? </vt:lpstr>
      <vt:lpstr>Правопис і вживання займенників</vt:lpstr>
      <vt:lpstr>Презентация PowerPoint</vt:lpstr>
      <vt:lpstr>Зайві займенники</vt:lpstr>
      <vt:lpstr>Презентация PowerPoint</vt:lpstr>
      <vt:lpstr>Стилістична порада</vt:lpstr>
      <vt:lpstr>Правописна порада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140</cp:revision>
  <dcterms:created xsi:type="dcterms:W3CDTF">2023-07-27T09:11:54Z</dcterms:created>
  <dcterms:modified xsi:type="dcterms:W3CDTF">2023-11-20T18:49:14Z</dcterms:modified>
</cp:coreProperties>
</file>