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22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0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518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20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20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11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91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9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20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933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4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9/3/2022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34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sirup.online/5th/" TargetMode="External"/><Relationship Id="rId3" Type="http://schemas.openxmlformats.org/officeDocument/2006/relationships/hyperlink" Target="https://www.hape.io/" TargetMode="External"/><Relationship Id="rId7" Type="http://schemas.openxmlformats.org/officeDocument/2006/relationships/hyperlink" Target="https://theothersideoftruth.com/" TargetMode="External"/><Relationship Id="rId2" Type="http://schemas.openxmlformats.org/officeDocument/2006/relationships/hyperlink" Target="https://www.awwwards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ola.co.jp/wecaremore/mothersday/" TargetMode="External"/><Relationship Id="rId5" Type="http://schemas.openxmlformats.org/officeDocument/2006/relationships/hyperlink" Target="https://www.kubota.com/futurecube/" TargetMode="External"/><Relationship Id="rId4" Type="http://schemas.openxmlformats.org/officeDocument/2006/relationships/hyperlink" Target="https://atmos.leeroy.ca/" TargetMode="External"/><Relationship Id="rId9" Type="http://schemas.openxmlformats.org/officeDocument/2006/relationships/hyperlink" Target="https://microwaver59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004" t="31447" r="17712" b="19371"/>
          <a:stretch/>
        </p:blipFill>
        <p:spPr>
          <a:xfrm>
            <a:off x="1672445" y="94890"/>
            <a:ext cx="8862205" cy="40670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8723" y="4495800"/>
            <a:ext cx="94583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Вебпрограмування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57547" y="5245164"/>
            <a:ext cx="5400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вебсайту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ector collection of web development shield signs: html5, css3, фотообои •  фотообои вектор, реагировать, белый | myloview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374" y="2865530"/>
            <a:ext cx="5009190" cy="333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963033" y="215064"/>
            <a:ext cx="5870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етап. HTML-CSS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верстка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962" y="741872"/>
            <a:ext cx="110245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Залежно від цілей і завдань сайту, верстка повинна задовольняти деяким вимогам. Зазвичай, ці вимоги такі: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Кросбраузерність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- сторінки повинні однаково відображатися в популярних браузерах (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Mozilla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Firefox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Chrome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Explorer,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Safari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Адаптивність під різні розміри екрану та мобільні пристрої.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Гнучкість верстки - можливість легко додавати/видаляти блоки інформації на сторінки.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Швидкість обробки коду браузером.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Валідність – відповідність до різних стандартів.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Семантична коректність - логічне і правильне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використання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елементів HTML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6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866812" y="163306"/>
            <a:ext cx="10494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етап. Програмування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 встановлення на систему керування контентом (CMS)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8189" y="799895"/>
            <a:ext cx="11490385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чисто технічний етап, на якому реалізується весь функціонал сайту. Вимоги до цього етапу визначаються в технічному завданні.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Заповнення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сайту контентом (інформацією)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цьому етапі відбувається наповнення сайту якісним, професійним контентом. Всі матеріали сайту, будь то тексти чи графіка повинні вписуватися в загальну концепцію сайту, відповідати його цілям і задачам.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Тестування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сайту і виправлення помилок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Тестування працездатності сайту може проводити як розробник, так і замовник. Найкращий варіант - це спільне тестування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56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2309" y="211175"/>
            <a:ext cx="11404121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Публікація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сайту в Інтернеті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цьому етапі для сайту обирається доменна адреса, </a:t>
            </a:r>
            <a:r>
              <a:rPr lang="uk-UA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хостингова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площадка, розгортання адміністративної частини або системи управління контентом, фізичне перенесення інформації. Здійснюються тестові перевірки в реальних умовах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Що таке SEO: як працює і що включає SEO-просування сай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152" y="2750462"/>
            <a:ext cx="4026268" cy="268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62308" y="2493311"/>
            <a:ext cx="671135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етап. Просування сайту і реклама в Інтернеті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 остаточного завершення робіт над сайтом потрібно залучати на нього відвідувачів. Для просування та популяризації сайту можна скористатися контекстною або банерною рекламою, пошуковою оптимізацією, просуванням в соціальних мережах та іншими методами.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72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1834" y="115340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https://www.awwwards.com</a:t>
            </a:r>
            <a:r>
              <a:rPr lang="en-US" dirty="0" smtClean="0">
                <a:hlinkClick r:id="rId2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https://www.hape.io</a:t>
            </a:r>
            <a:r>
              <a:rPr lang="en-US" dirty="0" smtClean="0">
                <a:hlinkClick r:id="rId3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https://atmos.leeroy.ca</a:t>
            </a:r>
            <a:r>
              <a:rPr lang="en-US" dirty="0" smtClean="0">
                <a:hlinkClick r:id="rId4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https://www.kubota.com/futurecube</a:t>
            </a:r>
            <a:r>
              <a:rPr lang="en-US" dirty="0" smtClean="0">
                <a:hlinkClick r:id="rId5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https://pola.co.jp/wecaremore/mothersday</a:t>
            </a:r>
            <a:r>
              <a:rPr lang="en-US" dirty="0" smtClean="0">
                <a:hlinkClick r:id="rId6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7"/>
              </a:rPr>
              <a:t>https://theothersideoftruth.com</a:t>
            </a:r>
            <a:r>
              <a:rPr lang="en-US" dirty="0" smtClean="0">
                <a:hlinkClick r:id="rId7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8"/>
              </a:rPr>
              <a:t>https://sirup.online/5th</a:t>
            </a:r>
            <a:r>
              <a:rPr lang="en-US" dirty="0" smtClean="0">
                <a:hlinkClick r:id="rId8"/>
              </a:rPr>
              <a:t>/</a:t>
            </a:r>
            <a:endParaRPr lang="uk-UA" dirty="0" smtClean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https://microwaver59.com</a:t>
            </a:r>
            <a:r>
              <a:rPr lang="en-US" dirty="0" smtClean="0">
                <a:hlinkClick r:id="rId9"/>
              </a:rPr>
              <a:t>/</a:t>
            </a:r>
            <a:endParaRPr lang="uk-UA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28731" y="292279"/>
            <a:ext cx="3061672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Приклади для натхнення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17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Створення та розробка сайтів в Україні: гарантія результату - TEXT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36" y="884237"/>
            <a:ext cx="11260839" cy="37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50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творення, розробка сайтів Житомир. Замовити сайт у Житомирі | WebF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01599"/>
            <a:ext cx="10711071" cy="60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6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792" y="889059"/>
            <a:ext cx="1147690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Це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найважливіший етап в створенні сайту, оскільки не можна досягти мети, якщо її немає або неправильно визначено. Від цілей буде залежати весь подальший процес створення сайту, кожен його етап. Правильно поставлена ​​мета - це вже половина успіху.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Перш, ніж приступити до розробки, необхідно проаналізувати тему, вивчити сайти потенційних конкурентів. Надалі це допоможе в створенні власної концепції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711538" y="189184"/>
            <a:ext cx="1036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етап. Визначення цілей створення сайту та проведення досліджень за темою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Етапи створення сай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046" y="3120792"/>
            <a:ext cx="4882459" cy="293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Розробка, створення сайтів Біла Церква • Веб-студія WEBMAEST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99" y="3358649"/>
            <a:ext cx="3294991" cy="23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57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2963033" y="215064"/>
            <a:ext cx="5154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Складання технічного завдання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540" y="813581"/>
            <a:ext cx="1157664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Розробка сайту є доволі складним процесом, який вимагає детальної інформації про майбутній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проєкт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Для досягнення повного взаєморозуміння із замовником необхідно правильно складене </a:t>
            </a:r>
            <a:r>
              <a:rPr lang="uk-UA" u="sng" dirty="0">
                <a:latin typeface="Arial" panose="020B0604020202020204" pitchFamily="34" charset="0"/>
                <a:cs typeface="Arial" panose="020B0604020202020204" pitchFamily="34" charset="0"/>
              </a:rPr>
              <a:t>технічне завдання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 якому будуть відображені всі поставлені завдання. У процесі створення такого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проєкту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проводиться поетапне узгодження виконуваних робіт, що дозволяє зробити сайт, який відповідає всім вимогам клієнта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 цьому етапі розробник спільно з замовником визначаються з умовами щодо реалізації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проєкту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Складання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технічного завдання (ТЗ) з попередніми вимогами до сайту.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Визначення рамок бюджету, оцінювання фінансових можливостей клієнта.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Формування команди розробників.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Узгодження часу на реалізацію проекту.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8189" y="789187"/>
            <a:ext cx="112919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ТЗ, як мінімум, має містити такі пункти: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Тип сайту (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візитка, каталог, корпоративний, магазин тощо).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Структура сайту (які сторінки повинні бути на сайті).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Функціонал сайту (пошук, каталог, стрічка новин).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Стиль дизайну (витриманий, молодіжний, в темних тонах),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кольорова гама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потреба у створенні нового бренду (логотип, слогани, фірмові кольори та шрифти).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2963033" y="215064"/>
            <a:ext cx="5154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Складання технічного завдання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Секрети успішних проектів: правильне ТЗ для розробки сайту - Зображення -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0"/>
          <a:stretch/>
        </p:blipFill>
        <p:spPr bwMode="auto">
          <a:xfrm>
            <a:off x="1446022" y="3374510"/>
            <a:ext cx="8067675" cy="29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80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963033" y="215064"/>
            <a:ext cx="5870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Технічні аспекти проектування сайту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648" y="615174"/>
            <a:ext cx="1120571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 цьому етапі визначається архітектура сайту, файлова та логічна структура сторінок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Архітектура сайту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є основною організацією клієнтської та серверної частин сайту, їх взаємозв’язок та зв’язок з кінцевим користувачем. Створення архітектури сайту є </a:t>
            </a:r>
            <a:r>
              <a:rPr lang="uk-UA" u="sng" dirty="0">
                <a:latin typeface="Arial" panose="020B0604020202020204" pitchFamily="34" charset="0"/>
                <a:cs typeface="Arial" panose="020B0604020202020204" pitchFamily="34" charset="0"/>
              </a:rPr>
              <a:t>першочерговим етапом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в його проектуванні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xmlns="" id="{FAEFDDAB-551F-48E9-A02D-B70F66B8E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2664522"/>
            <a:ext cx="6213858" cy="327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4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Что такое архитектура веб-сайта? 6 шагов в создании архитектуры веб-сай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075" y="2215540"/>
            <a:ext cx="5348677" cy="309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0075" y="968198"/>
            <a:ext cx="1123734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Файлова структура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- це чітко оформлена система організації різних файлів. Продумана і зручна файлова структура допомагає розробнику оптимізувати роботу, а також буде зрозумілою для інших фахівців, що працюють над проектом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0075" y="2887552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Логічна структура сайту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  - це внутрішній устрій сайту, його «кістяк», розташування сторінок, розділів, підрозділів, додаткових матеріалів. І першочерговим завданням розробників є створення стрункого порядку з хаотичного скупчення інформації.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2963033" y="215064"/>
            <a:ext cx="5870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етап.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Технічні аспекти проектування сайту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9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6675" y="6391275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1.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Основні етапи розробки веб-сайту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963033" y="215064"/>
            <a:ext cx="5870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етап. Розробка </a:t>
            </a:r>
            <a:r>
              <a:rPr lang="uk-UA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макета дизайну сайту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804" y="836762"/>
            <a:ext cx="108434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Цей етап поділяється на кілька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підетапів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Генерація ідей дизайну. Набір ідей надається замовнику у вигляді ескізів з текстовими поясненнями.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Розробка попереднього макета дизайну головної сторінки.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Виправлення зауважень замовника (якщо є), доробка макета до завершеного вигляду.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Розробка внутрішніх сторінок за аналогічним алгоритмом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 макеті повинні бути промальовані всі блоки, які будуть на сайті. Якщо до моменту розробки дизайну текстові та графічні матеріали ще не готові, можна використовувати довільний текст, але не можна залишати в макеті порожні місця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Советы и рекомендации по Figma | Open Acces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0" t="7977" r="30754" b="12778"/>
          <a:stretch/>
        </p:blipFill>
        <p:spPr bwMode="auto">
          <a:xfrm>
            <a:off x="10376977" y="4797967"/>
            <a:ext cx="1216325" cy="126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nva логоти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214" y="4841095"/>
            <a:ext cx="1952625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Zeplin логоти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72" y="5274161"/>
            <a:ext cx="2259312" cy="87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nVision логоти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8" y="4934191"/>
            <a:ext cx="1952625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hotoshop логотип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239" y="4651799"/>
            <a:ext cx="2487832" cy="94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VistaCreate (Crello) логотип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965" y="5341061"/>
            <a:ext cx="1952625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63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</TotalTime>
  <Words>859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Times New Roman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Учетная запись Майкрософт</dc:creator>
  <cp:lastModifiedBy>Учетная запись Майкрософт</cp:lastModifiedBy>
  <cp:revision>12</cp:revision>
  <dcterms:created xsi:type="dcterms:W3CDTF">2022-09-02T20:32:42Z</dcterms:created>
  <dcterms:modified xsi:type="dcterms:W3CDTF">2022-09-03T08:21:05Z</dcterms:modified>
</cp:coreProperties>
</file>