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B2629-099D-49B5-A72A-8E67DF50928E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DFFC5-CF85-4212-A987-9EFE7282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188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B2629-099D-49B5-A72A-8E67DF50928E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DFFC5-CF85-4212-A987-9EFE7282AE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04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latin typeface="Behrens KursivC" pitchFamily="2" charset="0"/>
                <a:ea typeface="Behrens KursivC" pitchFamily="2" charset="0"/>
              </a:rPr>
              <a:t>Тестування </a:t>
            </a:r>
            <a:br>
              <a:rPr lang="ru-RU" b="1" smtClean="0">
                <a:latin typeface="Behrens KursivC" pitchFamily="2" charset="0"/>
                <a:ea typeface="Behrens KursivC" pitchFamily="2" charset="0"/>
              </a:rPr>
            </a:br>
            <a:r>
              <a:rPr lang="ru-RU" b="1" smtClean="0">
                <a:latin typeface="Behrens KursivC" pitchFamily="2" charset="0"/>
                <a:ea typeface="Behrens KursivC" pitchFamily="2" charset="0"/>
              </a:rPr>
              <a:t>«Мова»</a:t>
            </a:r>
            <a:br>
              <a:rPr lang="ru-RU" b="1" smtClean="0">
                <a:latin typeface="Behrens KursivC" pitchFamily="2" charset="0"/>
                <a:ea typeface="Behrens KursivC" pitchFamily="2" charset="0"/>
              </a:rPr>
            </a:br>
            <a:r>
              <a:rPr lang="ru-RU" b="1" smtClean="0">
                <a:latin typeface="Behrens KursivC" pitchFamily="2" charset="0"/>
                <a:ea typeface="Behrens KursivC" pitchFamily="2" charset="0"/>
              </a:rPr>
              <a:t>з використанням </a:t>
            </a:r>
            <a:r>
              <a:rPr lang="en-US" b="1" smtClean="0">
                <a:latin typeface="Behrens KursivC" pitchFamily="2" charset="0"/>
                <a:ea typeface="Behrens KursivC" pitchFamily="2" charset="0"/>
              </a:rPr>
              <a:t>LEGO</a:t>
            </a:r>
            <a:endParaRPr lang="ru-RU" b="1" dirty="0">
              <a:latin typeface="Behrens KursivC" pitchFamily="2" charset="0"/>
              <a:ea typeface="Behrens KursivC" pitchFamily="2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43753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594847"/>
      </p:ext>
    </p:extLst>
  </p:cSld>
  <p:clrMapOvr>
    <a:masterClrMapping/>
  </p:clrMapOvr>
  <p:transition spd="slow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21784"/>
      </p:ext>
    </p:extLst>
  </p:cSld>
  <p:clrMapOvr>
    <a:masterClrMapping/>
  </p:clrMapOvr>
  <p:transition spd="slow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118481"/>
      </p:ext>
    </p:extLst>
  </p:cSld>
  <p:clrMapOvr>
    <a:masterClrMapping/>
  </p:clrMapOvr>
  <p:transition spd="slow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38552"/>
      </p:ext>
    </p:extLst>
  </p:cSld>
  <p:clrMapOvr>
    <a:masterClrMapping/>
  </p:clrMapOvr>
  <p:transition spd="slow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271862"/>
      </p:ext>
    </p:extLst>
  </p:cSld>
  <p:clrMapOvr>
    <a:masterClrMapping/>
  </p:clrMapOvr>
  <p:transition spd="slow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48053"/>
      </p:ext>
    </p:extLst>
  </p:cSld>
  <p:clrMapOvr>
    <a:masterClrMapping/>
  </p:clrMapOvr>
  <p:transition spd="slow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94309"/>
      </p:ext>
    </p:extLst>
  </p:cSld>
  <p:clrMapOvr>
    <a:masterClrMapping/>
  </p:clrMapOvr>
  <p:transition spd="slow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4889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089882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4322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36769"/>
      </p:ext>
    </p:extLst>
  </p:cSld>
  <p:clrMapOvr>
    <a:masterClrMapping/>
  </p:clrMapOvr>
  <p:transition spd="slow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174355"/>
      </p:ext>
    </p:extLst>
  </p:cSld>
  <p:clrMapOvr>
    <a:masterClrMapping/>
  </p:clrMapOvr>
  <p:transition spd="slow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08350"/>
      </p:ext>
    </p:extLst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367715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39475"/>
      </p:ext>
    </p:extLst>
  </p:cSld>
  <p:clrMapOvr>
    <a:masterClrMapping/>
  </p:clrMapOvr>
  <p:transition spd="slow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426683"/>
      </p:ext>
    </p:extLst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9402"/>
      </p:ext>
    </p:extLst>
  </p:cSld>
  <p:clrMapOvr>
    <a:masterClrMapping/>
  </p:clrMapOvr>
  <p:transition spd="slow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904510"/>
      </p:ext>
    </p:extLst>
  </p:cSld>
  <p:clrMapOvr>
    <a:masterClrMapping/>
  </p:clrMapOvr>
  <p:transition spd="slow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55436"/>
      </p:ext>
    </p:extLst>
  </p:cSld>
  <p:clrMapOvr>
    <a:masterClrMapping/>
  </p:clrMapOvr>
  <p:transition spd="slow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03137"/>
      </p:ext>
    </p:extLst>
  </p:cSld>
  <p:clrMapOvr>
    <a:masterClrMapping/>
  </p:clrMapOvr>
  <p:transition spd="slow">
    <p:pul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Экран (4:3)</PresentationFormat>
  <Paragraphs>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Тестування  «Мова» з використанням LEGO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Тестування  «Мова» з використанням LEGO</dc:title>
  <dc:creator>пк</dc:creator>
  <cp:lastModifiedBy>пк</cp:lastModifiedBy>
  <cp:revision>1</cp:revision>
  <dcterms:created xsi:type="dcterms:W3CDTF">2020-06-29T13:12:04Z</dcterms:created>
  <dcterms:modified xsi:type="dcterms:W3CDTF">2020-06-29T13:12:04Z</dcterms:modified>
</cp:coreProperties>
</file>