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66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465"/>
    <a:srgbClr val="EBC421"/>
    <a:srgbClr val="348061"/>
    <a:srgbClr val="EBC420"/>
    <a:srgbClr val="348267"/>
    <a:srgbClr val="4F935F"/>
    <a:srgbClr val="5AA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39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B569EC-CC21-46E6-941B-C5FBA5568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D9DE32-0CD4-49D0-A7B8-9FCC0DDA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68EFD0-E752-4B99-AEBE-B86C1B74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74A890-567C-4285-A452-EE2AC82DD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1B80F3-0F05-41AF-9F3B-58213648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34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659AE-1D3C-4832-9BF0-3D625AB4B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4C6111-0069-456E-866F-279A02C7B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3A9AE5-2990-41F0-8B95-1E0EEF2B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DD6335-1990-423E-A3F9-3E8F892FA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F3B571-9FEE-4937-851F-54122041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16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2C16CA-B8F8-4154-9D94-ADD504255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4B9AB4-890A-420B-958E-7148DF9B2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94C02B-5151-44C5-9330-1846D21CE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370713-7505-47D6-B89F-6C608609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F2B14-FE1D-4F32-A601-B7AAF7BD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00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170A65-5EB7-4E50-84F7-0D00E61D1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729966-0AB1-4B96-83FB-D7BF8451A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F77EB9-5B31-44E8-89C5-23D0B57A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395998-FC4B-4412-BDC1-8188A093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05C9E1-1BDF-4E28-9D5D-6C6C107AE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249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1C44CC-AF19-4984-8ECE-ED3E3086C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7459EC-505C-46D0-9FA5-7E4356687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2D6FBF-15A6-4B42-979D-156E472B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95EDCA-1C86-4497-8908-5A20972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1C6AF1-9CB9-4E9F-B2F1-1569E36F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4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B62BE-FBD9-4344-A061-9A5E4DA34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8094A6-CA96-40C8-8BC6-7BB6DAA65E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D67CB2-5943-4C90-8457-42EE96146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6A1208-E3C7-432F-A49E-7D668CFAD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D58F7B-45E4-4C42-899C-51EC0A1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92CCE7-A2F9-4AB3-936A-799DE805E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24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EAD664-1E5D-4CED-9D6B-7E59831A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28AB49-897B-4E68-ABCF-EBE2E3008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BE64F-807A-4BBB-A1A5-5F869EF92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C88B068-A710-4891-9D27-D02D15168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192DE3-2F3D-4FE6-8962-9A193764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17C3B2-AB79-424D-8AD5-CCF4B886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C1BB8E5-FFF0-4EBC-87C1-3284BCF5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94C48A2-91E7-4CCB-807C-718F91AD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36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EE60F-6DA9-414A-9F16-1A6C32CD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89268F-069D-4D2D-AB74-546D53BD7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7EF9C7-4DB8-47F8-8AA9-58404B81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FC1599-C23A-4CCA-B0B4-D6C0F109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114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FF61F98-6CB2-48F1-B267-E2CFA05B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BB1C7A-F59A-4062-AC36-B8E579F6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F7D746-1B1A-4AA8-844D-CB0D88F7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34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EE8403-3F4C-41F9-A020-20278450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C2C185-9BAA-4A1F-B8B7-CBA2EADAB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893572-B581-4AE2-B7A8-64798171B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813AEB-9F4E-4EC1-82F7-B83D05D59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03167A-5AAA-43EE-86C8-8F988EC5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E32ABF-6920-42CD-B2E2-BA747522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4334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1922D-A6FC-4A36-B54D-635290D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0AAB91-5AA9-4774-950C-1B00B8F7A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287C6B-9192-4B07-A258-A4062014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04EB64-D71A-46E0-8251-5F557207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510A7A-980A-4F78-B668-05BBAF750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A0D500-0B62-4051-8094-C9247D627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30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CCCD458-21A8-4C8C-AF17-CC5D74BAD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C0C35A-BC77-474F-8FE9-CC1412D96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00B3A3-2F09-475C-99B2-EFB83F2A65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7D53-1FEE-4A24-9170-C24CA7E430C7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2F7E5-261E-4007-99D5-89AD72B94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BDCD2-5884-4F79-B60F-E4873491B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7AB5-5525-4184-BBF6-289715C6A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30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p13"/>
          <p:cNvSpPr txBox="1">
            <a:spLocks/>
          </p:cNvSpPr>
          <p:nvPr/>
        </p:nvSpPr>
        <p:spPr>
          <a:xfrm>
            <a:off x="425624" y="1309285"/>
            <a:ext cx="6158055" cy="22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29;p13"/>
          <p:cNvSpPr txBox="1">
            <a:spLocks/>
          </p:cNvSpPr>
          <p:nvPr/>
        </p:nvSpPr>
        <p:spPr>
          <a:xfrm>
            <a:off x="6308920" y="4617030"/>
            <a:ext cx="5527480" cy="2027610"/>
          </a:xfrm>
          <a:prstGeom prst="rect">
            <a:avLst/>
          </a:prstGeom>
          <a:solidFill>
            <a:srgbClr val="3D85C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Економіко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правничий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коледж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ЗНУ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«Туризм»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Тарасова К.Ю.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680" y="1136865"/>
            <a:ext cx="2987480" cy="28137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205346" y="2008909"/>
            <a:ext cx="53783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uk-UA" sz="3600" b="1" dirty="0"/>
              <a:t>ФОРМУВАННЯ БЕЗБАР’ЄРНОГО ПРОСТОРУ В </a:t>
            </a:r>
            <a:r>
              <a:rPr lang="uk-UA" sz="3600" b="1" dirty="0" smtClean="0"/>
              <a:t>ТУРИЗМІ 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526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29884" y="1735940"/>
            <a:ext cx="9581956" cy="1646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199" y="1828799"/>
            <a:ext cx="6851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Мета курсу: </a:t>
            </a:r>
            <a:endParaRPr lang="uk-UA" sz="3600" b="1" dirty="0" smtClean="0"/>
          </a:p>
          <a:p>
            <a:r>
              <a:rPr lang="uk-UA" sz="3600" dirty="0"/>
              <a:t>в</a:t>
            </a:r>
            <a:r>
              <a:rPr lang="uk-UA" sz="3600" dirty="0" smtClean="0"/>
              <a:t>изначення </a:t>
            </a:r>
            <a:r>
              <a:rPr lang="uk-UA" sz="3600" dirty="0"/>
              <a:t>напрямів пристосування туристичних маршрутів до потреб </a:t>
            </a:r>
            <a:r>
              <a:rPr lang="uk-UA" sz="3600" dirty="0" smtClean="0"/>
              <a:t>осіб з інвалідністю шляхом </a:t>
            </a:r>
            <a:r>
              <a:rPr lang="uk-UA" sz="3600" dirty="0"/>
              <a:t>формування </a:t>
            </a:r>
            <a:r>
              <a:rPr lang="uk-UA" sz="3600" dirty="0" err="1"/>
              <a:t>безбар’єрного</a:t>
            </a:r>
            <a:r>
              <a:rPr lang="uk-UA" sz="3600" dirty="0"/>
              <a:t> простору.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225512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3105835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b="1" dirty="0"/>
              <a:t>Предмет </a:t>
            </a:r>
            <a:r>
              <a:rPr lang="uk-UA" sz="3600" b="1" dirty="0" smtClean="0"/>
              <a:t>вивчення</a:t>
            </a:r>
            <a:r>
              <a:rPr lang="uk-UA" sz="3600" b="1" dirty="0"/>
              <a:t>:</a:t>
            </a:r>
            <a:r>
              <a:rPr lang="uk-UA" sz="3600" dirty="0"/>
              <a:t> </a:t>
            </a:r>
            <a:endParaRPr lang="uk-UA" sz="3600" dirty="0" smtClean="0"/>
          </a:p>
          <a:p>
            <a:r>
              <a:rPr lang="uk-UA" sz="3600" dirty="0"/>
              <a:t>теоретичні та методичні аспекти формування </a:t>
            </a:r>
            <a:r>
              <a:rPr lang="uk-UA" sz="3600" dirty="0" err="1"/>
              <a:t>безбар’єрного</a:t>
            </a:r>
            <a:r>
              <a:rPr lang="uk-UA" sz="3600" dirty="0"/>
              <a:t> простору в </a:t>
            </a:r>
            <a:r>
              <a:rPr lang="uk-UA" sz="3600" dirty="0" err="1"/>
              <a:t>туроператорській</a:t>
            </a:r>
            <a:r>
              <a:rPr lang="uk-UA" sz="3600" dirty="0"/>
              <a:t> діяльності.</a:t>
            </a:r>
          </a:p>
          <a:p>
            <a:endParaRPr lang="uk-UA" sz="3600" dirty="0" smtClean="0"/>
          </a:p>
          <a:p>
            <a:endParaRPr lang="uk-UA" sz="3600" dirty="0" smtClean="0"/>
          </a:p>
        </p:txBody>
      </p:sp>
    </p:spTree>
    <p:extLst>
      <p:ext uri="{BB962C8B-B14F-4D97-AF65-F5344CB8AC3E}">
        <p14:creationId xmlns:p14="http://schemas.microsoft.com/office/powerpoint/2010/main" val="21775680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3;p15"/>
          <p:cNvSpPr txBox="1">
            <a:spLocks/>
          </p:cNvSpPr>
          <p:nvPr/>
        </p:nvSpPr>
        <p:spPr>
          <a:xfrm>
            <a:off x="1560830" y="269335"/>
            <a:ext cx="7505700" cy="954600"/>
          </a:xfrm>
          <a:prstGeom prst="rect">
            <a:avLst/>
          </a:prstGeom>
          <a:solidFill>
            <a:srgbClr val="EBC421"/>
          </a:solidFill>
          <a:ln>
            <a:solidFill>
              <a:srgbClr val="EBC42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 smtClean="0"/>
              <a:t>студенти повинні</a:t>
            </a:r>
            <a:endParaRPr lang="ru-RU" sz="3200" dirty="0" smtClean="0"/>
          </a:p>
          <a:p>
            <a:r>
              <a:rPr lang="uk-UA" sz="3200" dirty="0" smtClean="0"/>
              <a:t> </a:t>
            </a:r>
            <a:r>
              <a:rPr lang="uk-UA" sz="3200" b="1" i="1" dirty="0" smtClean="0"/>
              <a:t>знати</a:t>
            </a:r>
            <a:r>
              <a:rPr lang="uk-UA" sz="3200" dirty="0"/>
              <a:t>  </a:t>
            </a:r>
            <a:r>
              <a:rPr lang="uk-UA" sz="3200" dirty="0" smtClean="0"/>
              <a:t>та вміти 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44;p15"/>
          <p:cNvSpPr txBox="1">
            <a:spLocks/>
          </p:cNvSpPr>
          <p:nvPr/>
        </p:nvSpPr>
        <p:spPr>
          <a:xfrm>
            <a:off x="382270" y="1878965"/>
            <a:ext cx="7024217" cy="20935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Систематизувати  </a:t>
            </a:r>
            <a:r>
              <a:rPr lang="uk-UA" dirty="0"/>
              <a:t>існуючі наукові підходи до визначення сутності поняття </a:t>
            </a:r>
            <a:r>
              <a:rPr lang="uk-UA" dirty="0" err="1"/>
              <a:t>безбар’єрний</a:t>
            </a:r>
            <a:r>
              <a:rPr lang="uk-UA" dirty="0"/>
              <a:t> туризм;</a:t>
            </a:r>
            <a:endParaRPr lang="ru-RU" dirty="0"/>
          </a:p>
          <a:p>
            <a:pPr lvl="0"/>
            <a:r>
              <a:rPr lang="uk-UA" dirty="0" smtClean="0"/>
              <a:t>Узагальнювати  та  </a:t>
            </a:r>
            <a:r>
              <a:rPr lang="uk-UA" dirty="0" err="1" smtClean="0"/>
              <a:t>доповювати</a:t>
            </a:r>
            <a:r>
              <a:rPr lang="uk-UA" dirty="0" smtClean="0"/>
              <a:t>  </a:t>
            </a:r>
            <a:r>
              <a:rPr lang="uk-UA" dirty="0"/>
              <a:t>класифікацію груп осіб, які входять до </a:t>
            </a:r>
            <a:r>
              <a:rPr lang="uk-UA" dirty="0" err="1"/>
              <a:t>безбар’єрного</a:t>
            </a:r>
            <a:r>
              <a:rPr lang="uk-UA" dirty="0"/>
              <a:t> туризму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uk-UA" dirty="0" smtClean="0"/>
              <a:t>озробляти  туристичні маршрути </a:t>
            </a:r>
            <a:r>
              <a:rPr lang="uk-UA" dirty="0"/>
              <a:t>(тур) для </a:t>
            </a:r>
            <a:r>
              <a:rPr lang="uk-UA" dirty="0" smtClean="0"/>
              <a:t>осіб з інвалідністю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485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8;p17"/>
          <p:cNvSpPr txBox="1">
            <a:spLocks/>
          </p:cNvSpPr>
          <p:nvPr/>
        </p:nvSpPr>
        <p:spPr>
          <a:xfrm>
            <a:off x="0" y="263236"/>
            <a:ext cx="9977285" cy="1628404"/>
          </a:xfrm>
          <a:prstGeom prst="rect">
            <a:avLst/>
          </a:prstGeom>
          <a:solidFill>
            <a:srgbClr val="EBC420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000" b="1" dirty="0" smtClean="0">
                <a:latin typeface="+mn-lt"/>
              </a:rPr>
              <a:t>     </a:t>
            </a:r>
            <a:r>
              <a:rPr lang="uk-UA" sz="2800" b="1" dirty="0" smtClean="0">
                <a:latin typeface="+mn-lt"/>
              </a:rPr>
              <a:t>Змістовний модуль І. ТЕОРЕТИКО-МЕТОДОЛОГІЧНІ </a:t>
            </a:r>
            <a:r>
              <a:rPr lang="uk-UA" sz="2800" b="1" dirty="0">
                <a:latin typeface="+mn-lt"/>
              </a:rPr>
              <a:t>ЗАСАДИ ФОРМУВАННЯ БЕЗБАР’ЄРНОГО ПРОСТОРУ В </a:t>
            </a:r>
            <a:r>
              <a:rPr lang="uk-UA" sz="2800" b="1" dirty="0" smtClean="0">
                <a:latin typeface="+mn-lt"/>
              </a:rPr>
              <a:t>ТУРОПЕРЕЙТИНГУ</a:t>
            </a:r>
            <a:endParaRPr lang="ru-RU" sz="2800" b="1" dirty="0">
              <a:latin typeface="+mn-lt"/>
            </a:endParaRPr>
          </a:p>
        </p:txBody>
      </p:sp>
      <p:sp>
        <p:nvSpPr>
          <p:cNvPr id="3" name="Google Shape;159;p17"/>
          <p:cNvSpPr txBox="1">
            <a:spLocks/>
          </p:cNvSpPr>
          <p:nvPr/>
        </p:nvSpPr>
        <p:spPr>
          <a:xfrm>
            <a:off x="-1465458" y="3695796"/>
            <a:ext cx="8619490" cy="4270758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uk-UA" dirty="0" smtClean="0"/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endParaRPr lang="uk-UA" dirty="0" smtClean="0"/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64296" y="3056351"/>
            <a:ext cx="96951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uk-UA" sz="2400" b="1" dirty="0"/>
              <a:t>Тема 1</a:t>
            </a:r>
            <a:r>
              <a:rPr lang="uk-UA" sz="2400" b="1" dirty="0" smtClean="0"/>
              <a:t>. </a:t>
            </a:r>
            <a:r>
              <a:rPr lang="uk-UA" sz="2400" b="1" dirty="0"/>
              <a:t>Визначення сутності </a:t>
            </a:r>
            <a:r>
              <a:rPr lang="uk-UA" sz="2400" b="1" dirty="0" err="1"/>
              <a:t>безбар’єрного</a:t>
            </a:r>
            <a:r>
              <a:rPr lang="uk-UA" sz="2400" b="1" dirty="0"/>
              <a:t> </a:t>
            </a:r>
            <a:r>
              <a:rPr lang="uk-UA" sz="2400" b="1" dirty="0" smtClean="0"/>
              <a:t>туризму</a:t>
            </a:r>
            <a:r>
              <a:rPr lang="uk-UA" b="1" dirty="0" smtClean="0"/>
              <a:t>. </a:t>
            </a:r>
            <a:r>
              <a:rPr lang="uk-UA" sz="2400" b="1" dirty="0" smtClean="0"/>
              <a:t> Актуальні проблеми.  </a:t>
            </a:r>
            <a:r>
              <a:rPr lang="uk-UA" sz="2400" dirty="0"/>
              <a:t> </a:t>
            </a:r>
            <a:endParaRPr lang="ru-RU" sz="2400" dirty="0"/>
          </a:p>
          <a:p>
            <a:r>
              <a:rPr lang="uk-UA" sz="2400" b="1" dirty="0"/>
              <a:t>Тема 2.</a:t>
            </a:r>
            <a:r>
              <a:rPr lang="uk-UA" sz="2400" dirty="0"/>
              <a:t> </a:t>
            </a:r>
            <a:r>
              <a:rPr lang="uk-UA" sz="2400" b="1" dirty="0" smtClean="0"/>
              <a:t> </a:t>
            </a:r>
            <a:r>
              <a:rPr lang="uk-UA" sz="2400" b="1" dirty="0"/>
              <a:t>Вимоги до створення </a:t>
            </a:r>
            <a:r>
              <a:rPr lang="uk-UA" sz="2400" b="1" dirty="0" err="1"/>
              <a:t>безбар</a:t>
            </a:r>
            <a:r>
              <a:rPr lang="ru-RU" sz="2400" b="1" dirty="0"/>
              <a:t>’</a:t>
            </a:r>
            <a:r>
              <a:rPr lang="uk-UA" sz="2400" b="1" dirty="0" err="1"/>
              <a:t>єрного</a:t>
            </a:r>
            <a:r>
              <a:rPr lang="uk-UA" sz="2400" b="1" dirty="0"/>
              <a:t> простору в туристичній </a:t>
            </a:r>
            <a:r>
              <a:rPr lang="uk-UA" sz="2400" b="1" dirty="0" smtClean="0"/>
              <a:t>сфері</a:t>
            </a:r>
          </a:p>
          <a:p>
            <a:r>
              <a:rPr lang="uk-UA" sz="2400" b="1" dirty="0" smtClean="0"/>
              <a:t>Тема 3. </a:t>
            </a:r>
            <a:r>
              <a:rPr lang="uk-UA" sz="2400" b="1" dirty="0"/>
              <a:t>Правові умови розвитку </a:t>
            </a:r>
            <a:r>
              <a:rPr lang="uk-UA" sz="2400" b="1" dirty="0" err="1"/>
              <a:t>безбар’єрного</a:t>
            </a:r>
            <a:r>
              <a:rPr lang="uk-UA" sz="2400" b="1" dirty="0"/>
              <a:t> туризму в світі і в Україні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436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p18"/>
          <p:cNvSpPr txBox="1">
            <a:spLocks/>
          </p:cNvSpPr>
          <p:nvPr/>
        </p:nvSpPr>
        <p:spPr>
          <a:xfrm>
            <a:off x="121729" y="461435"/>
            <a:ext cx="6993890" cy="1246288"/>
          </a:xfrm>
          <a:prstGeom prst="rect">
            <a:avLst/>
          </a:prstGeom>
          <a:solidFill>
            <a:srgbClr val="348061"/>
          </a:solidFill>
          <a:ln>
            <a:solidFill>
              <a:srgbClr val="398465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 smtClean="0">
                <a:latin typeface="+mn-lt"/>
              </a:rPr>
              <a:t>ЗМІСТОВНИЙ МОДУЛЬ ІІ. </a:t>
            </a:r>
          </a:p>
          <a:p>
            <a:r>
              <a:rPr lang="uk-UA" sz="2400" b="1" dirty="0" smtClean="0">
                <a:latin typeface="+mn-lt"/>
              </a:rPr>
              <a:t>СУЧАСНИЙ </a:t>
            </a:r>
            <a:r>
              <a:rPr lang="uk-UA" sz="2400" b="1" dirty="0">
                <a:latin typeface="+mn-lt"/>
              </a:rPr>
              <a:t>СТАН ФОРМУВАННЯ ТА ВИКОРИСТАННЯ БЕЗБАР’ЄРНОГО ПРОСТОРУ В ТУРИЗМІ В УКРАЇНІ</a:t>
            </a:r>
            <a:endParaRPr lang="ru-RU" sz="2400" dirty="0">
              <a:latin typeface="+mn-lt"/>
            </a:endParaRPr>
          </a:p>
        </p:txBody>
      </p:sp>
      <p:pic>
        <p:nvPicPr>
          <p:cNvPr id="3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4560" y="975401"/>
            <a:ext cx="3281680" cy="229282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6;p18"/>
          <p:cNvSpPr txBox="1">
            <a:spLocks/>
          </p:cNvSpPr>
          <p:nvPr/>
        </p:nvSpPr>
        <p:spPr>
          <a:xfrm>
            <a:off x="570403" y="2275205"/>
            <a:ext cx="7505700" cy="26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2928" y="4261243"/>
            <a:ext cx="3558191" cy="24368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70403" y="1443841"/>
            <a:ext cx="85735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 </a:t>
            </a:r>
            <a:endParaRPr lang="ru-RU" dirty="0"/>
          </a:p>
          <a:p>
            <a:r>
              <a:rPr lang="uk-UA" b="1" dirty="0"/>
              <a:t> </a:t>
            </a:r>
            <a:r>
              <a:rPr lang="uk-UA" sz="2400" b="1" dirty="0"/>
              <a:t>Тема </a:t>
            </a:r>
            <a:r>
              <a:rPr lang="uk-UA" sz="2400" b="1" dirty="0" smtClean="0"/>
              <a:t>4. </a:t>
            </a:r>
            <a:r>
              <a:rPr lang="uk-UA" sz="2400" b="1" dirty="0"/>
              <a:t>Відповідність туристичної інфраструктури України вимогам </a:t>
            </a:r>
            <a:r>
              <a:rPr lang="uk-UA" sz="2400" b="1" dirty="0" err="1"/>
              <a:t>безбар</a:t>
            </a:r>
            <a:r>
              <a:rPr lang="ru-RU" sz="2400" b="1" dirty="0"/>
              <a:t>’</a:t>
            </a:r>
            <a:r>
              <a:rPr lang="uk-UA" sz="2400" b="1" dirty="0" err="1"/>
              <a:t>єрного</a:t>
            </a:r>
            <a:r>
              <a:rPr lang="uk-UA" sz="2400" b="1" dirty="0"/>
              <a:t> простору</a:t>
            </a:r>
            <a:endParaRPr lang="ru-RU" sz="2400" dirty="0"/>
          </a:p>
          <a:p>
            <a:r>
              <a:rPr lang="uk-UA" sz="2400" dirty="0"/>
              <a:t> </a:t>
            </a:r>
            <a:endParaRPr lang="ru-RU" sz="2400" dirty="0"/>
          </a:p>
          <a:p>
            <a:r>
              <a:rPr lang="uk-UA" sz="2400" b="1" dirty="0"/>
              <a:t>Тема </a:t>
            </a:r>
            <a:r>
              <a:rPr lang="uk-UA" sz="2400" b="1" dirty="0" smtClean="0"/>
              <a:t>5. </a:t>
            </a:r>
            <a:r>
              <a:rPr lang="uk-UA" sz="2400" b="1" dirty="0"/>
              <a:t>Заходи щодо розширення </a:t>
            </a:r>
            <a:r>
              <a:rPr lang="uk-UA" sz="2400" b="1" dirty="0" err="1"/>
              <a:t>безбар’єрного</a:t>
            </a:r>
            <a:r>
              <a:rPr lang="uk-UA" sz="2400" b="1" dirty="0"/>
              <a:t> простору в </a:t>
            </a:r>
            <a:r>
              <a:rPr lang="uk-UA" sz="2400" b="1" dirty="0" err="1"/>
              <a:t>туроператорській</a:t>
            </a:r>
            <a:r>
              <a:rPr lang="uk-UA" sz="2400" b="1" dirty="0"/>
              <a:t> </a:t>
            </a:r>
            <a:r>
              <a:rPr lang="uk-UA" sz="2400" b="1" dirty="0" smtClean="0"/>
              <a:t>діяльності. Дії </a:t>
            </a:r>
            <a:r>
              <a:rPr lang="uk-UA" sz="2400" b="1" dirty="0"/>
              <a:t>щодо формування </a:t>
            </a:r>
            <a:r>
              <a:rPr lang="uk-UA" sz="2400" b="1" dirty="0" err="1"/>
              <a:t>безбар</a:t>
            </a:r>
            <a:r>
              <a:rPr lang="ru-RU" sz="2400" b="1" dirty="0"/>
              <a:t>’</a:t>
            </a:r>
            <a:r>
              <a:rPr lang="uk-UA" sz="2400" b="1" dirty="0" err="1"/>
              <a:t>єрного</a:t>
            </a:r>
            <a:r>
              <a:rPr lang="uk-UA" sz="2400" b="1" dirty="0"/>
              <a:t> простору на різних рівнях</a:t>
            </a:r>
            <a:endParaRPr lang="ru-RU" sz="2400" dirty="0"/>
          </a:p>
          <a:p>
            <a:endParaRPr lang="uk-UA" sz="2400" b="1" dirty="0"/>
          </a:p>
          <a:p>
            <a:r>
              <a:rPr lang="uk-UA" sz="2400" b="1" dirty="0" smtClean="0"/>
              <a:t>Тема 6. Розробка </a:t>
            </a:r>
            <a:r>
              <a:rPr lang="uk-UA" sz="2400" b="1" dirty="0" err="1" smtClean="0"/>
              <a:t>безбар</a:t>
            </a:r>
            <a:r>
              <a:rPr lang="en-US" sz="2400" b="1" dirty="0" smtClean="0"/>
              <a:t>`</a:t>
            </a:r>
            <a:r>
              <a:rPr lang="uk-UA" sz="2400" b="1" dirty="0" err="1" smtClean="0"/>
              <a:t>єрних</a:t>
            </a:r>
            <a:r>
              <a:rPr lang="uk-UA" sz="2400" b="1" dirty="0" smtClean="0"/>
              <a:t> турів для осіб з інвалідністю.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2207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114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Пользователь</cp:lastModifiedBy>
  <cp:revision>14</cp:revision>
  <dcterms:created xsi:type="dcterms:W3CDTF">2021-02-01T18:24:39Z</dcterms:created>
  <dcterms:modified xsi:type="dcterms:W3CDTF">2022-01-27T10:13:41Z</dcterms:modified>
</cp:coreProperties>
</file>