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0%BE%D0%B9%D0%BE%D0%B2%D1%96_%D0%BC%D0%B8%D1%81%D1%82%D0%B5%D1%86%D1%82%D0%B2%D0%B0" TargetMode="External"/><Relationship Id="rId2" Type="http://schemas.openxmlformats.org/officeDocument/2006/relationships/hyperlink" Target="https://uk.wikipedia.org/wiki/%D0%9A%D0%BE%D1%80%D0%B5%D0%B9%D1%81%D1%8C%D0%BA%D0%B0_%D0%BC%D0%BE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A%D0%BE%D1%80%D0%B5%D1%8F" TargetMode="External"/><Relationship Id="rId4" Type="http://schemas.openxmlformats.org/officeDocument/2006/relationships/hyperlink" Target="https://uk.wikipedia.org/wiki/%D0%9E%D0%BB%D1%96%D0%BC%D0%BF%D1%96%D0%B9%D1%81%D1%8C%D0%BA%D1%96_%D0%B2%D0%B8%D0%B4%D0%B8_%D1%81%D0%BF%D0%BE%D1%80%D1%82%D1%8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E%D0%BA%D1%96%D0%BD%D0%B0%D0%B2%D1%81%D1%8C%D0%BA%D1%96_%D0%B1%D0%BE%D0%B9%D0%BE%D0%B2%D1%96_%D0%BC%D0%B8%D1%81%D1%82%D0%B5%D1%86%D1%82%D0%B2%D0%B0" TargetMode="External"/><Relationship Id="rId3" Type="http://schemas.openxmlformats.org/officeDocument/2006/relationships/hyperlink" Target="https://uk.wikipedia.org/wiki/%D0%91%D0%BE%D0%B9%D0%BE%D0%B2%D1%96_%D0%BC%D0%B8%D1%81%D1%82%D0%B5%D1%86%D1%82%D0%B2%D0%B0" TargetMode="External"/><Relationship Id="rId7" Type="http://schemas.openxmlformats.org/officeDocument/2006/relationships/hyperlink" Target="https://uk.wikipedia.org/wiki/%D0%9A%D0%B0%D1%80%D0%B0%D1%82%D0%B5#cite_note-OkiHistWeb-2" TargetMode="External"/><Relationship Id="rId2" Type="http://schemas.openxmlformats.org/officeDocument/2006/relationships/hyperlink" Target="https://uk.wikipedia.org/wiki/%D0%AF%D0%BF%D0%BE%D0%BD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0%D1%80%D0%B0%D1%82%D0%B5#cite_note-Higaonna1985-1" TargetMode="External"/><Relationship Id="rId5" Type="http://schemas.openxmlformats.org/officeDocument/2006/relationships/hyperlink" Target="https://uk.wikipedia.org/w/index.php?title=%D0%A6%D1%8E%D0%B0%D0%BD%D1%8C-%D1%84%D0%B0&amp;action=edit&amp;redlink=1" TargetMode="External"/><Relationship Id="rId4" Type="http://schemas.openxmlformats.org/officeDocument/2006/relationships/hyperlink" Target="https://uk.wikipedia.org/wiki/%D0%9A%D0%B8%D1%82%D0%B0%D0%B9%D1%81%D1%8C%D0%BA%D1%96_%D0%B1%D0%BE%D0%B9%D0%BE%D0%B2%D1%96_%D0%BC%D0%B8%D1%81%D1%82%D0%B5%D1%86%D1%82%D0%B2%D0%B0" TargetMode="External"/><Relationship Id="rId9" Type="http://schemas.openxmlformats.org/officeDocument/2006/relationships/hyperlink" Target="https://uk.wikipedia.org/wiki/%D0%9E%D1%81%D1%82%D1%80%D0%BE%D0%B2%D0%B8_%D0%A0%D1%8E%D0%BA%D1%8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0%BE%D0%B9%D0%BE%D0%B2%D1%96_%D0%BC%D0%B8%D1%81%D1%82%D0%B5%D1%86%D1%82%D0%B2%D0%B0" TargetMode="External"/><Relationship Id="rId2" Type="http://schemas.openxmlformats.org/officeDocument/2006/relationships/hyperlink" Target="https://uk.wikipedia.org/wiki/%D0%A1%D0%BF%D0%BE%D1%80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2%D1%96%D0%BB%D1%8C%D0%BD%D0%B0_%D0%B1%D0%BE%D1%80%D0%BE%D1%82%D1%8C%D0%B1%D0%B0" TargetMode="External"/><Relationship Id="rId4" Type="http://schemas.openxmlformats.org/officeDocument/2006/relationships/hyperlink" Target="https://uk.wikipedia.org/wiki/%D0%93%D1%80%D0%B5%D0%BA%D0%BE-%D1%80%D0%B8%D0%BC%D1%81%D1%8C%D0%BA%D0%B0_%D0%B1%D0%BE%D1%80%D0%BE%D1%82%D1%8C%D0%B1%D0%B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1%96%D0%BB%D1%8C%D0%BD%D0%B0_%D0%B1%D0%BE%D1%80%D0%BE%D1%82%D1%8C%D0%B1%D0%B0" TargetMode="External"/><Relationship Id="rId2" Type="http://schemas.openxmlformats.org/officeDocument/2006/relationships/hyperlink" Target="https://uk.wikipedia.org/wiki/%D0%93%D1%80%D0%B5%D0%BA%D0%BE-%D1%80%D0%B8%D0%BC%D1%81%D1%8C%D0%BA%D0%B0_%D0%B1%D0%BE%D1%80%D0%BE%D1%82%D1%8C%D0%B1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A1%D0%B0%D0%BC%D0%B1%D0%BE" TargetMode="External"/><Relationship Id="rId4" Type="http://schemas.openxmlformats.org/officeDocument/2006/relationships/hyperlink" Target="https://uk.wikipedia.org/wiki/%D0%94%D0%B7%D1%8E%D0%B4%D0%B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8%D0%B4%D1%8B_%D1%81%D0%BF%D0%BE%D1%80%D1%82%D0%B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84%D0%B4%D0%B8%D0%BD%D0%BE%D0%B1%D0%BE%D1%80%D1%81%D1%82%D0%B2%D0%BE&amp;action=edit&amp;redlink=1" TargetMode="External"/><Relationship Id="rId2" Type="http://schemas.openxmlformats.org/officeDocument/2006/relationships/hyperlink" Target="https://uk.wikipedia.org/wiki/%D0%9D%D1%96%D0%BC%D0%B5%D1%86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E%D0%BB%D1%96%D0%BC%D0%BF%D1%96%D0%B9%D1%81%D1%8C%D0%BA%D1%96_%D0%B2%D0%B8%D0%B4%D0%B8_%D1%81%D0%BF%D0%BE%D1%80%D1%82%D1%83" TargetMode="External"/><Relationship Id="rId5" Type="http://schemas.openxmlformats.org/officeDocument/2006/relationships/hyperlink" Target="https://uk.wikipedia.org/wiki/%D0%91%D0%BE%D0%B9%D0%BE%D0%B2%D1%96_%D0%BC%D0%B8%D1%81%D1%82%D0%B5%D1%86%D1%82%D0%B2%D0%B0" TargetMode="External"/><Relationship Id="rId4" Type="http://schemas.openxmlformats.org/officeDocument/2006/relationships/hyperlink" Target="https://uk.wikipedia.org/wiki/%D0%A1%D0%BF%D0%BE%D1%80%D1%82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8%D1%82%D0%B0%D0%B9%D1%81%D1%8C%D0%BA%D1%96_%D0%B1%D0%BE%D0%B9%D0%BE%D0%B2%D1%96_%D0%BC%D0%B8%D1%81%D1%82%D0%B5%D1%86%D1%82%D0%B2%D0%B0" TargetMode="External"/><Relationship Id="rId3" Type="http://schemas.openxmlformats.org/officeDocument/2006/relationships/hyperlink" Target="https://uk.wikipedia.org/wiki/%D0%9A%D0%B8%D1%82%D0%B0%D0%B9%D1%81%D1%8C%D0%BA%D0%B0_%D0%BC%D0%BE%D0%B2%D0%B0" TargetMode="External"/><Relationship Id="rId7" Type="http://schemas.openxmlformats.org/officeDocument/2006/relationships/hyperlink" Target="https://uk.wikipedia.org/wiki/%D2%90%D1%83%D0%BD%D1%84%D1%83" TargetMode="External"/><Relationship Id="rId2" Type="http://schemas.openxmlformats.org/officeDocument/2006/relationships/hyperlink" Target="https://uk.wikipedia.org/wiki/%D0%91%D0%BE%D0%B9%D0%BE%D0%B2%D1%96_%D0%BC%D0%B8%D1%81%D1%82%D0%B5%D1%86%D1%82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1%96%D0%BD%D1%8C%D1%97%D0%BD%D1%8C" TargetMode="External"/><Relationship Id="rId5" Type="http://schemas.openxmlformats.org/officeDocument/2006/relationships/hyperlink" Target="https://uk.wikipedia.org/wiki/%D0%A1%D0%BF%D1%80%D0%BE%D1%89%D0%B5%D0%BD%D1%96_%D1%96%D1%94%D1%80%D0%BE%D0%B3%D0%BB%D1%96%D1%84%D0%B8" TargetMode="External"/><Relationship Id="rId4" Type="http://schemas.openxmlformats.org/officeDocument/2006/relationships/hyperlink" Target="https://uk.wikipedia.org/wiki/%D0%A2%D1%80%D0%B0%D0%B4%D0%B8%D1%86%D1%96%D0%B9%D0%BD%D1%96_%D0%BA%D0%B8%D1%82%D0%B0%D0%B9%D1%81%D1%8C%D0%BA%D1%96_%D1%96%D1%94%D1%80%D0%BE%D0%B3%D0%BB%D1%96%D1%84%D0%B8" TargetMode="External"/><Relationship Id="rId9" Type="http://schemas.openxmlformats.org/officeDocument/2006/relationships/hyperlink" Target="https://uk.wikipedia.org/wiki/%D0%A3%D1%88%D1%83_(%D1%81%D0%BF%D0%BE%D1%80%D1%82)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0%D0%BC%D0%B1%D0%BE%D0%B4%D0%B6%D0%B0" TargetMode="External"/><Relationship Id="rId13" Type="http://schemas.openxmlformats.org/officeDocument/2006/relationships/hyperlink" Target="https://uk.wikipedia.org/wiki/%D0%9B%D0%B0%D0%BE%D1%81" TargetMode="External"/><Relationship Id="rId18" Type="http://schemas.openxmlformats.org/officeDocument/2006/relationships/hyperlink" Target="https://uk.wikipedia.org/wiki/%D0%93%D0%BE%D0%BC%D1%96%D0%BB%D0%BA%D0%B0" TargetMode="External"/><Relationship Id="rId3" Type="http://schemas.openxmlformats.org/officeDocument/2006/relationships/hyperlink" Target="https://uk.wikipedia.org/wiki/%D0%A2%D0%B0%D1%97%D0%BB%D0%B0%D0%BD%D0%B4" TargetMode="External"/><Relationship Id="rId21" Type="http://schemas.openxmlformats.org/officeDocument/2006/relationships/hyperlink" Target="https://uk.wikipedia.org/wiki/%D0%91%D0%BE%D0%BA%D1%81" TargetMode="External"/><Relationship Id="rId7" Type="http://schemas.openxmlformats.org/officeDocument/2006/relationships/hyperlink" Target="https://uk.wikipedia.org/wiki/%D0%A3%D0%B4%D0%B0%D1%80_%D0%BD%D0%BE%D0%B3%D0%BE%D1%8E" TargetMode="External"/><Relationship Id="rId12" Type="http://schemas.openxmlformats.org/officeDocument/2006/relationships/hyperlink" Target="https://uk.wikipedia.org/wiki/%D0%9C%D0%B0%D0%BB%D0%B0%D0%B9%D0%B7%D1%96%D1%8F" TargetMode="External"/><Relationship Id="rId17" Type="http://schemas.openxmlformats.org/officeDocument/2006/relationships/hyperlink" Target="https://uk.wikipedia.org/wiki/%D0%A0%D1%83%D0%BA%D0%B8" TargetMode="External"/><Relationship Id="rId2" Type="http://schemas.openxmlformats.org/officeDocument/2006/relationships/hyperlink" Target="https://uk.wikipedia.org/wiki/%D0%91%D0%BE%D0%B9%D0%BE%D0%B2%D0%B5_%D0%BC%D0%B8%D1%81%D1%82%D0%B5%D1%86%D1%82%D0%B2%D0%BE" TargetMode="External"/><Relationship Id="rId16" Type="http://schemas.openxmlformats.org/officeDocument/2006/relationships/hyperlink" Target="https://uk.wikipedia.org/wiki/%D0%A1%D0%BF%D0%BE%D1%80%D1%82" TargetMode="External"/><Relationship Id="rId20" Type="http://schemas.openxmlformats.org/officeDocument/2006/relationships/hyperlink" Target="https://uk.wikipedia.org/wiki/%D0%9A%D0%BE%D0%BB%D1%96%D0%BD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3%D0%B4%D0%B0%D1%80_%D1%80%D1%83%D0%BA%D0%BE%D1%8E" TargetMode="External"/><Relationship Id="rId11" Type="http://schemas.openxmlformats.org/officeDocument/2006/relationships/hyperlink" Target="https://uk.wikipedia.org/wiki/%D0%A2%D0%B0%D0%BC%D0%BE%D0%B9" TargetMode="External"/><Relationship Id="rId5" Type="http://schemas.openxmlformats.org/officeDocument/2006/relationships/hyperlink" Target="https://uk.wikipedia.org/wiki/%D0%A3%D0%B4%D0%B0%D1%80%D0%BD%D0%B0_%D1%82%D0%B5%D1%85%D0%BD%D1%96%D0%BA%D0%B0" TargetMode="External"/><Relationship Id="rId15" Type="http://schemas.openxmlformats.org/officeDocument/2006/relationships/hyperlink" Target="https://uk.wikipedia.org/wiki/%D0%9D%D0%B0%D1%86%D1%96%D1%8F" TargetMode="External"/><Relationship Id="rId10" Type="http://schemas.openxmlformats.org/officeDocument/2006/relationships/hyperlink" Target="https://uk.wikipedia.org/wiki/%D0%9C%27%D1%8F%D0%BD%D0%BC%D0%B0" TargetMode="External"/><Relationship Id="rId19" Type="http://schemas.openxmlformats.org/officeDocument/2006/relationships/hyperlink" Target="https://uk.wikipedia.org/wiki/%D0%9B%D1%96%D0%BA%D0%BE%D1%82%D1%8C" TargetMode="External"/><Relationship Id="rId4" Type="http://schemas.openxmlformats.org/officeDocument/2006/relationships/hyperlink" Target="https://uk.wikipedia.org/wiki/%D0%A7%D0%B0%D1%81%D1%82%D0%B8%D0%BD%D0%B0_%D1%81%D0%B2%D1%96%D1%82%D1%83" TargetMode="External"/><Relationship Id="rId9" Type="http://schemas.openxmlformats.org/officeDocument/2006/relationships/hyperlink" Target="https://uk.wikipedia.org/wiki/%D0%9B%D0%B5%D1%82%D0%B2%D0%B5%D0%B9" TargetMode="External"/><Relationship Id="rId14" Type="http://schemas.openxmlformats.org/officeDocument/2006/relationships/hyperlink" Target="https://uk.wikipedia.org/wiki/%D0%86%D1%81%D1%82%D0%BE%D1%80%D1%96%D1%8F" TargetMode="External"/><Relationship Id="rId22" Type="http://schemas.openxmlformats.org/officeDocument/2006/relationships/hyperlink" Target="https://uk.wikipedia.org/wiki/%D0%9A%D1%96%D0%BA%D0%B1%D0%BE%D0%BA%D1%81%D0%B8%D0%BD%D0%B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D%D0%BE%D0%BA%D0%B0%D1%83%D1%82" TargetMode="External"/><Relationship Id="rId2" Type="http://schemas.openxmlformats.org/officeDocument/2006/relationships/hyperlink" Target="https://uk.wikipedia.org/wiki/%D0%A1%D0%BF%D0%BE%D1%80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E%D0%BB%D1%96%D0%BC%D0%BF%D1%96%D0%B9%D1%81%D1%8C%D0%BA%D1%96_%D0%B2%D0%B8%D0%B4%D0%B8_%D1%81%D0%BF%D0%BE%D1%80%D1%82%D1%8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F%D0%BE%D1%80%D1%82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/index.php?title=%D0%9F%D1%96%D0%B4%D1%81%D1%96%D1%87%D0%BA%D0%B0_(%D0%B1%D0%BE%D0%B9%D0%BE%D0%B2%D1%96_%D0%BC%D0%B8%D1%81%D1%82%D0%B5%D1%86%D1%82%D0%B2%D0%B0)&amp;action=edit&amp;redlink=1" TargetMode="External"/><Relationship Id="rId5" Type="http://schemas.openxmlformats.org/officeDocument/2006/relationships/hyperlink" Target="https://uk.wikipedia.org/wiki/%D0%A3%D0%B4%D0%B0%D1%80_%D0%BD%D0%BE%D0%B3%D0%BE%D1%8E" TargetMode="External"/><Relationship Id="rId4" Type="http://schemas.openxmlformats.org/officeDocument/2006/relationships/hyperlink" Target="https://uk.wikipedia.org/wiki/%D0%91%D0%BE%D0%BA%D1%8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F%D0%BF%D0%BE%D0%BD%D1%96%D1%8F" TargetMode="External"/><Relationship Id="rId7" Type="http://schemas.openxmlformats.org/officeDocument/2006/relationships/hyperlink" Target="https://uk.wikipedia.org/wiki/%D0%AF%D0%BF%D0%BE%D0%BD%D1%81%D1%8C%D0%BA%D0%B0_%D1%96%D0%BC%D0%BF%D0%B5%D1%80%D1%96%D1%8F" TargetMode="External"/><Relationship Id="rId2" Type="http://schemas.openxmlformats.org/officeDocument/2006/relationships/hyperlink" Target="https://uk.wikipedia.org/wiki/%D0%AF%D0%BF%D0%BE%D0%BD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4%D0%B6%D1%8E-%D0%B4%D0%B6%D1%8E%D1%86%D1%83" TargetMode="External"/><Relationship Id="rId5" Type="http://schemas.openxmlformats.org/officeDocument/2006/relationships/hyperlink" Target="https://uk.wikipedia.org/wiki/%D0%A3%D0%B5%D1%81%D1%96%D0%B1%D0%B0_%D0%9C%D0%BE%D1%80%D1%96%D1%85%D0%B5%D0%B9" TargetMode="External"/><Relationship Id="rId4" Type="http://schemas.openxmlformats.org/officeDocument/2006/relationships/hyperlink" Target="https://uk.wikipedia.org/wiki/%D0%91%D0%BE%D0%B9%D0%BE%D0%B2%D1%96_%D0%BC%D0%B8%D1%81%D1%82%D0%B5%D1%86%D1%82%D0%B2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chemeClr val="accent4">
                    <a:lumMod val="50000"/>
                  </a:schemeClr>
                </a:solidFill>
              </a:rPr>
              <a:t>Види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 спорту.</a:t>
            </a:r>
            <a:b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8000" b="1" dirty="0" smtClean="0">
                <a:solidFill>
                  <a:schemeClr val="accent4">
                    <a:lumMod val="50000"/>
                  </a:schemeClr>
                </a:solidFill>
              </a:rPr>
              <a:t>Єдиноборства.</a:t>
            </a:r>
            <a:endParaRPr lang="ru-RU" sz="8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Тхеквондо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Тхеквондо</a:t>
            </a:r>
            <a:r>
              <a:rPr lang="ru-RU" dirty="0" smtClean="0"/>
              <a:t> (</a:t>
            </a:r>
            <a:r>
              <a:rPr lang="ru-RU" dirty="0" err="1" smtClean="0">
                <a:hlinkClick r:id="rId2" tooltip="Корейська мова"/>
              </a:rPr>
              <a:t>кор</a:t>
            </a:r>
            <a:r>
              <a:rPr lang="ru-RU" dirty="0" smtClean="0">
                <a:hlinkClick r:id="rId2" tooltip="Корейська мова"/>
              </a:rPr>
              <a:t>.</a:t>
            </a:r>
            <a:r>
              <a:rPr lang="ru-RU" dirty="0" smtClean="0"/>
              <a:t> </a:t>
            </a:r>
            <a:r>
              <a:rPr lang="ko-KR" altLang="en-US" dirty="0" smtClean="0"/>
              <a:t>태권도</a:t>
            </a:r>
            <a:r>
              <a:rPr lang="en-US" altLang="ko-KR" dirty="0" smtClean="0"/>
              <a:t>:</a:t>
            </a:r>
            <a:r>
              <a:rPr lang="ko-KR" altLang="en-US" dirty="0" smtClean="0"/>
              <a:t>跆拳道</a:t>
            </a:r>
            <a:r>
              <a:rPr lang="en-US" altLang="ko-KR" dirty="0" smtClean="0"/>
              <a:t>) — </a:t>
            </a:r>
            <a:r>
              <a:rPr lang="ru-RU" dirty="0" err="1" smtClean="0">
                <a:hlinkClick r:id="rId3" tooltip="Бойові мистецтва"/>
              </a:rPr>
              <a:t>бойове</a:t>
            </a:r>
            <a:r>
              <a:rPr lang="ru-RU" dirty="0" smtClean="0">
                <a:hlinkClick r:id="rId3" tooltip="Бойові мистецтва"/>
              </a:rPr>
              <a:t> </a:t>
            </a:r>
            <a:r>
              <a:rPr lang="ru-RU" dirty="0" err="1" smtClean="0">
                <a:hlinkClick r:id="rId3" tooltip="Бойові мистецтва"/>
              </a:rPr>
              <a:t>мистецтво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Олімпійські види спорту"/>
              </a:rPr>
              <a:t>олімпійський</a:t>
            </a:r>
            <a:r>
              <a:rPr lang="ru-RU" dirty="0" smtClean="0">
                <a:hlinkClick r:id="rId4" tooltip="Олімпійські види спорту"/>
              </a:rPr>
              <a:t> вид спорту</a:t>
            </a:r>
            <a:r>
              <a:rPr lang="ru-RU" dirty="0" smtClean="0"/>
              <a:t> та </a:t>
            </a:r>
            <a:r>
              <a:rPr lang="ru-RU" dirty="0" err="1" smtClean="0"/>
              <a:t>національний</a:t>
            </a:r>
            <a:r>
              <a:rPr lang="ru-RU" dirty="0" smtClean="0"/>
              <a:t> вид спорту в </a:t>
            </a:r>
            <a:r>
              <a:rPr lang="ru-RU" dirty="0" err="1" smtClean="0">
                <a:hlinkClick r:id="rId5" tooltip="Корея"/>
              </a:rPr>
              <a:t>Кореї</a:t>
            </a:r>
            <a:r>
              <a:rPr lang="ru-RU" dirty="0" smtClean="0"/>
              <a:t>. </a:t>
            </a:r>
            <a:r>
              <a:rPr lang="ru-RU" dirty="0" err="1" smtClean="0"/>
              <a:t>Тхеквондо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систематизованих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науково</a:t>
            </a:r>
            <a:r>
              <a:rPr lang="ru-RU" dirty="0" smtClean="0"/>
              <a:t> </a:t>
            </a:r>
            <a:r>
              <a:rPr lang="ru-RU" dirty="0" err="1" smtClean="0"/>
              <a:t>обґрунтованих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дисципліна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тренування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душі</a:t>
            </a:r>
            <a:r>
              <a:rPr lang="ru-RU" dirty="0" smtClean="0"/>
              <a:t> </a:t>
            </a:r>
            <a:r>
              <a:rPr lang="ru-RU" dirty="0" err="1" smtClean="0"/>
              <a:t>прищеплює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, ставить за мету </a:t>
            </a:r>
            <a:r>
              <a:rPr lang="ru-RU" dirty="0" err="1" smtClean="0"/>
              <a:t>поліпшити</a:t>
            </a:r>
            <a:r>
              <a:rPr lang="ru-RU" dirty="0" smtClean="0"/>
              <a:t> </a:t>
            </a:r>
            <a:r>
              <a:rPr lang="ru-RU" dirty="0" err="1" smtClean="0"/>
              <a:t>душевне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та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JFSd8oIzdb2Pa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27" y="0"/>
            <a:ext cx="9039185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Карате́</a:t>
            </a:r>
            <a:r>
              <a:rPr lang="uk-UA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b="1" dirty="0" smtClean="0"/>
              <a:t>Карате́</a:t>
            </a:r>
            <a:r>
              <a:rPr lang="vi-VN" dirty="0" smtClean="0"/>
              <a:t> (</a:t>
            </a:r>
            <a:r>
              <a:rPr lang="vi-VN" dirty="0" smtClean="0">
                <a:hlinkClick r:id="rId2" tooltip="Японська мова"/>
              </a:rPr>
              <a:t>яп.</a:t>
            </a:r>
            <a:r>
              <a:rPr lang="vi-VN" dirty="0" smtClean="0"/>
              <a:t> </a:t>
            </a:r>
            <a:r>
              <a:rPr lang="ja-JP" altLang="en-US" dirty="0" smtClean="0"/>
              <a:t>空手</a:t>
            </a:r>
            <a:r>
              <a:rPr lang="en-US" altLang="ja-JP" dirty="0" smtClean="0"/>
              <a:t>, «</a:t>
            </a:r>
            <a:r>
              <a:rPr lang="vi-VN" dirty="0" smtClean="0"/>
              <a:t>порожня рука»/«голіруч») або </a:t>
            </a:r>
            <a:r>
              <a:rPr lang="vi-VN" b="1" dirty="0" smtClean="0"/>
              <a:t>Карате́-до́</a:t>
            </a:r>
            <a:r>
              <a:rPr lang="vi-VN" dirty="0" smtClean="0"/>
              <a:t> є </a:t>
            </a:r>
            <a:r>
              <a:rPr lang="vi-VN" dirty="0" smtClean="0">
                <a:hlinkClick r:id="rId3" tooltip="Бойові мистецтва"/>
              </a:rPr>
              <a:t>бойовим мистецтвом</a:t>
            </a:r>
            <a:r>
              <a:rPr lang="vi-VN" dirty="0" smtClean="0"/>
              <a:t>, що розвинулося з рукопашних </a:t>
            </a:r>
            <a:r>
              <a:rPr lang="vi-VN" dirty="0" smtClean="0">
                <a:hlinkClick r:id="rId4" tooltip="Китайські бойові мистецтва"/>
              </a:rPr>
              <a:t>китайських бойових мистецтв</a:t>
            </a:r>
            <a:r>
              <a:rPr lang="vi-VN" dirty="0" smtClean="0"/>
              <a:t> </a:t>
            </a:r>
            <a:r>
              <a:rPr lang="vi-VN" i="1" dirty="0" smtClean="0">
                <a:hlinkClick r:id="rId5" tooltip="Цюань-фа (ще не написана)"/>
              </a:rPr>
              <a:t>цюань-фа</a:t>
            </a:r>
            <a:r>
              <a:rPr lang="vi-VN" baseline="30000" dirty="0" smtClean="0">
                <a:hlinkClick r:id="rId6"/>
              </a:rPr>
              <a:t>[1]</a:t>
            </a:r>
            <a:r>
              <a:rPr lang="vi-VN" baseline="30000" dirty="0" smtClean="0">
                <a:hlinkClick r:id="rId7"/>
              </a:rPr>
              <a:t>[2]</a:t>
            </a:r>
            <a:r>
              <a:rPr lang="vi-VN" dirty="0" smtClean="0"/>
              <a:t> та </a:t>
            </a:r>
            <a:r>
              <a:rPr lang="vi-VN" dirty="0" smtClean="0">
                <a:hlinkClick r:id="rId8" tooltip="Окінавські бойові мистецтва"/>
              </a:rPr>
              <a:t>мистецтв</a:t>
            </a:r>
            <a:r>
              <a:rPr lang="vi-VN" dirty="0" smtClean="0"/>
              <a:t> </a:t>
            </a:r>
            <a:r>
              <a:rPr lang="vi-VN" dirty="0" smtClean="0">
                <a:hlinkClick r:id="rId9" tooltip="Острови Рюкю"/>
              </a:rPr>
              <a:t>островів Рюкю</a:t>
            </a:r>
            <a:r>
              <a:rPr lang="vi-VN" dirty="0" smtClean="0"/>
              <a:t>.</a:t>
            </a:r>
            <a:r>
              <a:rPr lang="vi-VN" baseline="30000" dirty="0" smtClean="0">
                <a:hlinkClick r:id="rId6"/>
              </a:rPr>
              <a:t>[1]</a:t>
            </a:r>
            <a:r>
              <a:rPr lang="vi-VN" baseline="30000" dirty="0" smtClean="0">
                <a:hlinkClick r:id="rId7"/>
              </a:rPr>
              <a:t>[2]</a:t>
            </a:r>
            <a:r>
              <a:rPr lang="vi-VN" dirty="0" smtClean="0"/>
              <a:t> Карате, у загальному, — це мистецтво ударів. Удари завдаються як руками (кулаками, ребром долоні, відкритою рукою, ліктями), так і ногами (стопами, колінами). В різних стилях карате також вчать ударам в больові точки та життєво важливі ділянки, використанню захватів, викручуванню суглобів, замкам, утримуванням та кидкам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5ee700376fdf6164b98d69cbd289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391"/>
            <a:ext cx="6445958" cy="684560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Боротьба́</a:t>
            </a:r>
            <a:r>
              <a:rPr lang="vi-VN" dirty="0" smtClean="0"/>
              <a:t> 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vi-VN" b="1" dirty="0" smtClean="0"/>
              <a:t>Боротьба́</a:t>
            </a:r>
            <a:r>
              <a:rPr lang="vi-VN" dirty="0" smtClean="0"/>
              <a:t> — вид </a:t>
            </a:r>
            <a:r>
              <a:rPr lang="vi-VN" dirty="0" smtClean="0">
                <a:hlinkClick r:id="rId2" tooltip="Спорт"/>
              </a:rPr>
              <a:t>спорту</a:t>
            </a:r>
            <a:r>
              <a:rPr lang="vi-VN" dirty="0" smtClean="0"/>
              <a:t>, єдиноборство за певними правилами. Боротьба була відома як </a:t>
            </a:r>
            <a:r>
              <a:rPr lang="vi-VN" dirty="0" smtClean="0">
                <a:hlinkClick r:id="rId3" tooltip="Бойові мистецтва"/>
              </a:rPr>
              <a:t>бойове мистецтво</a:t>
            </a:r>
            <a:r>
              <a:rPr lang="vi-VN" dirty="0" smtClean="0"/>
              <a:t> у стародавніх народів. загалом певне у кожного народу була поширена силова боротьба з більшою чи меншою кількістю прийомів. У сучасній спортивній практиці прийняті </a:t>
            </a:r>
            <a:r>
              <a:rPr lang="vi-VN" dirty="0" smtClean="0">
                <a:hlinkClick r:id="rId4" tooltip="Греко-римська боротьба"/>
              </a:rPr>
              <a:t>класична боротьба</a:t>
            </a:r>
            <a:r>
              <a:rPr lang="vi-VN" dirty="0" smtClean="0"/>
              <a:t> (греко-римська, раніше - французька) та </a:t>
            </a:r>
            <a:r>
              <a:rPr lang="vi-VN" dirty="0" smtClean="0">
                <a:hlinkClick r:id="rId5" tooltip="Вільна боротьба"/>
              </a:rPr>
              <a:t>вільна боротьба</a:t>
            </a:r>
            <a:r>
              <a:rPr lang="vi-VN" dirty="0" smtClean="0"/>
              <a:t> (раніше називалася вільноамериканська).</a:t>
            </a:r>
          </a:p>
          <a:p>
            <a:endParaRPr lang="vi-VN" dirty="0" smtClean="0"/>
          </a:p>
          <a:p>
            <a:r>
              <a:rPr lang="vi-VN" dirty="0" smtClean="0"/>
              <a:t>Боротьба проводиться на килимі (маті) розмірами (у м) від 6×6 до 8×8. У вільній боротьбі, на відміну від класичної, дозволені захвати противника нижче пояса й підніжки. Тривалість сутички — 10 і 12 хв. Перемога присуджується борцеві, який примусив противника доторкнутися до килима обома лопатками або виявив вищу майстерність. Для урівняння сил борців поділяють на 8 вагових категорій. Боротьба розвиває силу, витривалість, сприяє вихованню волі.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боротьби</a:t>
            </a:r>
            <a:r>
              <a:rPr lang="ru-RU" b="1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err="1" smtClean="0"/>
              <a:t>спортивні</a:t>
            </a:r>
            <a:r>
              <a:rPr lang="ru-RU" b="1" dirty="0" smtClean="0"/>
              <a:t>:</a:t>
            </a:r>
          </a:p>
          <a:p>
            <a:r>
              <a:rPr lang="ru-RU" b="1" u="sng" dirty="0" err="1" smtClean="0">
                <a:hlinkClick r:id="rId2"/>
              </a:rPr>
              <a:t>класична</a:t>
            </a:r>
            <a:r>
              <a:rPr lang="ru-RU" b="1" u="sng" dirty="0" smtClean="0">
                <a:hlinkClick r:id="rId2"/>
              </a:rPr>
              <a:t> </a:t>
            </a:r>
            <a:r>
              <a:rPr lang="ru-RU" b="1" u="sng" dirty="0" err="1" smtClean="0">
                <a:hlinkClick r:id="rId2"/>
              </a:rPr>
              <a:t>боротьба</a:t>
            </a:r>
            <a:r>
              <a:rPr lang="ru-RU" b="1" dirty="0" smtClean="0"/>
              <a:t> (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греко-римська</a:t>
            </a:r>
            <a:r>
              <a:rPr lang="ru-RU" b="1" dirty="0" smtClean="0"/>
              <a:t>, </a:t>
            </a:r>
            <a:r>
              <a:rPr lang="ru-RU" b="1" dirty="0" err="1" smtClean="0"/>
              <a:t>французька</a:t>
            </a:r>
            <a:r>
              <a:rPr lang="ru-RU" b="1" dirty="0" smtClean="0"/>
              <a:t>)</a:t>
            </a:r>
          </a:p>
          <a:p>
            <a:r>
              <a:rPr lang="ru-RU" b="1" dirty="0" err="1" smtClean="0">
                <a:hlinkClick r:id="rId3" tooltip="Вільна боротьба"/>
              </a:rPr>
              <a:t>вільна</a:t>
            </a:r>
            <a:r>
              <a:rPr lang="ru-RU" b="1" dirty="0" smtClean="0">
                <a:hlinkClick r:id="rId3" tooltip="Вільна боротьба"/>
              </a:rPr>
              <a:t> </a:t>
            </a:r>
            <a:r>
              <a:rPr lang="ru-RU" b="1" dirty="0" err="1" smtClean="0">
                <a:hlinkClick r:id="rId3" tooltip="Вільна боротьба"/>
              </a:rPr>
              <a:t>боротьба</a:t>
            </a:r>
            <a:endParaRPr lang="ru-RU" b="1" dirty="0" smtClean="0"/>
          </a:p>
          <a:p>
            <a:r>
              <a:rPr lang="ru-RU" b="1" dirty="0" smtClean="0">
                <a:hlinkClick r:id="rId4" tooltip="Дзюдо"/>
              </a:rPr>
              <a:t>дзюдо</a:t>
            </a:r>
            <a:endParaRPr lang="ru-RU" b="1" dirty="0" smtClean="0"/>
          </a:p>
          <a:p>
            <a:r>
              <a:rPr lang="ru-RU" b="1" dirty="0" smtClean="0">
                <a:hlinkClick r:id="rId5" tooltip="Самбо"/>
              </a:rPr>
              <a:t>самбо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Класична боротьба.</a:t>
            </a:r>
            <a:endParaRPr lang="ru-RU" dirty="0"/>
          </a:p>
        </p:txBody>
      </p:sp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02214"/>
            <a:ext cx="8496943" cy="535578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Вільна боротьба.</a:t>
            </a:r>
            <a:endParaRPr lang="ru-RU" dirty="0"/>
          </a:p>
        </p:txBody>
      </p:sp>
      <p:pic>
        <p:nvPicPr>
          <p:cNvPr id="4" name="Содержимое 3" descr="Без названия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67279"/>
            <a:ext cx="7920880" cy="50793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Дзюдо.</a:t>
            </a:r>
            <a:endParaRPr lang="ru-RU" dirty="0"/>
          </a:p>
        </p:txBody>
      </p:sp>
      <p:pic>
        <p:nvPicPr>
          <p:cNvPr id="4" name="Содержимое 3" descr="unname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13218"/>
            <a:ext cx="8064896" cy="50356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Самбо.Бойове</a:t>
            </a:r>
            <a:r>
              <a:rPr lang="uk-UA" dirty="0" smtClean="0"/>
              <a:t> самбо.</a:t>
            </a:r>
            <a:endParaRPr lang="ru-RU" dirty="0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3455622"/>
            <a:ext cx="4536504" cy="3402378"/>
          </a:xfrm>
        </p:spPr>
      </p:pic>
      <p:pic>
        <p:nvPicPr>
          <p:cNvPr id="5" name="Рисунок 4" descr="d0b1d0bed0b5d0b2d0bed0b5-d181d0b0d0bcd0b1d0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6068" y="1412776"/>
            <a:ext cx="5017932" cy="26382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Единоборство</a:t>
            </a:r>
            <a:r>
              <a:rPr lang="ru-RU" b="1" dirty="0" smtClean="0"/>
              <a:t>-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hlinkClick r:id="rId2" tooltip="Виды спорта"/>
              </a:rPr>
              <a:t>Це</a:t>
            </a:r>
            <a:r>
              <a:rPr lang="ru-RU" dirty="0" smtClean="0">
                <a:hlinkClick r:id="rId2" tooltip="Виды спорта"/>
              </a:rPr>
              <a:t> вид спортивного</a:t>
            </a:r>
            <a:r>
              <a:rPr lang="ru-RU" dirty="0" smtClean="0"/>
              <a:t> </a:t>
            </a:r>
            <a:r>
              <a:rPr lang="ru-RU" dirty="0" err="1" smtClean="0"/>
              <a:t>змагання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два участника </a:t>
            </a:r>
            <a:r>
              <a:rPr lang="ru-RU" dirty="0" err="1" smtClean="0"/>
              <a:t>фізично</a:t>
            </a:r>
            <a:r>
              <a:rPr lang="ru-RU" dirty="0" smtClean="0"/>
              <a:t> </a:t>
            </a:r>
            <a:r>
              <a:rPr lang="ru-RU" dirty="0" err="1" smtClean="0"/>
              <a:t>протидіють</a:t>
            </a:r>
            <a:r>
              <a:rPr lang="ru-RU" dirty="0" smtClean="0"/>
              <a:t> один одному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переможця</a:t>
            </a:r>
            <a:r>
              <a:rPr lang="ru-RU" dirty="0" smtClean="0"/>
              <a:t> у </a:t>
            </a:r>
            <a:r>
              <a:rPr lang="ru-RU" dirty="0" err="1" smtClean="0"/>
              <a:t>суперечці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физичну</a:t>
            </a:r>
            <a:r>
              <a:rPr lang="ru-RU" dirty="0" smtClean="0"/>
              <a:t> силу,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різноманітне</a:t>
            </a:r>
            <a:r>
              <a:rPr lang="ru-RU" dirty="0" smtClean="0"/>
              <a:t> </a:t>
            </a:r>
            <a:r>
              <a:rPr lang="ru-RU" dirty="0" err="1" smtClean="0"/>
              <a:t>спортивне</a:t>
            </a:r>
            <a:r>
              <a:rPr lang="ru-RU" dirty="0" smtClean="0"/>
              <a:t> </a:t>
            </a:r>
            <a:r>
              <a:rPr lang="ru-RU" dirty="0" err="1" smtClean="0"/>
              <a:t>спорядження,чи</a:t>
            </a:r>
            <a:r>
              <a:rPr lang="ru-RU" dirty="0" smtClean="0"/>
              <a:t> </a:t>
            </a:r>
            <a:r>
              <a:rPr lang="ru-RU" dirty="0" err="1" smtClean="0"/>
              <a:t>ручну</a:t>
            </a:r>
            <a:r>
              <a:rPr lang="ru-RU" dirty="0" smtClean="0"/>
              <a:t>  </a:t>
            </a:r>
            <a:r>
              <a:rPr lang="ru-RU" dirty="0" err="1" smtClean="0"/>
              <a:t>холодну</a:t>
            </a:r>
            <a:r>
              <a:rPr lang="ru-RU" dirty="0" smtClean="0"/>
              <a:t> </a:t>
            </a:r>
            <a:r>
              <a:rPr lang="ru-RU" dirty="0" err="1" smtClean="0"/>
              <a:t>зброю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Фехтува́ння</a:t>
            </a:r>
            <a:r>
              <a:rPr lang="uk-UA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b="1" dirty="0" smtClean="0"/>
              <a:t>Фехтува́ння</a:t>
            </a:r>
            <a:r>
              <a:rPr lang="vi-VN" dirty="0" smtClean="0"/>
              <a:t> (від </a:t>
            </a:r>
            <a:r>
              <a:rPr lang="vi-VN" dirty="0" smtClean="0">
                <a:hlinkClick r:id="rId2" tooltip="Німецька мова"/>
              </a:rPr>
              <a:t>нім.</a:t>
            </a:r>
            <a:r>
              <a:rPr lang="vi-VN" dirty="0" smtClean="0"/>
              <a:t> </a:t>
            </a:r>
            <a:r>
              <a:rPr lang="en-US" i="1" dirty="0" err="1" smtClean="0"/>
              <a:t>Fechten</a:t>
            </a:r>
            <a:r>
              <a:rPr lang="en-US" dirty="0" smtClean="0"/>
              <a:t>) — </a:t>
            </a:r>
            <a:r>
              <a:rPr lang="vi-VN" dirty="0" smtClean="0"/>
              <a:t>спортивне </a:t>
            </a:r>
            <a:r>
              <a:rPr lang="vi-VN" dirty="0" smtClean="0">
                <a:hlinkClick r:id="rId3" tooltip="Єдиноборство (ще не написана)"/>
              </a:rPr>
              <a:t>єдиноборство</a:t>
            </a:r>
            <a:r>
              <a:rPr lang="vi-VN" dirty="0" smtClean="0"/>
              <a:t>.</a:t>
            </a:r>
          </a:p>
          <a:p>
            <a:r>
              <a:rPr lang="vi-VN" dirty="0" smtClean="0"/>
              <a:t>рід </a:t>
            </a:r>
            <a:r>
              <a:rPr lang="vi-VN" dirty="0" smtClean="0">
                <a:hlinkClick r:id="rId4" tooltip="Спорт"/>
              </a:rPr>
              <a:t>спорту</a:t>
            </a:r>
            <a:r>
              <a:rPr lang="vi-VN" dirty="0" smtClean="0"/>
              <a:t> для чоловіків і жінок</a:t>
            </a:r>
          </a:p>
          <a:p>
            <a:r>
              <a:rPr lang="vi-VN" dirty="0" smtClean="0">
                <a:hlinkClick r:id="rId5" tooltip="Бойові мистецтва"/>
              </a:rPr>
              <a:t>мистецтво двобою</a:t>
            </a:r>
            <a:r>
              <a:rPr lang="vi-VN" dirty="0" smtClean="0"/>
              <a:t> холодною зброєю (рапірами, шпагами, шаблями), поширений з </a:t>
            </a:r>
            <a:r>
              <a:rPr lang="en-US" dirty="0" smtClean="0"/>
              <a:t>XIII—XIV </a:t>
            </a:r>
            <a:r>
              <a:rPr lang="vi-VN" dirty="0" smtClean="0"/>
              <a:t>сторіччя;</a:t>
            </a:r>
          </a:p>
          <a:p>
            <a:r>
              <a:rPr lang="vi-VN" dirty="0" smtClean="0"/>
              <a:t>Фехтування — суто індивідуальний вид </a:t>
            </a:r>
            <a:r>
              <a:rPr lang="vi-VN" dirty="0" smtClean="0">
                <a:hlinkClick r:id="rId4" tooltip="Спорт"/>
              </a:rPr>
              <a:t>спорту</a:t>
            </a:r>
            <a:r>
              <a:rPr lang="vi-VN" dirty="0" smtClean="0"/>
              <a:t>. Навіть у командних змаганнях бої проводяться один на один.</a:t>
            </a:r>
          </a:p>
          <a:p>
            <a:r>
              <a:rPr lang="vi-VN" dirty="0" smtClean="0"/>
              <a:t>Фехтування є </a:t>
            </a:r>
            <a:r>
              <a:rPr lang="vi-VN" dirty="0" smtClean="0">
                <a:hlinkClick r:id="rId6" tooltip="Олімпійські види спорту"/>
              </a:rPr>
              <a:t>олімпійським видом спорту</a:t>
            </a:r>
            <a:r>
              <a:rPr lang="vi-VN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00773"/>
            <a:ext cx="9290318" cy="695877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Ушу́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257800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 smtClean="0"/>
              <a:t>Ушу́</a:t>
            </a:r>
            <a:r>
              <a:rPr lang="vi-VN" dirty="0" smtClean="0"/>
              <a:t> — буквально означає </a:t>
            </a:r>
            <a:r>
              <a:rPr lang="vi-VN" dirty="0" smtClean="0">
                <a:hlinkClick r:id="rId2" tooltip="Бойові мистецтва"/>
              </a:rPr>
              <a:t>«бойові мистецтва»</a:t>
            </a:r>
            <a:r>
              <a:rPr lang="vi-VN" dirty="0" smtClean="0"/>
              <a:t> (</a:t>
            </a:r>
            <a:r>
              <a:rPr lang="vi-VN" dirty="0" smtClean="0">
                <a:hlinkClick r:id="rId3" tooltip="Китайська мова"/>
              </a:rPr>
              <a:t>кит.</a:t>
            </a:r>
            <a:r>
              <a:rPr lang="vi-VN" dirty="0" smtClean="0"/>
              <a:t> </a:t>
            </a:r>
            <a:r>
              <a:rPr lang="vi-VN" dirty="0" smtClean="0">
                <a:hlinkClick r:id="rId4" tooltip="Традиційні китайські ієрогліфи"/>
              </a:rPr>
              <a:t>трад.</a:t>
            </a:r>
            <a:r>
              <a:rPr lang="vi-VN" dirty="0" smtClean="0"/>
              <a:t> </a:t>
            </a:r>
            <a:r>
              <a:rPr lang="ja-JP" altLang="en-US" dirty="0" smtClean="0"/>
              <a:t>武術</a:t>
            </a:r>
            <a:r>
              <a:rPr lang="en-US" altLang="ja-JP" dirty="0" smtClean="0"/>
              <a:t>, </a:t>
            </a:r>
            <a:r>
              <a:rPr lang="vi-VN" dirty="0" smtClean="0">
                <a:hlinkClick r:id="rId5" tooltip="Спрощені ієрогліфи"/>
              </a:rPr>
              <a:t>спр.</a:t>
            </a:r>
            <a:r>
              <a:rPr lang="vi-VN" dirty="0" smtClean="0"/>
              <a:t> </a:t>
            </a:r>
            <a:r>
              <a:rPr lang="ja-JP" altLang="en-US" dirty="0" smtClean="0"/>
              <a:t>武术</a:t>
            </a:r>
            <a:r>
              <a:rPr lang="en-US" altLang="ja-JP" dirty="0" smtClean="0"/>
              <a:t>, </a:t>
            </a:r>
            <a:r>
              <a:rPr lang="vi-VN" dirty="0" smtClean="0">
                <a:hlinkClick r:id="rId6" tooltip="Піньїнь"/>
              </a:rPr>
              <a:t>піньїнь</a:t>
            </a:r>
            <a:r>
              <a:rPr lang="vi-VN" dirty="0" smtClean="0"/>
              <a:t> </a:t>
            </a:r>
            <a:r>
              <a:rPr lang="en-US" i="1" dirty="0" err="1" smtClean="0"/>
              <a:t>wǔshù</a:t>
            </a:r>
            <a:r>
              <a:rPr lang="en-US" dirty="0" smtClean="0"/>
              <a:t>). </a:t>
            </a:r>
            <a:r>
              <a:rPr lang="vi-VN" dirty="0" smtClean="0"/>
              <a:t>Цей термін є точнішим, ніж широко використовуваний термін </a:t>
            </a:r>
            <a:r>
              <a:rPr lang="vi-VN" dirty="0" smtClean="0">
                <a:hlinkClick r:id="rId7" tooltip="Ґунфу"/>
              </a:rPr>
              <a:t>ґунфу</a:t>
            </a:r>
            <a:r>
              <a:rPr lang="vi-VN" dirty="0" smtClean="0"/>
              <a:t>, який означає «досягнення завдяки великим зусиллям» або «професіоналізм». Може бути сказано, що механік або ремісник мають добре </a:t>
            </a:r>
            <a:r>
              <a:rPr lang="vi-VN" i="1" dirty="0" smtClean="0"/>
              <a:t>ґунфу</a:t>
            </a:r>
            <a:r>
              <a:rPr lang="vi-VN" dirty="0" smtClean="0"/>
              <a:t> стосовно того, як вони здійснюють свою роботу. Так само, про майстра ушу, можна сказати, що він має добре </a:t>
            </a:r>
            <a:r>
              <a:rPr lang="vi-VN" i="1" dirty="0" smtClean="0"/>
              <a:t>ґунфу</a:t>
            </a:r>
            <a:r>
              <a:rPr lang="vi-VN" dirty="0" smtClean="0"/>
              <a:t> у своїй практиці </a:t>
            </a:r>
            <a:r>
              <a:rPr lang="vi-VN" i="1" dirty="0" smtClean="0"/>
              <a:t>ушу</a:t>
            </a:r>
            <a:r>
              <a:rPr lang="vi-VN" dirty="0" smtClean="0"/>
              <a:t>. У широкому змісті, слово </a:t>
            </a:r>
            <a:r>
              <a:rPr lang="vi-VN" i="1" dirty="0" smtClean="0"/>
              <a:t>ушу</a:t>
            </a:r>
            <a:r>
              <a:rPr lang="vi-VN" dirty="0" smtClean="0"/>
              <a:t> відноситься до будь-якого бойового мистецтва у світі, хоча практично, воно найчастіше вказує на </a:t>
            </a:r>
            <a:r>
              <a:rPr lang="vi-VN" dirty="0" smtClean="0">
                <a:hlinkClick r:id="rId8" tooltip="Китайські бойові мистецтва"/>
              </a:rPr>
              <a:t>китайські бойові мистецтва</a:t>
            </a:r>
            <a:r>
              <a:rPr lang="vi-VN" dirty="0" smtClean="0"/>
              <a:t> або сучасне </a:t>
            </a:r>
            <a:r>
              <a:rPr lang="vi-VN" i="1" dirty="0" smtClean="0">
                <a:hlinkClick r:id="rId9" tooltip="Ушу (спорт)"/>
              </a:rPr>
              <a:t>спортивне ушу</a:t>
            </a:r>
            <a:r>
              <a:rPr lang="vi-VN" dirty="0" smtClean="0"/>
              <a:t>.</a:t>
            </a:r>
          </a:p>
          <a:p>
            <a:r>
              <a:rPr lang="vi-VN" dirty="0" smtClean="0"/>
              <a:t/>
            </a:r>
            <a:br>
              <a:rPr lang="vi-VN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CHU-TAOL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63876"/>
            <a:ext cx="6606684" cy="3794124"/>
          </a:xfrm>
        </p:spPr>
      </p:pic>
      <p:pic>
        <p:nvPicPr>
          <p:cNvPr id="5" name="Рисунок 4" descr="Shaolin-1280x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2187" y="0"/>
            <a:ext cx="5611813" cy="3068960"/>
          </a:xfrm>
          <a:prstGeom prst="rect">
            <a:avLst/>
          </a:prstGeom>
        </p:spPr>
      </p:pic>
      <p:pic>
        <p:nvPicPr>
          <p:cNvPr id="6" name="Рисунок 5" descr="400px-Мастера_Школы_кунг-фу_в_ОАЭ_(Хан_и_Тони_Сюэ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63888" cy="3168352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2605" y="3573016"/>
            <a:ext cx="316139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Тайський</a:t>
            </a:r>
            <a:r>
              <a:rPr lang="ru-RU" b="1" dirty="0" smtClean="0"/>
              <a:t> </a:t>
            </a:r>
            <a:r>
              <a:rPr lang="ru-RU" b="1" dirty="0" smtClean="0"/>
              <a:t>бокс.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53012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Тайський</a:t>
            </a:r>
            <a:r>
              <a:rPr lang="ru-RU" b="1" dirty="0" smtClean="0"/>
              <a:t> бокс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b="1" dirty="0" err="1" smtClean="0"/>
              <a:t>муай</a:t>
            </a:r>
            <a:r>
              <a:rPr lang="ru-RU" b="1" dirty="0" smtClean="0"/>
              <a:t> тай</a:t>
            </a:r>
            <a:r>
              <a:rPr lang="ru-RU" dirty="0" smtClean="0"/>
              <a:t> </a:t>
            </a:r>
            <a:r>
              <a:rPr lang="th-TH" dirty="0" smtClean="0"/>
              <a:t> — </a:t>
            </a:r>
            <a:r>
              <a:rPr lang="ru-RU" dirty="0" smtClean="0"/>
              <a:t>вид </a:t>
            </a:r>
            <a:r>
              <a:rPr lang="ru-RU" dirty="0" err="1" smtClean="0">
                <a:hlinkClick r:id="rId2" tooltip="Бойове мистецтво"/>
              </a:rPr>
              <a:t>бойового</a:t>
            </a:r>
            <a:r>
              <a:rPr lang="ru-RU" dirty="0" smtClean="0">
                <a:hlinkClick r:id="rId2" tooltip="Бойове мистецтво"/>
              </a:rPr>
              <a:t> </a:t>
            </a:r>
            <a:r>
              <a:rPr lang="ru-RU" dirty="0" err="1" smtClean="0">
                <a:hlinkClick r:id="rId2" tooltip="Бойове мистецтво"/>
              </a:rPr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походить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Таїланд"/>
              </a:rPr>
              <a:t>Таїланду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практикується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Частина світу"/>
              </a:rPr>
              <a:t>частинах</a:t>
            </a:r>
            <a:r>
              <a:rPr lang="ru-RU" dirty="0" smtClean="0">
                <a:hlinkClick r:id="rId4" tooltip="Частина світу"/>
              </a:rPr>
              <a:t> </a:t>
            </a:r>
            <a:r>
              <a:rPr lang="ru-RU" dirty="0" err="1" smtClean="0">
                <a:hlinkClick r:id="rId4" tooltip="Частина світу"/>
              </a:rPr>
              <a:t>світу</a:t>
            </a:r>
            <a:r>
              <a:rPr lang="ru-RU" dirty="0" smtClean="0"/>
              <a:t>. В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Ударна техніка"/>
              </a:rPr>
              <a:t>ударна</a:t>
            </a:r>
            <a:r>
              <a:rPr lang="ru-RU" dirty="0" smtClean="0">
                <a:hlinkClick r:id="rId5" tooltip="Ударна техніка"/>
              </a:rPr>
              <a:t> </a:t>
            </a:r>
            <a:r>
              <a:rPr lang="ru-RU" dirty="0" err="1" smtClean="0">
                <a:hlinkClick r:id="rId5" tooltip="Ударна техніка"/>
              </a:rPr>
              <a:t>техніка</a:t>
            </a:r>
            <a:r>
              <a:rPr lang="ru-RU" dirty="0" smtClean="0"/>
              <a:t> (</a:t>
            </a:r>
            <a:r>
              <a:rPr lang="ru-RU" dirty="0" err="1" smtClean="0">
                <a:hlinkClick r:id="rId6" tooltip="Удар рукою"/>
              </a:rPr>
              <a:t>удари</a:t>
            </a:r>
            <a:r>
              <a:rPr lang="ru-RU" dirty="0" smtClean="0">
                <a:hlinkClick r:id="rId6" tooltip="Удар рукою"/>
              </a:rPr>
              <a:t> руками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7" tooltip="Удар ногою"/>
              </a:rPr>
              <a:t>ногами</a:t>
            </a:r>
            <a:r>
              <a:rPr lang="ru-RU" dirty="0" smtClean="0"/>
              <a:t>). </a:t>
            </a:r>
            <a:r>
              <a:rPr lang="ru-RU" dirty="0" err="1" smtClean="0"/>
              <a:t>Муай</a:t>
            </a:r>
            <a:r>
              <a:rPr lang="ru-RU" dirty="0" smtClean="0"/>
              <a:t> тай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бойового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муай</a:t>
            </a:r>
            <a:r>
              <a:rPr lang="ru-RU" dirty="0" smtClean="0"/>
              <a:t> </a:t>
            </a:r>
            <a:r>
              <a:rPr lang="ru-RU" dirty="0" err="1" smtClean="0"/>
              <a:t>боран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схожість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прадал</a:t>
            </a:r>
            <a:r>
              <a:rPr lang="ru-RU" dirty="0" smtClean="0"/>
              <a:t> </a:t>
            </a:r>
            <a:r>
              <a:rPr lang="ru-RU" dirty="0" err="1" smtClean="0"/>
              <a:t>сереєм</a:t>
            </a:r>
            <a:r>
              <a:rPr lang="ru-RU" dirty="0" smtClean="0"/>
              <a:t> (</a:t>
            </a:r>
            <a:r>
              <a:rPr lang="ru-RU" dirty="0" smtClean="0">
                <a:hlinkClick r:id="rId8" tooltip="Камбоджа"/>
              </a:rPr>
              <a:t>Камбоджа</a:t>
            </a:r>
            <a:r>
              <a:rPr lang="ru-RU" dirty="0" smtClean="0"/>
              <a:t>), </a:t>
            </a:r>
            <a:r>
              <a:rPr lang="ru-RU" dirty="0" err="1" smtClean="0">
                <a:hlinkClick r:id="rId9" tooltip="Летвей"/>
              </a:rPr>
              <a:t>летвеєм</a:t>
            </a:r>
            <a:r>
              <a:rPr lang="ru-RU" dirty="0" smtClean="0"/>
              <a:t> (</a:t>
            </a:r>
            <a:r>
              <a:rPr lang="ru-RU" dirty="0" err="1" smtClean="0">
                <a:hlinkClick r:id="rId10" tooltip="М'янма"/>
              </a:rPr>
              <a:t>М'янма</a:t>
            </a:r>
            <a:r>
              <a:rPr lang="ru-RU" dirty="0" smtClean="0"/>
              <a:t>), </a:t>
            </a:r>
            <a:r>
              <a:rPr lang="ru-RU" dirty="0" err="1" smtClean="0">
                <a:hlinkClick r:id="rId11" tooltip="Тамой"/>
              </a:rPr>
              <a:t>тамоєм</a:t>
            </a:r>
            <a:r>
              <a:rPr lang="ru-RU" dirty="0" smtClean="0"/>
              <a:t> (</a:t>
            </a:r>
            <a:r>
              <a:rPr lang="ru-RU" dirty="0" err="1" smtClean="0">
                <a:hlinkClick r:id="rId12" tooltip="Малайзія"/>
              </a:rPr>
              <a:t>Малайзія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лаоським</a:t>
            </a:r>
            <a:r>
              <a:rPr lang="ru-RU" dirty="0" smtClean="0"/>
              <a:t> боксом (</a:t>
            </a:r>
            <a:r>
              <a:rPr lang="ru-RU" dirty="0" smtClean="0">
                <a:hlinkClick r:id="rId13" tooltip="Лаос"/>
              </a:rPr>
              <a:t>Лаос</a:t>
            </a:r>
            <a:r>
              <a:rPr lang="ru-RU" dirty="0" smtClean="0"/>
              <a:t>). </a:t>
            </a:r>
            <a:r>
              <a:rPr lang="ru-RU" dirty="0" err="1" smtClean="0"/>
              <a:t>Муай</a:t>
            </a:r>
            <a:r>
              <a:rPr lang="ru-RU" dirty="0" smtClean="0"/>
              <a:t> тай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довгу</a:t>
            </a:r>
            <a:r>
              <a:rPr lang="ru-RU" dirty="0" smtClean="0"/>
              <a:t> </a:t>
            </a:r>
            <a:r>
              <a:rPr lang="ru-RU" dirty="0" err="1" smtClean="0">
                <a:hlinkClick r:id="rId14" tooltip="Історія"/>
              </a:rPr>
              <a:t>історію</a:t>
            </a:r>
            <a:r>
              <a:rPr lang="ru-RU" dirty="0" smtClean="0"/>
              <a:t> в </a:t>
            </a:r>
            <a:r>
              <a:rPr lang="ru-RU" dirty="0" err="1" smtClean="0"/>
              <a:t>Таїланді</a:t>
            </a:r>
            <a:r>
              <a:rPr lang="ru-RU" dirty="0" smtClean="0"/>
              <a:t>, де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>
                <a:hlinkClick r:id="rId15" tooltip="Нація"/>
              </a:rPr>
              <a:t>національним</a:t>
            </a:r>
            <a:r>
              <a:rPr lang="ru-RU" dirty="0" smtClean="0"/>
              <a:t> </a:t>
            </a:r>
            <a:r>
              <a:rPr lang="ru-RU" dirty="0" smtClean="0">
                <a:hlinkClick r:id="rId16" tooltip="Спорт"/>
              </a:rPr>
              <a:t>спортом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Муай</a:t>
            </a:r>
            <a:r>
              <a:rPr lang="ru-RU" dirty="0" smtClean="0"/>
              <a:t> тай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«бокс </a:t>
            </a:r>
            <a:r>
              <a:rPr lang="ru-RU" dirty="0" err="1" smtClean="0"/>
              <a:t>восьмируких</a:t>
            </a:r>
            <a:r>
              <a:rPr lang="ru-RU" dirty="0" smtClean="0"/>
              <a:t>», тому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широко та </a:t>
            </a:r>
            <a:r>
              <a:rPr lang="ru-RU" dirty="0" err="1" smtClean="0"/>
              <a:t>різноманітно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 </a:t>
            </a:r>
            <a:r>
              <a:rPr lang="ru-RU" dirty="0" smtClean="0">
                <a:hlinkClick r:id="rId17" tooltip="Руки"/>
              </a:rPr>
              <a:t>руки</a:t>
            </a:r>
            <a:r>
              <a:rPr lang="ru-RU" dirty="0" smtClean="0"/>
              <a:t>, </a:t>
            </a:r>
            <a:r>
              <a:rPr lang="ru-RU" dirty="0" err="1" smtClean="0">
                <a:hlinkClick r:id="rId18" tooltip="Гомілка"/>
              </a:rPr>
              <a:t>гомілки</a:t>
            </a:r>
            <a:r>
              <a:rPr lang="ru-RU" dirty="0" smtClean="0"/>
              <a:t>, </a:t>
            </a:r>
            <a:r>
              <a:rPr lang="ru-RU" dirty="0" err="1" smtClean="0">
                <a:hlinkClick r:id="rId19" tooltip="Лікоть"/>
              </a:rPr>
              <a:t>лікті</a:t>
            </a:r>
            <a:r>
              <a:rPr lang="ru-RU" dirty="0" smtClean="0"/>
              <a:t> та </a:t>
            </a:r>
            <a:r>
              <a:rPr lang="ru-RU" dirty="0" err="1" smtClean="0">
                <a:hlinkClick r:id="rId20" tooltip="Коліно"/>
              </a:rPr>
              <a:t>коліна</a:t>
            </a:r>
            <a:r>
              <a:rPr lang="ru-RU" dirty="0" smtClean="0"/>
              <a:t> (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вісім</a:t>
            </a:r>
            <a:r>
              <a:rPr lang="ru-RU" dirty="0" smtClean="0"/>
              <a:t> </a:t>
            </a:r>
            <a:r>
              <a:rPr lang="ru-RU" dirty="0" err="1" smtClean="0"/>
              <a:t>ударних</a:t>
            </a:r>
            <a:r>
              <a:rPr lang="ru-RU" dirty="0" smtClean="0"/>
              <a:t> </a:t>
            </a:r>
            <a:r>
              <a:rPr lang="ru-RU" dirty="0" err="1" smtClean="0"/>
              <a:t>поверхонь</a:t>
            </a:r>
            <a:r>
              <a:rPr lang="ru-RU" dirty="0" smtClean="0"/>
              <a:t>). Таким чином, </a:t>
            </a:r>
            <a:r>
              <a:rPr lang="ru-RU" dirty="0" err="1" smtClean="0"/>
              <a:t>боєць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для </a:t>
            </a:r>
            <a:r>
              <a:rPr lang="ru-RU" dirty="0" err="1" smtClean="0"/>
              <a:t>завдавання</a:t>
            </a:r>
            <a:r>
              <a:rPr lang="ru-RU" dirty="0" smtClean="0"/>
              <a:t> удару </a:t>
            </a:r>
            <a:r>
              <a:rPr lang="ru-RU" dirty="0" err="1" smtClean="0"/>
              <a:t>вісім</a:t>
            </a:r>
            <a:r>
              <a:rPr lang="ru-RU" dirty="0" smtClean="0"/>
              <a:t> «</a:t>
            </a:r>
            <a:r>
              <a:rPr lang="ru-RU" dirty="0" err="1" smtClean="0"/>
              <a:t>контактних</a:t>
            </a:r>
            <a:r>
              <a:rPr lang="ru-RU" dirty="0" smtClean="0"/>
              <a:t> </a:t>
            </a:r>
            <a:r>
              <a:rPr lang="ru-RU" dirty="0" err="1" smtClean="0"/>
              <a:t>точок</a:t>
            </a:r>
            <a:r>
              <a:rPr lang="ru-RU" dirty="0" smtClean="0"/>
              <a:t>»,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у </a:t>
            </a:r>
            <a:r>
              <a:rPr lang="ru-RU" dirty="0" err="1" smtClean="0">
                <a:hlinkClick r:id="rId21" tooltip="Бокс"/>
              </a:rPr>
              <a:t>класичному</a:t>
            </a:r>
            <a:r>
              <a:rPr lang="ru-RU" dirty="0" smtClean="0">
                <a:hlinkClick r:id="rId21" tooltip="Бокс"/>
              </a:rPr>
              <a:t> </a:t>
            </a:r>
            <a:r>
              <a:rPr lang="ru-RU" dirty="0" err="1" smtClean="0">
                <a:hlinkClick r:id="rId21" tooltip="Бокс"/>
              </a:rPr>
              <a:t>боксі</a:t>
            </a:r>
            <a:r>
              <a:rPr lang="ru-RU" dirty="0" smtClean="0"/>
              <a:t> (кулаки)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у </a:t>
            </a:r>
            <a:r>
              <a:rPr lang="ru-RU" dirty="0" err="1" smtClean="0">
                <a:hlinkClick r:id="rId22" tooltip="Кікбоксинг"/>
              </a:rPr>
              <a:t>кікбоксингу</a:t>
            </a:r>
            <a:r>
              <a:rPr lang="ru-RU" dirty="0" smtClean="0"/>
              <a:t> (кулаки, </a:t>
            </a:r>
            <a:r>
              <a:rPr lang="ru-RU" dirty="0" err="1" smtClean="0"/>
              <a:t>ступні</a:t>
            </a:r>
            <a:r>
              <a:rPr lang="ru-RU" dirty="0" smtClean="0"/>
              <a:t>). </a:t>
            </a:r>
            <a:r>
              <a:rPr lang="ru-RU" dirty="0" err="1" smtClean="0"/>
              <a:t>Муай</a:t>
            </a:r>
            <a:r>
              <a:rPr lang="ru-RU" dirty="0" smtClean="0"/>
              <a:t> тай по праву </a:t>
            </a:r>
            <a:r>
              <a:rPr lang="ru-RU" dirty="0" err="1" smtClean="0"/>
              <a:t>вважають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найжорстокіших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 на </a:t>
            </a:r>
            <a:r>
              <a:rPr lang="ru-RU" dirty="0" err="1" smtClean="0"/>
              <a:t>планеті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66982"/>
            <a:ext cx="4788024" cy="3591018"/>
          </a:xfrm>
        </p:spPr>
      </p:pic>
      <p:pic>
        <p:nvPicPr>
          <p:cNvPr id="5" name="Рисунок 4" descr="devushka-taiskiy-b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4032" y="0"/>
            <a:ext cx="6569968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Види єдиноборств.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uk-UA" b="1" dirty="0" smtClean="0"/>
              <a:t>Бокс.                               </a:t>
            </a:r>
          </a:p>
          <a:p>
            <a:r>
              <a:rPr lang="uk-UA" b="1" dirty="0" smtClean="0"/>
              <a:t>Кікбоксинг.</a:t>
            </a:r>
          </a:p>
          <a:p>
            <a:r>
              <a:rPr lang="uk-UA" b="1" dirty="0" smtClean="0"/>
              <a:t>Айкідо.</a:t>
            </a:r>
          </a:p>
          <a:p>
            <a:r>
              <a:rPr lang="uk-UA" b="1" dirty="0" err="1" smtClean="0"/>
              <a:t>Тхеквондо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Карате.</a:t>
            </a:r>
          </a:p>
          <a:p>
            <a:r>
              <a:rPr lang="uk-UA" b="1" dirty="0" smtClean="0"/>
              <a:t>Боротьба. Дзюдо. Самбо.</a:t>
            </a:r>
          </a:p>
          <a:p>
            <a:r>
              <a:rPr lang="uk-UA" b="1" dirty="0" smtClean="0"/>
              <a:t>Фехтування</a:t>
            </a:r>
            <a:r>
              <a:rPr lang="uk-UA" b="1" dirty="0" smtClean="0"/>
              <a:t>.</a:t>
            </a:r>
          </a:p>
          <a:p>
            <a:r>
              <a:rPr lang="uk-UA" b="1" dirty="0" err="1" smtClean="0"/>
              <a:t>Ушу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Тайський бокс.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Бокс.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Бокс</a:t>
            </a:r>
            <a:r>
              <a:rPr lang="ru-RU" dirty="0" smtClean="0"/>
              <a:t>  — </a:t>
            </a:r>
            <a:r>
              <a:rPr lang="ru-RU" dirty="0" err="1" smtClean="0"/>
              <a:t>контактний</a:t>
            </a:r>
            <a:r>
              <a:rPr lang="ru-RU" dirty="0" smtClean="0"/>
              <a:t> вид </a:t>
            </a:r>
            <a:r>
              <a:rPr lang="ru-RU" dirty="0" smtClean="0">
                <a:hlinkClick r:id="rId2" tooltip="Спорт"/>
              </a:rPr>
              <a:t>спорту</a:t>
            </a:r>
            <a:r>
              <a:rPr lang="ru-RU" dirty="0" smtClean="0"/>
              <a:t>, </a:t>
            </a:r>
            <a:r>
              <a:rPr lang="ru-RU" dirty="0" err="1" smtClean="0"/>
              <a:t>єдиноборство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спортсмени</a:t>
            </a:r>
            <a:r>
              <a:rPr lang="ru-RU" dirty="0" smtClean="0"/>
              <a:t> </a:t>
            </a:r>
            <a:r>
              <a:rPr lang="ru-RU" dirty="0" err="1" smtClean="0"/>
              <a:t>наносять</a:t>
            </a:r>
            <a:r>
              <a:rPr lang="ru-RU" dirty="0" smtClean="0"/>
              <a:t> один одному </a:t>
            </a:r>
            <a:r>
              <a:rPr lang="ru-RU" dirty="0" err="1" smtClean="0"/>
              <a:t>удари</a:t>
            </a:r>
            <a:r>
              <a:rPr lang="ru-RU" dirty="0" smtClean="0"/>
              <a:t> кулаками в </a:t>
            </a:r>
            <a:r>
              <a:rPr lang="ru-RU" dirty="0" err="1" smtClean="0"/>
              <a:t>спеціальних</a:t>
            </a:r>
            <a:r>
              <a:rPr lang="ru-RU" dirty="0" smtClean="0"/>
              <a:t> рукавичках. </a:t>
            </a:r>
            <a:r>
              <a:rPr lang="ru-RU" dirty="0" err="1" smtClean="0"/>
              <a:t>Рефері</a:t>
            </a:r>
            <a:r>
              <a:rPr lang="ru-RU" dirty="0" smtClean="0"/>
              <a:t> </a:t>
            </a:r>
            <a:r>
              <a:rPr lang="ru-RU" dirty="0" err="1" smtClean="0"/>
              <a:t>контролює</a:t>
            </a:r>
            <a:r>
              <a:rPr lang="ru-RU" dirty="0" smtClean="0"/>
              <a:t> </a:t>
            </a:r>
            <a:r>
              <a:rPr lang="ru-RU" dirty="0" err="1" smtClean="0"/>
              <a:t>бій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до 12 </a:t>
            </a:r>
            <a:r>
              <a:rPr lang="ru-RU" dirty="0" err="1" smtClean="0"/>
              <a:t>раундів</a:t>
            </a:r>
            <a:r>
              <a:rPr lang="ru-RU" dirty="0" smtClean="0"/>
              <a:t>. Перемога боксера у </a:t>
            </a:r>
            <a:r>
              <a:rPr lang="ru-RU" dirty="0" err="1" smtClean="0"/>
              <a:t>випадку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суперник</a:t>
            </a:r>
            <a:r>
              <a:rPr lang="ru-RU" dirty="0" smtClean="0"/>
              <a:t> </a:t>
            </a:r>
            <a:r>
              <a:rPr lang="ru-RU" dirty="0" err="1" smtClean="0"/>
              <a:t>збитий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піднятися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десяти секунд (</a:t>
            </a:r>
            <a:r>
              <a:rPr lang="ru-RU" dirty="0" smtClean="0">
                <a:hlinkClick r:id="rId3" tooltip="Нокаут"/>
              </a:rPr>
              <a:t>нокаут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травму, яка не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продовжувати</a:t>
            </a:r>
            <a:r>
              <a:rPr lang="ru-RU" dirty="0" smtClean="0"/>
              <a:t> </a:t>
            </a:r>
            <a:r>
              <a:rPr lang="ru-RU" dirty="0" err="1" smtClean="0"/>
              <a:t>бій</a:t>
            </a:r>
            <a:r>
              <a:rPr lang="ru-RU" dirty="0" smtClean="0"/>
              <a:t> (</a:t>
            </a:r>
            <a:r>
              <a:rPr lang="ru-RU" dirty="0" err="1" smtClean="0"/>
              <a:t>технічний</a:t>
            </a:r>
            <a:r>
              <a:rPr lang="ru-RU" dirty="0" smtClean="0"/>
              <a:t> нокаут).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встановленої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раундів</a:t>
            </a:r>
            <a:r>
              <a:rPr lang="ru-RU" dirty="0" smtClean="0"/>
              <a:t> </a:t>
            </a:r>
            <a:r>
              <a:rPr lang="ru-RU" dirty="0" err="1" smtClean="0"/>
              <a:t>поєдинок</a:t>
            </a:r>
            <a:r>
              <a:rPr lang="ru-RU" dirty="0" smtClean="0"/>
              <a:t> не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припинений</a:t>
            </a:r>
            <a:r>
              <a:rPr lang="ru-RU" dirty="0" smtClean="0"/>
              <a:t>, то </a:t>
            </a:r>
            <a:r>
              <a:rPr lang="ru-RU" dirty="0" err="1" smtClean="0"/>
              <a:t>переможець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оцінками</a:t>
            </a:r>
            <a:r>
              <a:rPr lang="ru-RU" dirty="0" smtClean="0"/>
              <a:t> </a:t>
            </a:r>
            <a:r>
              <a:rPr lang="ru-RU" dirty="0" err="1" smtClean="0"/>
              <a:t>суддів</a:t>
            </a:r>
            <a:r>
              <a:rPr lang="ru-RU" dirty="0" smtClean="0"/>
              <a:t>. Бокс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4"/>
              </a:rPr>
              <a:t>олімпійським</a:t>
            </a:r>
            <a:r>
              <a:rPr lang="ru-RU" u="sng" dirty="0" smtClean="0">
                <a:hlinkClick r:id="rId4"/>
              </a:rPr>
              <a:t> видом спорту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nam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746" y="0"/>
            <a:ext cx="9218746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Кікбо́ксинг</a:t>
            </a:r>
            <a:r>
              <a:rPr lang="ru-RU" dirty="0" smtClean="0"/>
              <a:t> 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Кікбо́ксинг</a:t>
            </a:r>
            <a:r>
              <a:rPr lang="ru-RU" dirty="0" smtClean="0"/>
              <a:t> (</a:t>
            </a:r>
            <a:r>
              <a:rPr lang="ru-RU" dirty="0" smtClean="0">
                <a:hlinkClick r:id="rId2" tooltip="Англійська мова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kickboxing</a:t>
            </a:r>
            <a:r>
              <a:rPr lang="ru-RU" dirty="0" smtClean="0"/>
              <a:t>) — вид </a:t>
            </a:r>
            <a:r>
              <a:rPr lang="ru-RU" dirty="0" smtClean="0">
                <a:hlinkClick r:id="rId3" tooltip="Спорт"/>
              </a:rPr>
              <a:t>спорту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сполучаються</a:t>
            </a:r>
            <a:r>
              <a:rPr lang="ru-RU" dirty="0" smtClean="0"/>
              <a:t> 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правила </a:t>
            </a:r>
            <a:r>
              <a:rPr lang="ru-RU" dirty="0" smtClean="0">
                <a:hlinkClick r:id="rId4" tooltip="Бокс"/>
              </a:rPr>
              <a:t>боксу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прийомами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єдиноборств</a:t>
            </a:r>
            <a:r>
              <a:rPr lang="ru-RU" dirty="0" smtClean="0"/>
              <a:t> (</a:t>
            </a:r>
            <a:r>
              <a:rPr lang="ru-RU" dirty="0" err="1" smtClean="0">
                <a:hlinkClick r:id="rId5" tooltip="Удар ногою"/>
              </a:rPr>
              <a:t>удари</a:t>
            </a:r>
            <a:r>
              <a:rPr lang="ru-RU" dirty="0" smtClean="0">
                <a:hlinkClick r:id="rId5" tooltip="Удар ногою"/>
              </a:rPr>
              <a:t> ногами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Підсічка (бойові мистецтва) (ще не написана)"/>
              </a:rPr>
              <a:t>підсічки</a:t>
            </a:r>
            <a:r>
              <a:rPr lang="ru-RU" dirty="0" smtClean="0"/>
              <a:t>, </a:t>
            </a:r>
            <a:r>
              <a:rPr lang="ru-RU" dirty="0" err="1" smtClean="0"/>
              <a:t>тощо</a:t>
            </a:r>
            <a:r>
              <a:rPr lang="ru-RU" dirty="0" smtClean="0"/>
              <a:t>). </a:t>
            </a:r>
            <a:r>
              <a:rPr lang="ru-RU" dirty="0" err="1" smtClean="0"/>
              <a:t>Народився</a:t>
            </a:r>
            <a:r>
              <a:rPr lang="ru-RU" dirty="0" smtClean="0"/>
              <a:t> у США,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безконтактні</a:t>
            </a:r>
            <a:r>
              <a:rPr lang="ru-RU" dirty="0" smtClean="0"/>
              <a:t> </a:t>
            </a:r>
            <a:r>
              <a:rPr lang="ru-RU" dirty="0" err="1" smtClean="0"/>
              <a:t>поєдинки</a:t>
            </a:r>
            <a:r>
              <a:rPr lang="ru-RU" dirty="0" smtClean="0"/>
              <a:t> не </a:t>
            </a:r>
            <a:r>
              <a:rPr lang="ru-RU" dirty="0" err="1" smtClean="0"/>
              <a:t>влаштовували</a:t>
            </a:r>
            <a:r>
              <a:rPr lang="ru-RU" dirty="0" smtClean="0"/>
              <a:t> </a:t>
            </a:r>
            <a:r>
              <a:rPr lang="ru-RU" dirty="0" err="1" smtClean="0"/>
              <a:t>глядачів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прагли</a:t>
            </a:r>
            <a:r>
              <a:rPr lang="ru-RU" dirty="0" smtClean="0"/>
              <a:t> </a:t>
            </a:r>
            <a:r>
              <a:rPr lang="ru-RU" dirty="0" err="1" smtClean="0"/>
              <a:t>сильніших</a:t>
            </a:r>
            <a:r>
              <a:rPr lang="ru-RU" dirty="0" smtClean="0"/>
              <a:t> </a:t>
            </a:r>
            <a:r>
              <a:rPr lang="ru-RU" dirty="0" err="1" smtClean="0"/>
              <a:t>вражень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самих </a:t>
            </a:r>
            <a:r>
              <a:rPr lang="ru-RU" dirty="0" err="1" smtClean="0"/>
              <a:t>спортсменів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бажали</a:t>
            </a:r>
            <a:r>
              <a:rPr lang="ru-RU" dirty="0" smtClean="0"/>
              <a:t> </a:t>
            </a:r>
            <a:r>
              <a:rPr lang="ru-RU" dirty="0" err="1" smtClean="0"/>
              <a:t>випробувати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у </a:t>
            </a:r>
            <a:r>
              <a:rPr lang="ru-RU" dirty="0" err="1" smtClean="0"/>
              <a:t>реальнішому</a:t>
            </a:r>
            <a:r>
              <a:rPr lang="ru-RU" dirty="0" smtClean="0"/>
              <a:t> бою. До того ж правила </a:t>
            </a:r>
            <a:r>
              <a:rPr lang="ru-RU" dirty="0" err="1" smtClean="0"/>
              <a:t>кікбоксингу</a:t>
            </a:r>
            <a:r>
              <a:rPr lang="ru-RU" dirty="0" smtClean="0"/>
              <a:t> дали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участь у </a:t>
            </a:r>
            <a:r>
              <a:rPr lang="ru-RU" dirty="0" err="1" smtClean="0"/>
              <a:t>двобоях</a:t>
            </a:r>
            <a:r>
              <a:rPr lang="ru-RU" dirty="0" smtClean="0"/>
              <a:t> спортсменам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 — каратистам, </a:t>
            </a:r>
            <a:r>
              <a:rPr lang="ru-RU" dirty="0" err="1" smtClean="0"/>
              <a:t>тайським</a:t>
            </a:r>
            <a:r>
              <a:rPr lang="ru-RU" dirty="0" smtClean="0"/>
              <a:t> боксерам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7W9TOQ0f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9856" y="0"/>
            <a:ext cx="9144287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Айкідо́</a:t>
            </a:r>
            <a:r>
              <a:rPr lang="uk-UA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 smtClean="0"/>
              <a:t>Айкідо́</a:t>
            </a:r>
            <a:r>
              <a:rPr lang="vi-VN" dirty="0" smtClean="0"/>
              <a:t> (</a:t>
            </a:r>
            <a:r>
              <a:rPr lang="vi-VN" dirty="0" smtClean="0">
                <a:hlinkClick r:id="rId2" tooltip="Японська мова"/>
              </a:rPr>
              <a:t>яп.</a:t>
            </a:r>
            <a:r>
              <a:rPr lang="vi-VN" dirty="0" smtClean="0"/>
              <a:t> </a:t>
            </a:r>
            <a:r>
              <a:rPr lang="vi-VN" altLang="ja-JP" dirty="0" smtClean="0"/>
              <a:t>【</a:t>
            </a:r>
            <a:r>
              <a:rPr lang="ja-JP" altLang="en-US" dirty="0" smtClean="0"/>
              <a:t>合気道</a:t>
            </a:r>
            <a:r>
              <a:rPr lang="en-US" altLang="ja-JP" dirty="0" smtClean="0"/>
              <a:t>】, </a:t>
            </a:r>
            <a:r>
              <a:rPr lang="ja-JP" altLang="en-US" dirty="0" smtClean="0"/>
              <a:t>あいきどう</a:t>
            </a:r>
            <a:r>
              <a:rPr lang="en-US" altLang="ja-JP" dirty="0" smtClean="0"/>
              <a:t>, «</a:t>
            </a:r>
            <a:r>
              <a:rPr lang="vi-VN" dirty="0" smtClean="0"/>
              <a:t>шлях поєднання енергії») — </a:t>
            </a:r>
            <a:r>
              <a:rPr lang="vi-VN" dirty="0" smtClean="0">
                <a:hlinkClick r:id="rId3" tooltip="Японія"/>
              </a:rPr>
              <a:t>японське</a:t>
            </a:r>
            <a:r>
              <a:rPr lang="vi-VN" dirty="0" smtClean="0"/>
              <a:t> </a:t>
            </a:r>
            <a:r>
              <a:rPr lang="vi-VN" dirty="0" smtClean="0">
                <a:hlinkClick r:id="rId4" tooltip="Бойові мистецтва"/>
              </a:rPr>
              <a:t>бойове мистецтво</a:t>
            </a:r>
            <a:r>
              <a:rPr lang="vi-VN" dirty="0" smtClean="0"/>
              <a:t>. Створене </a:t>
            </a:r>
            <a:r>
              <a:rPr lang="vi-VN" dirty="0" smtClean="0">
                <a:hlinkClick r:id="rId5" tooltip="Уесіба Моріхей"/>
              </a:rPr>
              <a:t>Уешіба Моріхеєм</a:t>
            </a:r>
            <a:r>
              <a:rPr lang="vi-VN" dirty="0" smtClean="0"/>
              <a:t> на базі давньояпонських технік </a:t>
            </a:r>
            <a:r>
              <a:rPr lang="vi-VN" dirty="0" smtClean="0">
                <a:hlinkClick r:id="rId6" tooltip="Джю-джюцу"/>
              </a:rPr>
              <a:t>джю-джюцу</a:t>
            </a:r>
            <a:r>
              <a:rPr lang="vi-VN" dirty="0" smtClean="0"/>
              <a:t>, що увійшли до </a:t>
            </a:r>
            <a:r>
              <a:rPr lang="vi-VN" dirty="0" smtClean="0">
                <a:hlinkClick r:id="rId7" tooltip="Японська імперія"/>
              </a:rPr>
              <a:t>всеімперської</a:t>
            </a:r>
            <a:r>
              <a:rPr lang="vi-VN" dirty="0" smtClean="0"/>
              <a:t> школи Великої Азії. Особливістю мистецтва є використання кидків і захватів. Одна зі східноазійських бойових технік самозахисту</a:t>
            </a:r>
            <a:r>
              <a:rPr lang="uk-UA" baseline="300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356993"/>
            <a:ext cx="5261077" cy="3501008"/>
          </a:xfrm>
        </p:spPr>
      </p:pic>
      <p:pic>
        <p:nvPicPr>
          <p:cNvPr id="6" name="Рисунок 5" descr="aiki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8026" y="0"/>
            <a:ext cx="5255974" cy="3284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107</Words>
  <Application>Microsoft Office PowerPoint</Application>
  <PresentationFormat>Экран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Види спорту. Єдиноборства.</vt:lpstr>
      <vt:lpstr>Единоборство- </vt:lpstr>
      <vt:lpstr>Види єдиноборств.</vt:lpstr>
      <vt:lpstr>Бокс.</vt:lpstr>
      <vt:lpstr>Слайд 5</vt:lpstr>
      <vt:lpstr>Кікбо́ксинг .</vt:lpstr>
      <vt:lpstr>Слайд 7</vt:lpstr>
      <vt:lpstr>Айкідо́.</vt:lpstr>
      <vt:lpstr>Слайд 9</vt:lpstr>
      <vt:lpstr>Тхеквондо.</vt:lpstr>
      <vt:lpstr>Слайд 11</vt:lpstr>
      <vt:lpstr>Карате́.</vt:lpstr>
      <vt:lpstr>Слайд 13</vt:lpstr>
      <vt:lpstr>Боротьба́ .</vt:lpstr>
      <vt:lpstr>Види боротьби:</vt:lpstr>
      <vt:lpstr>Класична боротьба.</vt:lpstr>
      <vt:lpstr>Вільна боротьба.</vt:lpstr>
      <vt:lpstr>Дзюдо.</vt:lpstr>
      <vt:lpstr>Самбо.Бойове самбо.</vt:lpstr>
      <vt:lpstr>Фехтува́ння.</vt:lpstr>
      <vt:lpstr>Слайд 21</vt:lpstr>
      <vt:lpstr>Ушу́.</vt:lpstr>
      <vt:lpstr>Слайд 23</vt:lpstr>
      <vt:lpstr>Тайський бокс.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спорту. Єдиноборства.</dc:title>
  <dc:creator>HP</dc:creator>
  <cp:lastModifiedBy>HP</cp:lastModifiedBy>
  <cp:revision>43</cp:revision>
  <dcterms:created xsi:type="dcterms:W3CDTF">2020-05-18T09:30:06Z</dcterms:created>
  <dcterms:modified xsi:type="dcterms:W3CDTF">2020-05-20T10:45:23Z</dcterms:modified>
</cp:coreProperties>
</file>