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7" r:id="rId5"/>
    <p:sldId id="261" r:id="rId6"/>
    <p:sldId id="258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1553-3717-4061-AE03-106BAB392F6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CDFA239-08DD-477D-B7D8-086B6CF746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408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1553-3717-4061-AE03-106BAB392F6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CDFA239-08DD-477D-B7D8-086B6CF746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61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1553-3717-4061-AE03-106BAB392F6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CDFA239-08DD-477D-B7D8-086B6CF746E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695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1553-3717-4061-AE03-106BAB392F6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CDFA239-08DD-477D-B7D8-086B6CF746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0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1553-3717-4061-AE03-106BAB392F6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CDFA239-08DD-477D-B7D8-086B6CF746E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3547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1553-3717-4061-AE03-106BAB392F6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CDFA239-08DD-477D-B7D8-086B6CF746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962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1553-3717-4061-AE03-106BAB392F6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A239-08DD-477D-B7D8-086B6CF746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9870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1553-3717-4061-AE03-106BAB392F6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A239-08DD-477D-B7D8-086B6CF746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100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1553-3717-4061-AE03-106BAB392F6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A239-08DD-477D-B7D8-086B6CF746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231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1553-3717-4061-AE03-106BAB392F6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CDFA239-08DD-477D-B7D8-086B6CF746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011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1553-3717-4061-AE03-106BAB392F6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CDFA239-08DD-477D-B7D8-086B6CF746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454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1553-3717-4061-AE03-106BAB392F6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CDFA239-08DD-477D-B7D8-086B6CF746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890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1553-3717-4061-AE03-106BAB392F6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A239-08DD-477D-B7D8-086B6CF746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030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1553-3717-4061-AE03-106BAB392F6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A239-08DD-477D-B7D8-086B6CF746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027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1553-3717-4061-AE03-106BAB392F6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A239-08DD-477D-B7D8-086B6CF746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727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1553-3717-4061-AE03-106BAB392F6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CDFA239-08DD-477D-B7D8-086B6CF746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543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41553-3717-4061-AE03-106BAB392F6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CDFA239-08DD-477D-B7D8-086B6CF746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632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Сп</a:t>
            </a:r>
            <a:r>
              <a:rPr lang="uk-UA" dirty="0" smtClean="0"/>
              <a:t>іч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Правила підготовки та запису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4048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Спіч (</a:t>
            </a:r>
            <a:r>
              <a:rPr lang="uk-UA" dirty="0" err="1" smtClean="0"/>
              <a:t>англ</a:t>
            </a:r>
            <a:r>
              <a:rPr lang="uk-UA" dirty="0" smtClean="0"/>
              <a:t>. </a:t>
            </a:r>
            <a:r>
              <a:rPr lang="en-US" b="1" dirty="0" smtClean="0"/>
              <a:t>Speech</a:t>
            </a:r>
            <a:r>
              <a:rPr lang="uk-UA" b="1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Мовлення</a:t>
            </a:r>
          </a:p>
          <a:p>
            <a:r>
              <a:rPr lang="uk-UA" dirty="0" smtClean="0"/>
              <a:t>Промова (коротка, привітальна, інколи на банкеті)</a:t>
            </a:r>
          </a:p>
          <a:p>
            <a:r>
              <a:rPr lang="uk-UA" dirty="0" smtClean="0"/>
              <a:t>Презентація-розповідь</a:t>
            </a:r>
            <a:br>
              <a:rPr lang="uk-UA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3941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має бути у спічі?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Хто Ви?</a:t>
            </a:r>
          </a:p>
          <a:p>
            <a:r>
              <a:rPr lang="uk-UA" dirty="0" smtClean="0"/>
              <a:t>Звідки родом?</a:t>
            </a:r>
          </a:p>
          <a:p>
            <a:r>
              <a:rPr lang="uk-UA" dirty="0" smtClean="0"/>
              <a:t>Чого обрали факультет журналістики?</a:t>
            </a:r>
          </a:p>
          <a:p>
            <a:r>
              <a:rPr lang="uk-UA" dirty="0" smtClean="0"/>
              <a:t>Ким бачите себе у професії?</a:t>
            </a:r>
          </a:p>
          <a:p>
            <a:r>
              <a:rPr lang="uk-UA" dirty="0" smtClean="0"/>
              <a:t>Цікаві дані про себе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0313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Поради до запису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Напишіть текст та залиште його на деякий час, після якого поверніться та прочитайте його вголос</a:t>
            </a:r>
          </a:p>
          <a:p>
            <a:r>
              <a:rPr lang="uk-UA" dirty="0" smtClean="0"/>
              <a:t>Пишіть текст на папері, тоді він краще сприймається</a:t>
            </a:r>
          </a:p>
          <a:p>
            <a:r>
              <a:rPr lang="uk-UA" dirty="0" smtClean="0"/>
              <a:t>Здійсніть репетицію, розповідаючи спіч близькими, або дзеркалу</a:t>
            </a:r>
          </a:p>
          <a:p>
            <a:r>
              <a:rPr lang="uk-UA" dirty="0" smtClean="0"/>
              <a:t>Повноцінно прочитайте його «начисто» 1-2 рази</a:t>
            </a:r>
          </a:p>
        </p:txBody>
      </p:sp>
    </p:spTree>
    <p:extLst>
      <p:ext uri="{BB962C8B-B14F-4D97-AF65-F5344CB8AC3E}">
        <p14:creationId xmlns:p14="http://schemas.microsoft.com/office/powerpoint/2010/main" val="3996198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Рекомендації на предмет вибору одягу / макіяжу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22700" y="2284412"/>
            <a:ext cx="6448425" cy="347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572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Чого робити не варто?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Детально вчити текст «слово у слово»</a:t>
            </a:r>
          </a:p>
          <a:p>
            <a:r>
              <a:rPr lang="uk-UA" dirty="0" smtClean="0"/>
              <a:t>Виснажувати себе постійними </a:t>
            </a:r>
            <a:r>
              <a:rPr lang="uk-UA" dirty="0" smtClean="0"/>
              <a:t>репетиціями та «відшліфовуванням»</a:t>
            </a:r>
            <a:endParaRPr lang="uk-UA" dirty="0" smtClean="0"/>
          </a:p>
          <a:p>
            <a:r>
              <a:rPr lang="uk-UA" dirty="0" smtClean="0"/>
              <a:t>Боятися забути текст (слова, їх порядок)</a:t>
            </a:r>
            <a:endParaRPr lang="uk-UA" dirty="0" smtClean="0"/>
          </a:p>
          <a:p>
            <a:r>
              <a:rPr lang="uk-UA" dirty="0" smtClean="0"/>
              <a:t>Вчити лише текст, не зважаючи на нюанси його екранної реалізації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0157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«гарно» працює?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Природня розповідь (немає відчуття, що розказуєте вірш на </a:t>
            </a:r>
            <a:r>
              <a:rPr lang="uk-UA" dirty="0" err="1" smtClean="0"/>
              <a:t>уроці</a:t>
            </a:r>
            <a:r>
              <a:rPr lang="uk-UA" dirty="0" smtClean="0"/>
              <a:t>)</a:t>
            </a:r>
          </a:p>
          <a:p>
            <a:r>
              <a:rPr lang="uk-UA" dirty="0" smtClean="0"/>
              <a:t>Попередня підготовка логічного, зв</a:t>
            </a:r>
            <a:r>
              <a:rPr lang="en-US" dirty="0" smtClean="0"/>
              <a:t>’</a:t>
            </a:r>
            <a:r>
              <a:rPr lang="uk-UA" dirty="0" err="1" smtClean="0"/>
              <a:t>язного</a:t>
            </a:r>
            <a:r>
              <a:rPr lang="uk-UA" dirty="0" smtClean="0"/>
              <a:t> тексту</a:t>
            </a:r>
          </a:p>
          <a:p>
            <a:r>
              <a:rPr lang="uk-UA" dirty="0" smtClean="0"/>
              <a:t>Цікавий сюжет та його реалізація</a:t>
            </a:r>
          </a:p>
          <a:p>
            <a:r>
              <a:rPr lang="uk-UA" dirty="0" smtClean="0"/>
              <a:t>Матовий макіяж на 1-2 тони яскравіше, ніж у природному житті</a:t>
            </a:r>
          </a:p>
          <a:p>
            <a:r>
              <a:rPr lang="uk-UA" dirty="0" smtClean="0"/>
              <a:t>Підбір одягу (максимум 3 кольори та 2 фактури)</a:t>
            </a:r>
          </a:p>
          <a:p>
            <a:r>
              <a:rPr lang="uk-UA" dirty="0" smtClean="0"/>
              <a:t>Акуратна зачіска</a:t>
            </a:r>
          </a:p>
          <a:p>
            <a:r>
              <a:rPr lang="uk-UA" dirty="0" smtClean="0"/>
              <a:t>Розумна, доречна </a:t>
            </a:r>
            <a:r>
              <a:rPr lang="uk-UA" dirty="0" err="1" smtClean="0"/>
              <a:t>обіграність</a:t>
            </a:r>
            <a:endParaRPr lang="uk-UA" dirty="0" smtClean="0"/>
          </a:p>
          <a:p>
            <a:r>
              <a:rPr lang="uk-UA" dirty="0" smtClean="0"/>
              <a:t>Уявлення замість об</a:t>
            </a:r>
            <a:r>
              <a:rPr lang="en-US" dirty="0" smtClean="0"/>
              <a:t>’</a:t>
            </a:r>
            <a:r>
              <a:rPr lang="uk-UA" dirty="0" err="1" smtClean="0"/>
              <a:t>єктиву</a:t>
            </a:r>
            <a:r>
              <a:rPr lang="uk-UA" dirty="0" smtClean="0"/>
              <a:t> близької людини, свого відображення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863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Як записати спіч?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Підготувати текст на 1-1,5 хвилин</a:t>
            </a:r>
          </a:p>
          <a:p>
            <a:r>
              <a:rPr lang="uk-UA" dirty="0" err="1" smtClean="0"/>
              <a:t>Запам</a:t>
            </a:r>
            <a:r>
              <a:rPr lang="en-US" dirty="0" smtClean="0"/>
              <a:t>’</a:t>
            </a:r>
            <a:r>
              <a:rPr lang="uk-UA" dirty="0" err="1" smtClean="0"/>
              <a:t>ятати</a:t>
            </a:r>
            <a:r>
              <a:rPr lang="uk-UA" dirty="0" smtClean="0"/>
              <a:t>, а не детально вивчити його</a:t>
            </a:r>
          </a:p>
          <a:p>
            <a:r>
              <a:rPr lang="uk-UA" dirty="0" smtClean="0"/>
              <a:t>Декілька разів «прогнати» промову перед дзеркалом</a:t>
            </a:r>
          </a:p>
          <a:p>
            <a:r>
              <a:rPr lang="uk-UA" dirty="0" smtClean="0"/>
              <a:t>Підібрати одяг</a:t>
            </a:r>
          </a:p>
          <a:p>
            <a:r>
              <a:rPr lang="uk-UA" dirty="0" smtClean="0"/>
              <a:t>Подумати над зачіскою та макіяжем</a:t>
            </a:r>
          </a:p>
          <a:p>
            <a:r>
              <a:rPr lang="uk-UA" dirty="0" smtClean="0"/>
              <a:t>Записати СИДЯЧИ за столом («без ялинки») з ОДНОГО дубля</a:t>
            </a:r>
          </a:p>
          <a:p>
            <a:r>
              <a:rPr lang="uk-UA" dirty="0" smtClean="0"/>
              <a:t>Вибрати вдалу локацію та </a:t>
            </a:r>
            <a:r>
              <a:rPr lang="uk-UA" smtClean="0"/>
              <a:t>крупність плану</a:t>
            </a:r>
            <a:endParaRPr lang="uk-UA" dirty="0" smtClean="0"/>
          </a:p>
          <a:p>
            <a:r>
              <a:rPr lang="uk-UA" dirty="0" smtClean="0"/>
              <a:t>Зберегти відео на </a:t>
            </a:r>
            <a:r>
              <a:rPr lang="uk-UA" dirty="0" err="1" smtClean="0"/>
              <a:t>хостингу</a:t>
            </a:r>
            <a:r>
              <a:rPr lang="uk-UA" dirty="0" smtClean="0"/>
              <a:t>, а посилання на його </a:t>
            </a:r>
            <a:r>
              <a:rPr lang="uk-UA" dirty="0" err="1" smtClean="0"/>
              <a:t>прив</a:t>
            </a:r>
            <a:r>
              <a:rPr lang="en-US" dirty="0" smtClean="0"/>
              <a:t>’</a:t>
            </a:r>
            <a:r>
              <a:rPr lang="uk-UA" dirty="0" err="1" smtClean="0"/>
              <a:t>язати</a:t>
            </a:r>
            <a:r>
              <a:rPr lang="uk-UA" dirty="0" smtClean="0"/>
              <a:t> до відповідного завдання у </a:t>
            </a:r>
            <a:r>
              <a:rPr lang="en-US" dirty="0" smtClean="0"/>
              <a:t>MOODLE</a:t>
            </a:r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826091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</TotalTime>
  <Words>279</Words>
  <Application>Microsoft Office PowerPoint</Application>
  <PresentationFormat>Широкоэкранный</PresentationFormat>
  <Paragraphs>41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Легкий дым</vt:lpstr>
      <vt:lpstr>Спіч</vt:lpstr>
      <vt:lpstr>Спіч (англ. Speech)</vt:lpstr>
      <vt:lpstr>Що має бути у спічі?</vt:lpstr>
      <vt:lpstr>Поради до запису</vt:lpstr>
      <vt:lpstr>Рекомендації на предмет вибору одягу / макіяжу</vt:lpstr>
      <vt:lpstr>Чого робити не варто?</vt:lpstr>
      <vt:lpstr>Що «гарно» працює?</vt:lpstr>
      <vt:lpstr>Як записати спіч?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Спіч</dc:title>
  <dc:creator>Tanya</dc:creator>
  <cp:lastModifiedBy>Tanya</cp:lastModifiedBy>
  <cp:revision>5</cp:revision>
  <dcterms:created xsi:type="dcterms:W3CDTF">2022-02-14T14:05:26Z</dcterms:created>
  <dcterms:modified xsi:type="dcterms:W3CDTF">2022-02-14T14:54:29Z</dcterms:modified>
</cp:coreProperties>
</file>