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я" initials="О" lastIdx="1" clrIdx="0">
    <p:extLst>
      <p:ext uri="{19B8F6BF-5375-455C-9EA6-DF929625EA0E}">
        <p15:presenceInfo xmlns:p15="http://schemas.microsoft.com/office/powerpoint/2012/main" userId="О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0FF17-37AD-4A8E-ACA3-5AEE819DA1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B1456C8-C6D0-47E7-B2A0-2306B38268D8}">
      <dgm:prSet phldrT="[Текст]"/>
      <dgm:spPr/>
      <dgm:t>
        <a:bodyPr/>
        <a:lstStyle/>
        <a:p>
          <a:r>
            <a:rPr lang="uk-UA" dirty="0"/>
            <a:t>Процес маркетингових комунікацій</a:t>
          </a:r>
          <a:endParaRPr lang="ru-UA" dirty="0"/>
        </a:p>
      </dgm:t>
    </dgm:pt>
    <dgm:pt modelId="{44D43CCD-B5D2-4A81-98F7-B0BA0F8C22AE}" type="parTrans" cxnId="{A2528A70-9BDF-4EE7-ADF1-34E1685D6BD6}">
      <dgm:prSet/>
      <dgm:spPr/>
      <dgm:t>
        <a:bodyPr/>
        <a:lstStyle/>
        <a:p>
          <a:endParaRPr lang="ru-UA"/>
        </a:p>
      </dgm:t>
    </dgm:pt>
    <dgm:pt modelId="{F9F935D7-0C85-4CD9-972F-EEFAE6A34E34}" type="sibTrans" cxnId="{A2528A70-9BDF-4EE7-ADF1-34E1685D6BD6}">
      <dgm:prSet/>
      <dgm:spPr/>
      <dgm:t>
        <a:bodyPr/>
        <a:lstStyle/>
        <a:p>
          <a:endParaRPr lang="ru-UA"/>
        </a:p>
      </dgm:t>
    </dgm:pt>
    <dgm:pt modelId="{21143EFA-8935-48A4-A253-2844DADB6496}">
      <dgm:prSet phldrT="[Текст]"/>
      <dgm:spPr/>
      <dgm:t>
        <a:bodyPr/>
        <a:lstStyle/>
        <a:p>
          <a:r>
            <a:rPr lang="uk-UA" dirty="0"/>
            <a:t>Складові системи маркетингових комунікацій</a:t>
          </a:r>
          <a:endParaRPr lang="ru-UA" dirty="0"/>
        </a:p>
      </dgm:t>
    </dgm:pt>
    <dgm:pt modelId="{64F13A0A-654B-48FA-851F-F03F84EE0D81}" type="parTrans" cxnId="{5FF33010-B1D2-41EC-A424-C8273CC05A0E}">
      <dgm:prSet/>
      <dgm:spPr/>
      <dgm:t>
        <a:bodyPr/>
        <a:lstStyle/>
        <a:p>
          <a:endParaRPr lang="ru-UA"/>
        </a:p>
      </dgm:t>
    </dgm:pt>
    <dgm:pt modelId="{D98F7100-ACFA-4FE5-A33C-D75E62C17E90}" type="sibTrans" cxnId="{5FF33010-B1D2-41EC-A424-C8273CC05A0E}">
      <dgm:prSet/>
      <dgm:spPr/>
      <dgm:t>
        <a:bodyPr/>
        <a:lstStyle/>
        <a:p>
          <a:endParaRPr lang="ru-UA"/>
        </a:p>
      </dgm:t>
    </dgm:pt>
    <dgm:pt modelId="{C26CA1D9-0C08-4909-8EA4-8126096AEA26}">
      <dgm:prSet phldrT="[Текст]"/>
      <dgm:spPr/>
      <dgm:t>
        <a:bodyPr/>
        <a:lstStyle/>
        <a:p>
          <a:r>
            <a:rPr lang="uk-UA" dirty="0"/>
            <a:t>Планування і розробка заходів комунікацій</a:t>
          </a:r>
          <a:endParaRPr lang="ru-UA" dirty="0"/>
        </a:p>
      </dgm:t>
    </dgm:pt>
    <dgm:pt modelId="{5DF8EE86-BD65-4373-8FAE-6C6D52BFC65E}" type="parTrans" cxnId="{864166FE-7CB1-49BD-844E-B25776A8CAD0}">
      <dgm:prSet/>
      <dgm:spPr/>
      <dgm:t>
        <a:bodyPr/>
        <a:lstStyle/>
        <a:p>
          <a:endParaRPr lang="ru-UA"/>
        </a:p>
      </dgm:t>
    </dgm:pt>
    <dgm:pt modelId="{0151143A-2AD4-4BC0-9526-37D2BF2FEE4F}" type="sibTrans" cxnId="{864166FE-7CB1-49BD-844E-B25776A8CAD0}">
      <dgm:prSet/>
      <dgm:spPr/>
      <dgm:t>
        <a:bodyPr/>
        <a:lstStyle/>
        <a:p>
          <a:endParaRPr lang="ru-UA"/>
        </a:p>
      </dgm:t>
    </dgm:pt>
    <dgm:pt modelId="{A917805E-69B3-4BD9-BC29-A9A1ACA3ACA4}">
      <dgm:prSet phldrT="[Текст]"/>
      <dgm:spPr/>
      <dgm:t>
        <a:bodyPr/>
        <a:lstStyle/>
        <a:p>
          <a:r>
            <a:rPr lang="uk-UA" dirty="0"/>
            <a:t>Основи </a:t>
          </a:r>
          <a:r>
            <a:rPr lang="uk-UA" dirty="0" err="1"/>
            <a:t>медіапланування</a:t>
          </a:r>
          <a:endParaRPr lang="ru-UA" dirty="0"/>
        </a:p>
      </dgm:t>
    </dgm:pt>
    <dgm:pt modelId="{C3B864A8-A14B-47F2-B3D6-4E30C46318BD}" type="parTrans" cxnId="{12E878EE-53C1-47A7-81FC-C15FECD1602D}">
      <dgm:prSet/>
      <dgm:spPr/>
      <dgm:t>
        <a:bodyPr/>
        <a:lstStyle/>
        <a:p>
          <a:endParaRPr lang="ru-UA"/>
        </a:p>
      </dgm:t>
    </dgm:pt>
    <dgm:pt modelId="{043E64C7-F778-42BF-A7A1-F6C20B00972F}" type="sibTrans" cxnId="{12E878EE-53C1-47A7-81FC-C15FECD1602D}">
      <dgm:prSet/>
      <dgm:spPr/>
      <dgm:t>
        <a:bodyPr/>
        <a:lstStyle/>
        <a:p>
          <a:endParaRPr lang="ru-UA"/>
        </a:p>
      </dgm:t>
    </dgm:pt>
    <dgm:pt modelId="{193FDE23-382E-42ED-B3EC-5CD63C1734C0}">
      <dgm:prSet phldrT="[Текст]"/>
      <dgm:spPr/>
      <dgm:t>
        <a:bodyPr/>
        <a:lstStyle/>
        <a:p>
          <a:r>
            <a:rPr lang="uk-UA" dirty="0"/>
            <a:t>Оцінка ефективності заходів комунікацій</a:t>
          </a:r>
          <a:endParaRPr lang="ru-UA" dirty="0"/>
        </a:p>
      </dgm:t>
    </dgm:pt>
    <dgm:pt modelId="{34083C85-32F5-4A59-BD0A-D0556FB5D4BF}" type="parTrans" cxnId="{8B458C6F-CA9E-49EC-8D8E-CB6488D5BABB}">
      <dgm:prSet/>
      <dgm:spPr/>
      <dgm:t>
        <a:bodyPr/>
        <a:lstStyle/>
        <a:p>
          <a:endParaRPr lang="ru-UA"/>
        </a:p>
      </dgm:t>
    </dgm:pt>
    <dgm:pt modelId="{2F5F711B-681D-4DCF-88A6-96654896F6FF}" type="sibTrans" cxnId="{8B458C6F-CA9E-49EC-8D8E-CB6488D5BABB}">
      <dgm:prSet/>
      <dgm:spPr/>
      <dgm:t>
        <a:bodyPr/>
        <a:lstStyle/>
        <a:p>
          <a:endParaRPr lang="ru-UA"/>
        </a:p>
      </dgm:t>
    </dgm:pt>
    <dgm:pt modelId="{7AADD200-237D-4812-9EA4-0FF62DBCF2C5}" type="pres">
      <dgm:prSet presAssocID="{9E60FF17-37AD-4A8E-ACA3-5AEE819DA1DD}" presName="diagram" presStyleCnt="0">
        <dgm:presLayoutVars>
          <dgm:dir/>
          <dgm:resizeHandles val="exact"/>
        </dgm:presLayoutVars>
      </dgm:prSet>
      <dgm:spPr/>
    </dgm:pt>
    <dgm:pt modelId="{8DC3DE90-3809-4DD0-823A-6EBF963C83B6}" type="pres">
      <dgm:prSet presAssocID="{DB1456C8-C6D0-47E7-B2A0-2306B38268D8}" presName="node" presStyleLbl="node1" presStyleIdx="0" presStyleCnt="5">
        <dgm:presLayoutVars>
          <dgm:bulletEnabled val="1"/>
        </dgm:presLayoutVars>
      </dgm:prSet>
      <dgm:spPr/>
    </dgm:pt>
    <dgm:pt modelId="{DF218893-D196-44AA-8D84-1890D9863324}" type="pres">
      <dgm:prSet presAssocID="{F9F935D7-0C85-4CD9-972F-EEFAE6A34E34}" presName="sibTrans" presStyleCnt="0"/>
      <dgm:spPr/>
    </dgm:pt>
    <dgm:pt modelId="{E00887E2-5214-499A-8C64-3FBA639DD52C}" type="pres">
      <dgm:prSet presAssocID="{21143EFA-8935-48A4-A253-2844DADB6496}" presName="node" presStyleLbl="node1" presStyleIdx="1" presStyleCnt="5" custLinFactNeighborX="-1480" custLinFactNeighborY="-1644">
        <dgm:presLayoutVars>
          <dgm:bulletEnabled val="1"/>
        </dgm:presLayoutVars>
      </dgm:prSet>
      <dgm:spPr/>
    </dgm:pt>
    <dgm:pt modelId="{0DDF1C41-BFDC-4CE1-B1C7-4D084DFB3536}" type="pres">
      <dgm:prSet presAssocID="{D98F7100-ACFA-4FE5-A33C-D75E62C17E90}" presName="sibTrans" presStyleCnt="0"/>
      <dgm:spPr/>
    </dgm:pt>
    <dgm:pt modelId="{F8CD45D6-E3A7-47A8-A874-C49839312835}" type="pres">
      <dgm:prSet presAssocID="{C26CA1D9-0C08-4909-8EA4-8126096AEA26}" presName="node" presStyleLbl="node1" presStyleIdx="2" presStyleCnt="5">
        <dgm:presLayoutVars>
          <dgm:bulletEnabled val="1"/>
        </dgm:presLayoutVars>
      </dgm:prSet>
      <dgm:spPr/>
    </dgm:pt>
    <dgm:pt modelId="{1F638CA1-CDEE-4E09-A7FC-90D5828C5A8B}" type="pres">
      <dgm:prSet presAssocID="{0151143A-2AD4-4BC0-9526-37D2BF2FEE4F}" presName="sibTrans" presStyleCnt="0"/>
      <dgm:spPr/>
    </dgm:pt>
    <dgm:pt modelId="{A343100B-12B0-4341-8ACA-BE5708F32F40}" type="pres">
      <dgm:prSet presAssocID="{A917805E-69B3-4BD9-BC29-A9A1ACA3ACA4}" presName="node" presStyleLbl="node1" presStyleIdx="3" presStyleCnt="5">
        <dgm:presLayoutVars>
          <dgm:bulletEnabled val="1"/>
        </dgm:presLayoutVars>
      </dgm:prSet>
      <dgm:spPr/>
    </dgm:pt>
    <dgm:pt modelId="{C041ECC2-8568-465D-8BCB-B2DC48F287B0}" type="pres">
      <dgm:prSet presAssocID="{043E64C7-F778-42BF-A7A1-F6C20B00972F}" presName="sibTrans" presStyleCnt="0"/>
      <dgm:spPr/>
    </dgm:pt>
    <dgm:pt modelId="{51C07ED6-3339-4C5E-96AE-F7D9586BCECE}" type="pres">
      <dgm:prSet presAssocID="{193FDE23-382E-42ED-B3EC-5CD63C1734C0}" presName="node" presStyleLbl="node1" presStyleIdx="4" presStyleCnt="5">
        <dgm:presLayoutVars>
          <dgm:bulletEnabled val="1"/>
        </dgm:presLayoutVars>
      </dgm:prSet>
      <dgm:spPr/>
    </dgm:pt>
  </dgm:ptLst>
  <dgm:cxnLst>
    <dgm:cxn modelId="{5FF33010-B1D2-41EC-A424-C8273CC05A0E}" srcId="{9E60FF17-37AD-4A8E-ACA3-5AEE819DA1DD}" destId="{21143EFA-8935-48A4-A253-2844DADB6496}" srcOrd="1" destOrd="0" parTransId="{64F13A0A-654B-48FA-851F-F03F84EE0D81}" sibTransId="{D98F7100-ACFA-4FE5-A33C-D75E62C17E90}"/>
    <dgm:cxn modelId="{1C650062-E02C-47E3-8FF7-5E3AB17CAE6D}" type="presOf" srcId="{9E60FF17-37AD-4A8E-ACA3-5AEE819DA1DD}" destId="{7AADD200-237D-4812-9EA4-0FF62DBCF2C5}" srcOrd="0" destOrd="0" presId="urn:microsoft.com/office/officeart/2005/8/layout/default"/>
    <dgm:cxn modelId="{E5962C4E-1140-4119-BA51-51B5D38D07F8}" type="presOf" srcId="{193FDE23-382E-42ED-B3EC-5CD63C1734C0}" destId="{51C07ED6-3339-4C5E-96AE-F7D9586BCECE}" srcOrd="0" destOrd="0" presId="urn:microsoft.com/office/officeart/2005/8/layout/default"/>
    <dgm:cxn modelId="{8B458C6F-CA9E-49EC-8D8E-CB6488D5BABB}" srcId="{9E60FF17-37AD-4A8E-ACA3-5AEE819DA1DD}" destId="{193FDE23-382E-42ED-B3EC-5CD63C1734C0}" srcOrd="4" destOrd="0" parTransId="{34083C85-32F5-4A59-BD0A-D0556FB5D4BF}" sibTransId="{2F5F711B-681D-4DCF-88A6-96654896F6FF}"/>
    <dgm:cxn modelId="{A2528A70-9BDF-4EE7-ADF1-34E1685D6BD6}" srcId="{9E60FF17-37AD-4A8E-ACA3-5AEE819DA1DD}" destId="{DB1456C8-C6D0-47E7-B2A0-2306B38268D8}" srcOrd="0" destOrd="0" parTransId="{44D43CCD-B5D2-4A81-98F7-B0BA0F8C22AE}" sibTransId="{F9F935D7-0C85-4CD9-972F-EEFAE6A34E34}"/>
    <dgm:cxn modelId="{C3661C72-CEAA-40C6-9A1A-6AD5BCF6BC86}" type="presOf" srcId="{DB1456C8-C6D0-47E7-B2A0-2306B38268D8}" destId="{8DC3DE90-3809-4DD0-823A-6EBF963C83B6}" srcOrd="0" destOrd="0" presId="urn:microsoft.com/office/officeart/2005/8/layout/default"/>
    <dgm:cxn modelId="{CB841F91-63A8-4E06-B4CD-A26FD6541D12}" type="presOf" srcId="{21143EFA-8935-48A4-A253-2844DADB6496}" destId="{E00887E2-5214-499A-8C64-3FBA639DD52C}" srcOrd="0" destOrd="0" presId="urn:microsoft.com/office/officeart/2005/8/layout/default"/>
    <dgm:cxn modelId="{E4998A9A-6A42-46D6-BE3B-B4C6DBB401F9}" type="presOf" srcId="{A917805E-69B3-4BD9-BC29-A9A1ACA3ACA4}" destId="{A343100B-12B0-4341-8ACA-BE5708F32F40}" srcOrd="0" destOrd="0" presId="urn:microsoft.com/office/officeart/2005/8/layout/default"/>
    <dgm:cxn modelId="{0569CAC9-257E-43B6-AD6C-218334D62DEC}" type="presOf" srcId="{C26CA1D9-0C08-4909-8EA4-8126096AEA26}" destId="{F8CD45D6-E3A7-47A8-A874-C49839312835}" srcOrd="0" destOrd="0" presId="urn:microsoft.com/office/officeart/2005/8/layout/default"/>
    <dgm:cxn modelId="{12E878EE-53C1-47A7-81FC-C15FECD1602D}" srcId="{9E60FF17-37AD-4A8E-ACA3-5AEE819DA1DD}" destId="{A917805E-69B3-4BD9-BC29-A9A1ACA3ACA4}" srcOrd="3" destOrd="0" parTransId="{C3B864A8-A14B-47F2-B3D6-4E30C46318BD}" sibTransId="{043E64C7-F778-42BF-A7A1-F6C20B00972F}"/>
    <dgm:cxn modelId="{864166FE-7CB1-49BD-844E-B25776A8CAD0}" srcId="{9E60FF17-37AD-4A8E-ACA3-5AEE819DA1DD}" destId="{C26CA1D9-0C08-4909-8EA4-8126096AEA26}" srcOrd="2" destOrd="0" parTransId="{5DF8EE86-BD65-4373-8FAE-6C6D52BFC65E}" sibTransId="{0151143A-2AD4-4BC0-9526-37D2BF2FEE4F}"/>
    <dgm:cxn modelId="{72311C01-9D7D-491A-8566-D57226CD63A9}" type="presParOf" srcId="{7AADD200-237D-4812-9EA4-0FF62DBCF2C5}" destId="{8DC3DE90-3809-4DD0-823A-6EBF963C83B6}" srcOrd="0" destOrd="0" presId="urn:microsoft.com/office/officeart/2005/8/layout/default"/>
    <dgm:cxn modelId="{E42E0AD3-E6FC-48F2-A760-0AC97FCAED6D}" type="presParOf" srcId="{7AADD200-237D-4812-9EA4-0FF62DBCF2C5}" destId="{DF218893-D196-44AA-8D84-1890D9863324}" srcOrd="1" destOrd="0" presId="urn:microsoft.com/office/officeart/2005/8/layout/default"/>
    <dgm:cxn modelId="{274D3B69-FA4F-431E-A5FC-D117FCA48002}" type="presParOf" srcId="{7AADD200-237D-4812-9EA4-0FF62DBCF2C5}" destId="{E00887E2-5214-499A-8C64-3FBA639DD52C}" srcOrd="2" destOrd="0" presId="urn:microsoft.com/office/officeart/2005/8/layout/default"/>
    <dgm:cxn modelId="{205464C7-BFA7-430F-93EC-5F767A7B9525}" type="presParOf" srcId="{7AADD200-237D-4812-9EA4-0FF62DBCF2C5}" destId="{0DDF1C41-BFDC-4CE1-B1C7-4D084DFB3536}" srcOrd="3" destOrd="0" presId="urn:microsoft.com/office/officeart/2005/8/layout/default"/>
    <dgm:cxn modelId="{EC5B6545-F9DC-4FEF-9B95-ADA6BCC8D780}" type="presParOf" srcId="{7AADD200-237D-4812-9EA4-0FF62DBCF2C5}" destId="{F8CD45D6-E3A7-47A8-A874-C49839312835}" srcOrd="4" destOrd="0" presId="urn:microsoft.com/office/officeart/2005/8/layout/default"/>
    <dgm:cxn modelId="{CFC83E1B-A064-4636-AAD2-B64A29BDB518}" type="presParOf" srcId="{7AADD200-237D-4812-9EA4-0FF62DBCF2C5}" destId="{1F638CA1-CDEE-4E09-A7FC-90D5828C5A8B}" srcOrd="5" destOrd="0" presId="urn:microsoft.com/office/officeart/2005/8/layout/default"/>
    <dgm:cxn modelId="{00F2200A-751A-40DB-9868-172EA5542886}" type="presParOf" srcId="{7AADD200-237D-4812-9EA4-0FF62DBCF2C5}" destId="{A343100B-12B0-4341-8ACA-BE5708F32F40}" srcOrd="6" destOrd="0" presId="urn:microsoft.com/office/officeart/2005/8/layout/default"/>
    <dgm:cxn modelId="{EF394D23-5786-47E2-81C5-1F656BAF926E}" type="presParOf" srcId="{7AADD200-237D-4812-9EA4-0FF62DBCF2C5}" destId="{C041ECC2-8568-465D-8BCB-B2DC48F287B0}" srcOrd="7" destOrd="0" presId="urn:microsoft.com/office/officeart/2005/8/layout/default"/>
    <dgm:cxn modelId="{F41DB8B5-73A2-487D-A9B4-B6BEC04221B6}" type="presParOf" srcId="{7AADD200-237D-4812-9EA4-0FF62DBCF2C5}" destId="{51C07ED6-3339-4C5E-96AE-F7D9586BCE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3DE90-3809-4DD0-823A-6EBF963C83B6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Процес маркетингових комунікацій</a:t>
          </a:r>
          <a:endParaRPr lang="ru-UA" sz="2400" kern="1200" dirty="0"/>
        </a:p>
      </dsp:txBody>
      <dsp:txXfrm>
        <a:off x="0" y="194592"/>
        <a:ext cx="2686347" cy="1611808"/>
      </dsp:txXfrm>
    </dsp:sp>
    <dsp:sp modelId="{E00887E2-5214-499A-8C64-3FBA639DD52C}">
      <dsp:nvSpPr>
        <dsp:cNvPr id="0" name=""/>
        <dsp:cNvSpPr/>
      </dsp:nvSpPr>
      <dsp:spPr>
        <a:xfrm>
          <a:off x="2915224" y="168094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Складові системи маркетингових комунікацій</a:t>
          </a:r>
          <a:endParaRPr lang="ru-UA" sz="2400" kern="1200" dirty="0"/>
        </a:p>
      </dsp:txBody>
      <dsp:txXfrm>
        <a:off x="2915224" y="168094"/>
        <a:ext cx="2686347" cy="1611808"/>
      </dsp:txXfrm>
    </dsp:sp>
    <dsp:sp modelId="{F8CD45D6-E3A7-47A8-A874-C49839312835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Планування і розробка заходів комунікацій</a:t>
          </a:r>
          <a:endParaRPr lang="ru-UA" sz="2400" kern="1200" dirty="0"/>
        </a:p>
      </dsp:txBody>
      <dsp:txXfrm>
        <a:off x="5909964" y="194592"/>
        <a:ext cx="2686347" cy="1611808"/>
      </dsp:txXfrm>
    </dsp:sp>
    <dsp:sp modelId="{A343100B-12B0-4341-8ACA-BE5708F32F40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Основи </a:t>
          </a:r>
          <a:r>
            <a:rPr lang="uk-UA" sz="2400" kern="1200" dirty="0" err="1"/>
            <a:t>медіапланування</a:t>
          </a:r>
          <a:endParaRPr lang="ru-UA" sz="2400" kern="1200" dirty="0"/>
        </a:p>
      </dsp:txBody>
      <dsp:txXfrm>
        <a:off x="1477491" y="2075035"/>
        <a:ext cx="2686347" cy="1611808"/>
      </dsp:txXfrm>
    </dsp:sp>
    <dsp:sp modelId="{51C07ED6-3339-4C5E-96AE-F7D9586BCECE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Оцінка ефективності заходів комунікацій</a:t>
          </a:r>
          <a:endParaRPr lang="ru-UA" sz="2400" kern="1200" dirty="0"/>
        </a:p>
      </dsp:txBody>
      <dsp:txXfrm>
        <a:off x="4432473" y="2075035"/>
        <a:ext cx="2686347" cy="16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97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50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98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776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29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233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759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16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031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604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23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30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88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29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971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77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E9DA-162A-4AE7-9559-9766FB2D42BE}" type="datetimeFigureOut">
              <a:rPr lang="ru-UA" smtClean="0"/>
              <a:t>02.02.2022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417CD6-2A57-469D-BC2A-AA48492150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404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837C0-935F-4D7F-94B8-06590E981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119" y="4934985"/>
            <a:ext cx="7766936" cy="1646302"/>
          </a:xfrm>
        </p:spPr>
        <p:txBody>
          <a:bodyPr/>
          <a:lstStyle/>
          <a:p>
            <a:pPr algn="ctr"/>
            <a:r>
              <a:rPr lang="uk-UA" b="1" dirty="0"/>
              <a:t>Менеджмент комунікацій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2BF5FA-79DC-47FF-9629-C92B82A1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07" y="518284"/>
            <a:ext cx="6389354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1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EBFB7-A4CD-4D00-AA9F-FC372BBD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771" y="839610"/>
            <a:ext cx="5478514" cy="58810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Викладач курсу</a:t>
            </a:r>
            <a:br>
              <a:rPr lang="uk-UA" sz="2800" dirty="0"/>
            </a:br>
            <a:endParaRPr lang="ru-UA" sz="2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A619F-A614-4D22-AEB1-8BA40BCF6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19" y="1580533"/>
            <a:ext cx="5287618" cy="44378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2"/>
                </a:solidFill>
                <a:ea typeface="+mj-ea"/>
                <a:cs typeface="+mj-cs"/>
              </a:rPr>
              <a:t>Головань Ольга Олексіївна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100" dirty="0">
              <a:solidFill>
                <a:srgbClr val="90C226"/>
              </a:solidFill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100" dirty="0">
                <a:solidFill>
                  <a:srgbClr val="90C226"/>
                </a:solidFill>
                <a:ea typeface="+mj-ea"/>
                <a:cs typeface="+mj-cs"/>
              </a:rPr>
              <a:t>доцент кафедри бізнес-адміністрування і менеджменту зовнішньоекономічної діяльності, кандидат фізико-математичних наук</a:t>
            </a:r>
            <a:endParaRPr lang="uk-UA" sz="2100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2100" b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uk-UA" sz="2200" b="1" dirty="0">
                <a:solidFill>
                  <a:schemeClr val="accent2"/>
                </a:solidFill>
                <a:ea typeface="+mj-ea"/>
                <a:cs typeface="+mj-cs"/>
              </a:rPr>
              <a:t>Освіта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100" b="1" dirty="0">
                <a:solidFill>
                  <a:schemeClr val="accent1"/>
                </a:solidFill>
                <a:ea typeface="+mj-ea"/>
                <a:cs typeface="+mj-cs"/>
              </a:rPr>
              <a:t>Запорізький державний університет:</a:t>
            </a:r>
          </a:p>
          <a:p>
            <a:pPr>
              <a:spcBef>
                <a:spcPts val="0"/>
              </a:spcBef>
            </a:pPr>
            <a:r>
              <a:rPr lang="uk-UA" sz="2100" dirty="0">
                <a:solidFill>
                  <a:schemeClr val="accent1"/>
                </a:solidFill>
                <a:ea typeface="+mj-ea"/>
                <a:cs typeface="+mj-cs"/>
              </a:rPr>
              <a:t>спеціальність </a:t>
            </a:r>
            <a:r>
              <a:rPr lang="uk-UA" sz="2100" i="1" dirty="0">
                <a:solidFill>
                  <a:schemeClr val="accent2"/>
                </a:solidFill>
                <a:ea typeface="+mj-ea"/>
                <a:cs typeface="+mj-cs"/>
              </a:rPr>
              <a:t>прикладна математика</a:t>
            </a:r>
            <a:r>
              <a:rPr lang="uk-UA" sz="2100" dirty="0">
                <a:solidFill>
                  <a:schemeClr val="accent1"/>
                </a:solidFill>
                <a:ea typeface="+mj-ea"/>
                <a:cs typeface="+mj-cs"/>
              </a:rPr>
              <a:t>;</a:t>
            </a:r>
          </a:p>
          <a:p>
            <a:pPr>
              <a:spcBef>
                <a:spcPts val="0"/>
              </a:spcBef>
            </a:pPr>
            <a:r>
              <a:rPr lang="uk-UA" sz="2100" dirty="0">
                <a:solidFill>
                  <a:schemeClr val="accent1"/>
                </a:solidFill>
                <a:ea typeface="+mj-ea"/>
                <a:cs typeface="+mj-cs"/>
              </a:rPr>
              <a:t>спеціальність </a:t>
            </a:r>
            <a:r>
              <a:rPr lang="uk-UA" sz="2100" i="1" dirty="0">
                <a:solidFill>
                  <a:schemeClr val="accent2"/>
                </a:solidFill>
                <a:ea typeface="+mj-ea"/>
                <a:cs typeface="+mj-cs"/>
              </a:rPr>
              <a:t>менеджмент зовнішньоекономічної діяльності</a:t>
            </a:r>
          </a:p>
          <a:p>
            <a:pPr>
              <a:spcBef>
                <a:spcPts val="0"/>
              </a:spcBef>
            </a:pPr>
            <a:endParaRPr lang="uk-UA" sz="2100" dirty="0">
              <a:solidFill>
                <a:schemeClr val="accent1"/>
              </a:solidFill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uk-UA" sz="2200" b="1" dirty="0">
                <a:solidFill>
                  <a:schemeClr val="accent2"/>
                </a:solidFill>
                <a:ea typeface="+mj-ea"/>
                <a:cs typeface="+mj-cs"/>
              </a:rPr>
              <a:t>Кваліфікація</a:t>
            </a:r>
          </a:p>
          <a:p>
            <a:pPr>
              <a:spcBef>
                <a:spcPts val="0"/>
              </a:spcBef>
            </a:pPr>
            <a:r>
              <a:rPr lang="uk-UA" sz="2100" dirty="0">
                <a:solidFill>
                  <a:schemeClr val="accent1"/>
                </a:solidFill>
                <a:ea typeface="+mj-ea"/>
                <a:cs typeface="+mj-cs"/>
              </a:rPr>
              <a:t> математик;</a:t>
            </a:r>
          </a:p>
          <a:p>
            <a:pPr>
              <a:spcBef>
                <a:spcPts val="0"/>
              </a:spcBef>
            </a:pPr>
            <a:r>
              <a:rPr lang="uk-UA" sz="2100" dirty="0">
                <a:solidFill>
                  <a:schemeClr val="accent1"/>
                </a:solidFill>
                <a:ea typeface="+mj-ea"/>
                <a:cs typeface="+mj-cs"/>
              </a:rPr>
              <a:t>менеджер-економіст </a:t>
            </a:r>
          </a:p>
          <a:p>
            <a:endParaRPr lang="uk-UA" dirty="0">
              <a:solidFill>
                <a:schemeClr val="accent1"/>
              </a:solidFill>
              <a:ea typeface="+mj-ea"/>
              <a:cs typeface="+mj-cs"/>
            </a:endParaRPr>
          </a:p>
          <a:p>
            <a:endParaRPr lang="uk-UA" sz="2500" dirty="0">
              <a:solidFill>
                <a:schemeClr val="accent1"/>
              </a:solidFill>
              <a:ea typeface="+mj-ea"/>
              <a:cs typeface="+mj-cs"/>
            </a:endParaRPr>
          </a:p>
          <a:p>
            <a:pPr algn="ctr"/>
            <a:endParaRPr lang="uk-UA" dirty="0">
              <a:solidFill>
                <a:srgbClr val="90C226"/>
              </a:solidFill>
              <a:ea typeface="+mj-ea"/>
              <a:cs typeface="+mj-cs"/>
            </a:endParaRPr>
          </a:p>
          <a:p>
            <a:pPr algn="ctr"/>
            <a:endParaRPr lang="ru-UA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BD3534B-32BF-486B-8692-AC4B8542D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2132" y="1979601"/>
            <a:ext cx="4437855" cy="32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1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00867-6C5D-43D9-A670-E478B887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697" y="755689"/>
            <a:ext cx="8596668" cy="689113"/>
          </a:xfrm>
        </p:spPr>
        <p:txBody>
          <a:bodyPr/>
          <a:lstStyle/>
          <a:p>
            <a:r>
              <a:rPr lang="uk-UA" dirty="0"/>
              <a:t>		</a:t>
            </a:r>
            <a:r>
              <a:rPr lang="uk-UA" b="1" dirty="0"/>
              <a:t>Мета курсу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AC3C8-5B9B-421F-AF5E-2C000F0A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077" y="1559337"/>
            <a:ext cx="4531189" cy="4166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Roboto regular"/>
              </a:rPr>
              <a:t>формування у здобувачів освіти цілісного уявлення про суть менеджменту комунікацій як інноваційного виду управлінської діяльності  по вивченню, проектуванню,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Roboto regular"/>
              </a:rPr>
              <a:t>формуванню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Roboto regular"/>
              </a:rPr>
              <a:t> та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Roboto regular"/>
              </a:rPr>
              <a:t>розвитку комунікаційних систем за допомогою комунікаційних моделей, інструментів, технологій. </a:t>
            </a:r>
            <a:endParaRPr lang="ru-UA" sz="2400" dirty="0"/>
          </a:p>
        </p:txBody>
      </p:sp>
      <p:pic>
        <p:nvPicPr>
          <p:cNvPr id="1026" name="Picture 2" descr="Как правильно указать ваши жизненные цели в резюме">
            <a:extLst>
              <a:ext uri="{FF2B5EF4-FFF2-40B4-BE49-F238E27FC236}">
                <a16:creationId xmlns:a16="http://schemas.microsoft.com/office/drawing/2014/main" id="{D32D2A8E-8F9A-4250-BC52-2AD9EF5D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92" y="1975835"/>
            <a:ext cx="3930891" cy="37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8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9C12A-5877-4DE3-B1BD-18D961D6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34" y="708123"/>
            <a:ext cx="8596668" cy="72887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Завдання курсу</a:t>
            </a:r>
            <a:endParaRPr lang="ru-UA" sz="3200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4F4D9ED-768F-41CA-A1EB-F3AD83F36032}"/>
              </a:ext>
            </a:extLst>
          </p:cNvPr>
          <p:cNvSpPr/>
          <p:nvPr/>
        </p:nvSpPr>
        <p:spPr>
          <a:xfrm>
            <a:off x="903735" y="1835854"/>
            <a:ext cx="3048000" cy="1835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Засвоєння знань щодо місця, ролі і функцій менеджменту комунікацій в діяльності підприємства  </a:t>
            </a:r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D9E24C2-8F04-46A9-925C-EEC78947067D}"/>
              </a:ext>
            </a:extLst>
          </p:cNvPr>
          <p:cNvSpPr/>
          <p:nvPr/>
        </p:nvSpPr>
        <p:spPr>
          <a:xfrm>
            <a:off x="6485429" y="3841853"/>
            <a:ext cx="3048000" cy="1895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>
                <a:solidFill>
                  <a:prstClr val="white"/>
                </a:solidFill>
              </a:rPr>
              <a:t>Набуття вмінь оцінювати ефективність  комунікативних заходів підприємства</a:t>
            </a:r>
            <a:endParaRPr lang="ru-UA" dirty="0">
              <a:solidFill>
                <a:prstClr val="white"/>
              </a:solidFill>
            </a:endParaRPr>
          </a:p>
          <a:p>
            <a:pPr algn="ctr"/>
            <a:endParaRPr lang="ru-UA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E76BAB2-E0C1-4368-8DE6-F1798B40FF35}"/>
              </a:ext>
            </a:extLst>
          </p:cNvPr>
          <p:cNvSpPr/>
          <p:nvPr/>
        </p:nvSpPr>
        <p:spPr>
          <a:xfrm>
            <a:off x="6485429" y="1835854"/>
            <a:ext cx="3048000" cy="1217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Оволодіння навичками планування і розробки заходів комунікацій підприємства</a:t>
            </a:r>
            <a:endParaRPr lang="ru-UA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73EE338-9FF9-44A0-A144-722C386F1EFD}"/>
              </a:ext>
            </a:extLst>
          </p:cNvPr>
          <p:cNvSpPr/>
          <p:nvPr/>
        </p:nvSpPr>
        <p:spPr>
          <a:xfrm>
            <a:off x="1052095" y="4520240"/>
            <a:ext cx="3048000" cy="1217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Засвоєння знань щодо основ </a:t>
            </a:r>
            <a:r>
              <a:rPr lang="uk-UA" dirty="0" err="1"/>
              <a:t>медіапланування</a:t>
            </a:r>
            <a:endParaRPr lang="ru-UA" dirty="0"/>
          </a:p>
        </p:txBody>
      </p:sp>
      <p:pic>
        <p:nvPicPr>
          <p:cNvPr id="1026" name="Picture 2" descr="4 ідеї для успішного пошуку й найму людей з креативним мисленням">
            <a:extLst>
              <a:ext uri="{FF2B5EF4-FFF2-40B4-BE49-F238E27FC236}">
                <a16:creationId xmlns:a16="http://schemas.microsoft.com/office/drawing/2014/main" id="{05E2D443-9520-4E35-A3A9-FF38164D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5" y="2337760"/>
            <a:ext cx="2830414" cy="24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7D10A-C1DB-4D14-8742-71EFC697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878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Програма курсу</a:t>
            </a:r>
            <a:endParaRPr lang="ru-UA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835B350-2C25-4632-B41B-97B3253FE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086149"/>
              </p:ext>
            </p:extLst>
          </p:nvPr>
        </p:nvGraphicFramePr>
        <p:xfrm>
          <a:off x="850142" y="148828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7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5D58C-2D13-4F34-ADED-7126591D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049" y="803535"/>
            <a:ext cx="5206630" cy="8878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/>
              <a:t>Результат курсу</a:t>
            </a: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endParaRPr lang="ru-UA" b="1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9B69B9D-8066-4848-B0BF-C4E438853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49" y="2617548"/>
            <a:ext cx="3829878" cy="2610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accent2"/>
                </a:solidFill>
              </a:rPr>
              <a:t>Розробка комплексу заходів комунікації для підприємства та обґрунтування їх ефективності</a:t>
            </a:r>
            <a:endParaRPr lang="ru-UA" sz="2800" dirty="0">
              <a:solidFill>
                <a:schemeClr val="accent2"/>
              </a:solidFill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602D600F-8DAC-4F2A-9B26-947F58C14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34819"/>
            <a:ext cx="5950225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496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137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Roboto regular</vt:lpstr>
      <vt:lpstr>Trebuchet MS</vt:lpstr>
      <vt:lpstr>Wingdings 3</vt:lpstr>
      <vt:lpstr>Аспект</vt:lpstr>
      <vt:lpstr>Менеджмент комунікацій</vt:lpstr>
      <vt:lpstr>Викладач курсу </vt:lpstr>
      <vt:lpstr>  Мета курсу</vt:lpstr>
      <vt:lpstr>Завдання курсу</vt:lpstr>
      <vt:lpstr>Програма курсу</vt:lpstr>
      <vt:lpstr>Результат курсу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комунікацій</dc:title>
  <dc:creator>Оля</dc:creator>
  <cp:lastModifiedBy>Оля</cp:lastModifiedBy>
  <cp:revision>25</cp:revision>
  <dcterms:created xsi:type="dcterms:W3CDTF">2022-02-02T11:22:33Z</dcterms:created>
  <dcterms:modified xsi:type="dcterms:W3CDTF">2022-02-02T20:36:24Z</dcterms:modified>
</cp:coreProperties>
</file>