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40" r:id="rId5"/>
    <p:sldId id="350" r:id="rId6"/>
    <p:sldId id="356" r:id="rId7"/>
    <p:sldId id="363" r:id="rId8"/>
    <p:sldId id="362" r:id="rId9"/>
    <p:sldId id="361" r:id="rId10"/>
    <p:sldId id="360" r:id="rId11"/>
    <p:sldId id="359" r:id="rId12"/>
    <p:sldId id="358" r:id="rId13"/>
    <p:sldId id="357" r:id="rId14"/>
    <p:sldId id="364" r:id="rId15"/>
    <p:sldId id="365" r:id="rId16"/>
    <p:sldId id="366" r:id="rId17"/>
    <p:sldId id="367" r:id="rId18"/>
    <p:sldId id="370" r:id="rId19"/>
    <p:sldId id="369" r:id="rId20"/>
    <p:sldId id="368" r:id="rId21"/>
    <p:sldId id="374" r:id="rId22"/>
    <p:sldId id="373" r:id="rId23"/>
    <p:sldId id="372" r:id="rId24"/>
    <p:sldId id="371" r:id="rId25"/>
    <p:sldId id="379" r:id="rId26"/>
    <p:sldId id="378" r:id="rId27"/>
    <p:sldId id="377" r:id="rId28"/>
    <p:sldId id="376" r:id="rId29"/>
    <p:sldId id="375" r:id="rId30"/>
    <p:sldId id="381" r:id="rId31"/>
    <p:sldId id="382" r:id="rId32"/>
    <p:sldId id="380" r:id="rId33"/>
    <p:sldId id="35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78" y="60"/>
      </p:cViewPr>
      <p:guideLst/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3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58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5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1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5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0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55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13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44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88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59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85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6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8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8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11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3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1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8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8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4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69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2B799F-04B8-4A62-EB7D-F1731123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56500" y="0"/>
            <a:ext cx="46355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310BE-5861-E73D-5979-D11A9715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270" y="487680"/>
            <a:ext cx="648208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2F5E6-EC22-5E10-94FB-5E546A7B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630" y="477518"/>
            <a:ext cx="648207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952" y="477518"/>
            <a:ext cx="3829465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52500" y="909638"/>
            <a:ext cx="5578475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6953" y="3449781"/>
            <a:ext cx="3829465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8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73" y="571501"/>
            <a:ext cx="11139054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60550"/>
            <a:ext cx="105156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1263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AFCA1-BDD9-1108-8F95-E3FC1A793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0" y="0"/>
            <a:ext cx="11532896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42" y="132080"/>
            <a:ext cx="4928894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0" y="992188"/>
            <a:ext cx="3425825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985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20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25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05E210-05B5-5EA1-C778-30BB3A49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9987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2193-1165-3487-6FB9-133CB518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0924" y="-2235006"/>
            <a:ext cx="6010147" cy="113201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1741064"/>
            <a:ext cx="10571998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694102"/>
            <a:ext cx="10572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00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5615-9FD2-EBB3-89AB-555B373E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23955" y="414670"/>
            <a:ext cx="7132110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638DB-3E00-7F4B-D4B7-9D7F090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459" y="420624"/>
            <a:ext cx="4183496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EED07-CDD5-9244-28FA-5195E67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5934" y="422551"/>
            <a:ext cx="4183495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717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6793" y="924340"/>
            <a:ext cx="5684373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6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9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633845"/>
            <a:ext cx="3990110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423" y="3174531"/>
            <a:ext cx="3772622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7732" y="946205"/>
            <a:ext cx="5971020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4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3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85800"/>
            <a:ext cx="10571998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3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9/27/2024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68" r:id="rId2"/>
    <p:sldLayoutId id="2147483669" r:id="rId3"/>
    <p:sldLayoutId id="2147483684" r:id="rId4"/>
    <p:sldLayoutId id="2147483672" r:id="rId5"/>
    <p:sldLayoutId id="2147483687" r:id="rId6"/>
    <p:sldLayoutId id="2147483671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8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ln>
            <a:noFill/>
          </a:ln>
          <a:solidFill>
            <a:srgbClr val="FEFEFE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A4-2E4B-23FB-9F8B-D54C0F9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3045"/>
            <a:ext cx="10571998" cy="5106573"/>
          </a:xfrm>
        </p:spPr>
        <p:txBody>
          <a:bodyPr/>
          <a:lstStyle/>
          <a:p>
            <a:pPr lvl="0" algn="l"/>
            <a:r>
              <a:rPr lang="ru-RU" sz="4000" noProof="0" dirty="0"/>
              <a:t>Тема 1</a:t>
            </a:r>
            <a:br>
              <a:rPr lang="en-US" sz="4000" noProof="0" dirty="0"/>
            </a:br>
            <a:r>
              <a:rPr lang="ru-RU" sz="4000" noProof="0" dirty="0" err="1"/>
              <a:t>Основи</a:t>
            </a:r>
            <a:r>
              <a:rPr lang="ru-RU" sz="4000" noProof="0" dirty="0"/>
              <a:t> </a:t>
            </a:r>
            <a:r>
              <a:rPr lang="ru-RU" sz="4000" noProof="0" dirty="0" err="1"/>
              <a:t>бізнесу</a:t>
            </a:r>
            <a:r>
              <a:rPr lang="ru-RU" sz="4000" noProof="0" dirty="0"/>
              <a:t> та </a:t>
            </a:r>
            <a:r>
              <a:rPr lang="ru-RU" sz="4000" noProof="0" dirty="0" err="1"/>
              <a:t>підприємницької</a:t>
            </a:r>
            <a:r>
              <a:rPr lang="ru-RU" sz="4000" noProof="0" dirty="0"/>
              <a:t> </a:t>
            </a:r>
            <a:r>
              <a:rPr lang="ru-RU" sz="4000" noProof="0" dirty="0" err="1"/>
              <a:t>діяльності</a:t>
            </a:r>
            <a:br>
              <a:rPr lang="en-US" sz="4000" noProof="0" dirty="0"/>
            </a:br>
            <a:br>
              <a:rPr lang="en-US" sz="4000" noProof="0" dirty="0"/>
            </a:br>
            <a:br>
              <a:rPr lang="en-US" sz="2400" b="0" noProof="0" dirty="0"/>
            </a:br>
            <a: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  <a:t>1. Сутнісні ознаки бізнесу і підприємництва.</a:t>
            </a:r>
            <a:b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</a:br>
            <a: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  <a:t>2. Історичні передумови виникнення та розвитку підприємництва.</a:t>
            </a:r>
            <a:b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</a:br>
            <a: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  <a:t>3. Елементи системи бізнесу.</a:t>
            </a:r>
            <a:b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</a:br>
            <a: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  <a:t>4. Основні функції, принципи підприємницької діяльності та комплексна характеристика її сучасної сутності.</a:t>
            </a:r>
            <a:b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</a:br>
            <a:r>
              <a:rPr lang="uk-UA" sz="24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  <a:t>5. Суб’єкти та об’єкти підприємницької діяльності.</a:t>
            </a:r>
            <a:br>
              <a:rPr lang="uk-UA" sz="4000" b="0" noProof="0" dirty="0">
                <a:latin typeface="MS Reference Sans Serif" panose="020B0604030504040204" pitchFamily="34" charset="0"/>
                <a:cs typeface="Arial" panose="020B0604020202020204" pitchFamily="34" charset="0"/>
              </a:rPr>
            </a:br>
            <a:endParaRPr lang="en-US" sz="4000" b="0" noProof="0" dirty="0"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3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1951C-C872-499E-9449-67B5F870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6" y="633046"/>
            <a:ext cx="9666516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550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092A8A-36FA-4602-A6FA-422AB574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4" y="532895"/>
            <a:ext cx="10177277" cy="57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7A445-7557-48F7-A0BB-7615F372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586285"/>
            <a:ext cx="10592741" cy="58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7A683-9BC5-476A-84DE-2A9103B7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8" y="609627"/>
            <a:ext cx="10139308" cy="57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2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4DB5B3-4254-47FE-9635-B3F214A1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50" y="534572"/>
            <a:ext cx="10146755" cy="57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4329A8-15F4-4A99-8203-EAC588BD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7" y="548808"/>
            <a:ext cx="10347140" cy="5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8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5FF57C-E79C-4123-BFFB-7144D8EF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4" y="491623"/>
            <a:ext cx="10443096" cy="59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9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48A386-D599-4A67-B43C-AFC03683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10" y="512574"/>
            <a:ext cx="10210048" cy="58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540E0A-B0D5-40C2-AF65-A5D5E167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45" y="520505"/>
            <a:ext cx="10215156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0A0065-3C95-4D1F-B121-1A0C879BB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01" y="478302"/>
            <a:ext cx="10449314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15310-FD6B-4207-BC2F-02133F33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27" y="590843"/>
            <a:ext cx="10095373" cy="57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FAC98F-B576-4536-8C06-B99A9698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64" y="562707"/>
            <a:ext cx="10293501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3980A0-3026-41F1-9F24-E370DC0C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512426"/>
            <a:ext cx="10275613" cy="58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E74B24-844B-4477-AA76-17ADDA7C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62" y="506437"/>
            <a:ext cx="10481642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725049-E439-44E0-A149-D740442EC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95" y="647114"/>
            <a:ext cx="1022836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866F9F-1E59-4893-855F-9284E591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6" y="661932"/>
            <a:ext cx="9992357" cy="56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3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C1212F-668F-40F1-93D8-0F038F37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6" y="556554"/>
            <a:ext cx="9764729" cy="57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FC19A-4DE4-470A-BC2D-8491634D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7" y="739799"/>
            <a:ext cx="9550924" cy="53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F2F547-D6E2-41F5-80BD-C2F9506D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6" y="666063"/>
            <a:ext cx="9649649" cy="54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7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994497-9A78-4346-969D-E60F44ED9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7" y="714833"/>
            <a:ext cx="9488700" cy="54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8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71788-1B06-4FB3-B53F-CD4E69B80B89}"/>
              </a:ext>
            </a:extLst>
          </p:cNvPr>
          <p:cNvSpPr txBox="1"/>
          <p:nvPr/>
        </p:nvSpPr>
        <p:spPr>
          <a:xfrm>
            <a:off x="1871003" y="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2162ED-4243-4F33-BBDA-93A344FCD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54" y="506436"/>
            <a:ext cx="10397656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08F50-FC00-48D9-8526-9C90729F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4" y="450167"/>
            <a:ext cx="10583384" cy="59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9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011-03FC-652B-2538-4EAE68AB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60" y="1017858"/>
            <a:ext cx="10650681" cy="2719255"/>
          </a:xfrm>
        </p:spPr>
        <p:txBody>
          <a:bodyPr/>
          <a:lstStyle/>
          <a:p>
            <a:pPr lvl="0"/>
            <a:r>
              <a:rPr lang="uk-UA" dirty="0"/>
              <a:t>Дякую за увагу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365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53C90-43EC-4BEF-9CA9-7B66BB15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4" y="517200"/>
            <a:ext cx="10303434" cy="58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C2A73-C655-4799-9240-13A08505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44" y="506437"/>
            <a:ext cx="9714474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54608A-E4A4-444D-8356-5B890A36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29" y="465087"/>
            <a:ext cx="10274088" cy="60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FEDB2A-8D40-4E71-9705-4C101529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7" y="452543"/>
            <a:ext cx="10976007" cy="59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20A94D-2532-42EB-B8A2-C79D41ED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463665"/>
            <a:ext cx="10396025" cy="59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7DFA-9278-9CB6-C5BC-520AB10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2983528"/>
          </a:xfrm>
        </p:spPr>
        <p:txBody>
          <a:bodyPr/>
          <a:lstStyle/>
          <a:p>
            <a:pPr lvl="0"/>
            <a:r>
              <a:rPr lang="en-US" noProof="0" dirty="0"/>
              <a:t>Innovative decisions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2927B-96C6-4246-B569-D2B2C0E3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4" y="515130"/>
            <a:ext cx="10156874" cy="59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6" id="{5005B820-A0B7-49EA-8569-DCF0CD2DBB9D}" vid="{2E48C80D-E25D-44C4-BCFD-F1465E9B6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6C45C-DB75-420E-8AF3-E934CE3B84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54F928-5808-4F9A-8810-B3FD2A026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95BEB-4861-4F57-B47B-7156F618D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111</Words>
  <Application>Microsoft Office PowerPoint</Application>
  <PresentationFormat>Широкий екран</PresentationFormat>
  <Paragraphs>40</Paragraphs>
  <Slides>30</Slides>
  <Notes>30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Century Gothic</vt:lpstr>
      <vt:lpstr>MS Reference Sans Serif</vt:lpstr>
      <vt:lpstr>Wingdings 2</vt:lpstr>
      <vt:lpstr>Quotable</vt:lpstr>
      <vt:lpstr>Тема 1 Основи бізнесу та підприємницької діяльності   1. Сутнісні ознаки бізнесу і підприємництва. 2. Історичні передумови виникнення та розвитку підприємництва. 3. Елементи системи бізнесу. 4. Основні функції, принципи підприємницької діяльності та комплексна характеристика її сучасної сутності. 5. Суб’єкти та об’єкти підприємницької діяльності. </vt:lpstr>
      <vt:lpstr>Innovative decisions</vt:lpstr>
      <vt:lpstr>Innovative decisions</vt:lpstr>
      <vt:lpstr>Innovative decisions</vt:lpstr>
      <vt:lpstr>Innovative decisions</vt:lpstr>
      <vt:lpstr>Innovative decisions</vt:lpstr>
      <vt:lpstr>Innovative decisions</vt:lpstr>
      <vt:lpstr>Innovative decisions</vt:lpstr>
      <vt:lpstr>Innovative decisions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All-hands meeting</dc:title>
  <cp:lastModifiedBy>Власник</cp:lastModifiedBy>
  <cp:revision>8</cp:revision>
  <dcterms:created xsi:type="dcterms:W3CDTF">2024-01-21T20:20:58Z</dcterms:created>
  <dcterms:modified xsi:type="dcterms:W3CDTF">2024-09-27T15:54:50Z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