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7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tni" initials="s" lastIdx="1" clrIdx="0">
    <p:extLst>
      <p:ext uri="{19B8F6BF-5375-455C-9EA6-DF929625EA0E}">
        <p15:presenceInfo xmlns:p15="http://schemas.microsoft.com/office/powerpoint/2012/main" userId="syt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4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9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0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7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4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‹№›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31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09B5-F2DF-4A5F-ADC9-7894EDAFC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5" y="2235200"/>
            <a:ext cx="4452730" cy="2387600"/>
          </a:xfrm>
        </p:spPr>
        <p:txBody>
          <a:bodyPr anchor="b">
            <a:noAutofit/>
          </a:bodyPr>
          <a:lstStyle/>
          <a:p>
            <a:pPr algn="ctr"/>
            <a:r>
              <a:rPr lang="ru-RU" sz="4800" dirty="0" err="1"/>
              <a:t>Світовий</a:t>
            </a:r>
            <a:r>
              <a:rPr lang="ru-RU" sz="4800" dirty="0"/>
              <a:t> </a:t>
            </a:r>
            <a:r>
              <a:rPr lang="ru-RU" sz="4800" dirty="0" err="1"/>
              <a:t>досвід</a:t>
            </a:r>
            <a:r>
              <a:rPr lang="ru-RU" sz="4800" dirty="0"/>
              <a:t> </a:t>
            </a:r>
            <a:r>
              <a:rPr lang="ru-RU" sz="4800" dirty="0" err="1"/>
              <a:t>медіаосвіти</a:t>
            </a:r>
            <a:endParaRPr lang="ru-RU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A94C0-F8E1-4D3B-94C4-14CADFF62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r="1794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7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DC16-5D88-48CF-8321-9BDD27DA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2805DB-F413-44D8-900F-96C4E112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7B56E0-2490-4A9B-A466-1DB32D44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43" y="62265"/>
            <a:ext cx="10628866" cy="67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2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D267F7-D55C-4067-B284-08B23B01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41" y="1313932"/>
            <a:ext cx="8481598" cy="55440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49E44-AA32-429D-A8E3-F80E0243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Систематизація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медіаосвіти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endParaRPr lang="ru-UA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E89894-D593-492C-8715-075E38E9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864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3B30C-C27B-4AA7-B6F1-605F35AC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СИСТЕМАТИЗАЦІЯ МЕДІАОСВІТНІХ ПРОЄКТІВ УКРАЇНИ</a:t>
            </a:r>
            <a:endParaRPr lang="ru-UA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515A24-86A3-45B4-9CDD-E0652B38B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4F2635-1B75-4F12-B11F-775D1212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671" y="1529798"/>
            <a:ext cx="7644812" cy="53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CF34-5DB0-499E-AC81-B549A3F6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нн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AB855E-775F-49AE-93A7-2B66B3A51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9538"/>
            <a:ext cx="114300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6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FD451-1154-41D0-B434-BD7F30A6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https://www.aup.com.ua/mediaosv/online-gra-mediaznajko/</a:t>
            </a:r>
            <a:endParaRPr lang="ru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CFD0FF-C837-423F-8960-BF0EF83C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7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98AFB-AA9A-42A6-9F85-38351B5A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509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CE1E3-C2F1-4FF5-890F-B017E7CB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45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C927B-551A-41E0-9449-04565273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31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1C29A-4DF9-4797-BD86-0A8E558CC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696428"/>
            <a:ext cx="11181522" cy="4882737"/>
          </a:xfrm>
        </p:spPr>
        <p:txBody>
          <a:bodyPr>
            <a:noAutofit/>
          </a:bodyPr>
          <a:lstStyle/>
          <a:p>
            <a:pPr algn="ctr" rtl="0"/>
            <a:r>
              <a:rPr lang="ru-RU" sz="4000" dirty="0"/>
              <a:t>В документах ЮНЕСКО</a:t>
            </a:r>
            <a:r>
              <a:rPr lang="uk-UA" sz="4000" dirty="0"/>
              <a:t> вказується, що </a:t>
            </a:r>
            <a:br>
              <a:rPr lang="uk-UA" sz="4000" dirty="0"/>
            </a:br>
            <a:br>
              <a:rPr lang="uk-UA" sz="4000" dirty="0"/>
            </a:br>
            <a:r>
              <a:rPr lang="uk-UA" sz="4000" b="1" dirty="0" err="1">
                <a:solidFill>
                  <a:schemeClr val="accent3">
                    <a:lumMod val="50000"/>
                  </a:schemeClr>
                </a:solidFill>
              </a:rPr>
              <a:t>Медіаосвіта</a:t>
            </a:r>
            <a:r>
              <a:rPr lang="ru-RU" sz="4000" dirty="0"/>
              <a:t> -</a:t>
            </a:r>
            <a:r>
              <a:rPr lang="uk-UA" sz="4000" dirty="0"/>
              <a:t> це навчання теорії та практичним умінням для опанування сучасними мас-медіа, які розглядаються як частина специфічної, автономної галузі знань у педагогічній теорії та практиці.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6437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64F5-EC33-40FD-A11E-77856FED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Переглянь афішу</a:t>
            </a:r>
            <a:br>
              <a:rPr lang="ru-UA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F56664-D7AC-487E-B9D5-9D6F53C2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567E66-4568-4653-9E4D-311DE0178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4027"/>
            <a:ext cx="10717696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42FD-5FB5-4D5F-8412-CC11CC03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E66654-50F8-483F-A737-A0464E29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називався захід?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можна буде 28 жовтня відвідати толоку?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Вкажіть кількість партнерів толоки.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може будь-хто відвідати захід?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якому із запропонованих місць буде відбуватися захід.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якому місті проходить толока?</a:t>
            </a:r>
            <a:endParaRPr lang="ru-UA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UA" sz="4400" dirty="0"/>
          </a:p>
        </p:txBody>
      </p:sp>
    </p:spTree>
    <p:extLst>
      <p:ext uri="{BB962C8B-B14F-4D97-AF65-F5344CB8AC3E}">
        <p14:creationId xmlns:p14="http://schemas.microsoft.com/office/powerpoint/2010/main" val="314757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D6895-785B-43F6-9A2A-B4C58D18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МЕДІАГРАРАМОТНОСТІ ГРОМАДЯН КРАЇН ЄС</a:t>
            </a:r>
            <a:endParaRPr lang="ru-UA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09CE1F-C608-4C61-A218-A2995C420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9BE24-3057-4929-9EFA-1FB814E3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3" y="1616075"/>
            <a:ext cx="8179903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D2CD8-DCB8-47BE-998B-0CB25B8C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РЕЗУЛЬТАТІВ МОНІТОРИНГІВ ДОСЛІДЖЕННЯ МІГ УКРАЇНЦІВ</a:t>
            </a:r>
            <a:endParaRPr lang="ru-UA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76E3B6-080B-4679-87B5-06BEA285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E2D95-E83B-4016-BC5F-55D50E7A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40" y="1690688"/>
            <a:ext cx="9607294" cy="50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2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47981-D365-4322-8C9E-851320CA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6BE4F-31AC-44B9-B488-050DEA2F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084423-C945-43EC-962C-3F7C737F8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9730F-74F5-4226-9852-59F42C84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ПОЛОЖЕНЬ НОРМАТИВНО-ПРАВОВИХ ДОКУМЕНТІВ З ПИТАНЬ МЕДІАОСВІТИ ГРОМАДЯН В УКРАЇНІ</a:t>
            </a:r>
            <a:endParaRPr lang="ru-UA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180604-318A-4AE3-B9D6-709D64BB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79D76-683E-461C-9ABD-EB30A940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19" y="1690688"/>
            <a:ext cx="842249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1BA5C-40FC-4EE2-A128-1D67C3C2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«КОНЦЕПЦІЯ МЕДІАОСВІТИ В УКРАЇНІ», СХВАЛЕНА ПРЕЗИДІЄЮ НАН УКРАЇНИ 21.04.2016</a:t>
            </a:r>
            <a:endParaRPr lang="ru-UA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B5C6-8541-49F8-8A67-904C2562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356C3A-9773-4DB8-933B-D8FDC34C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85" y="1514474"/>
            <a:ext cx="980975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701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135</Words>
  <Application>Microsoft Office PowerPoint</Application>
  <PresentationFormat>Широкий екран</PresentationFormat>
  <Paragraphs>17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Univers</vt:lpstr>
      <vt:lpstr>GradientVTI</vt:lpstr>
      <vt:lpstr>Світовий досвід медіаосвіти</vt:lpstr>
      <vt:lpstr>В документах ЮНЕСКО вказується, що   Медіаосвіта - це навчання теорії та практичним умінням для опанування сучасними мас-медіа, які розглядаються як частина специфічної, автономної галузі знань у педагогічній теорії та практиці.</vt:lpstr>
      <vt:lpstr>Переглянь афішу </vt:lpstr>
      <vt:lpstr>Презентація PowerPoint</vt:lpstr>
      <vt:lpstr>ІНДЕКС МЕДІАГРАРАМОТНОСТІ ГРОМАДЯН КРАЇН ЄС</vt:lpstr>
      <vt:lpstr>АНАЛІЗ РЕЗУЛЬТАТІВ МОНІТОРИНГІВ ДОСЛІДЖЕННЯ МІГ УКРАЇНЦІВ</vt:lpstr>
      <vt:lpstr>Презентація PowerPoint</vt:lpstr>
      <vt:lpstr>АНАЛІЗ ПОЛОЖЕНЬ НОРМАТИВНО-ПРАВОВИХ ДОКУМЕНТІВ З ПИТАНЬ МЕДІАОСВІТИ ГРОМАДЯН В УКРАЇНІ</vt:lpstr>
      <vt:lpstr>«КОНЦЕПЦІЯ МЕДІАОСВІТИ В УКРАЇНІ», СХВАЛЕНА ПРЕЗИДІЄЮ НАН УКРАЇНИ 21.04.2016</vt:lpstr>
      <vt:lpstr>Презентація PowerPoint</vt:lpstr>
      <vt:lpstr>Систематизація медіаосвіти в Україні</vt:lpstr>
      <vt:lpstr>СИСТЕМАТИЗАЦІЯ МЕДІАОСВІТНІХ ПРОЄКТІВ УКРАЇНИ</vt:lpstr>
      <vt:lpstr>нн</vt:lpstr>
      <vt:lpstr>https://www.aup.com.ua/mediaosv/online-gra-mediaznajko/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технології управління контентом</dc:title>
  <dc:creator>sytnitskaja@gmail.com</dc:creator>
  <cp:lastModifiedBy>sytni</cp:lastModifiedBy>
  <cp:revision>32</cp:revision>
  <dcterms:created xsi:type="dcterms:W3CDTF">2021-04-15T10:33:51Z</dcterms:created>
  <dcterms:modified xsi:type="dcterms:W3CDTF">2023-09-20T11:14:09Z</dcterms:modified>
</cp:coreProperties>
</file>