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6"/>
  </p:notesMasterIdLst>
  <p:sldIdLst>
    <p:sldId id="375" r:id="rId2"/>
    <p:sldId id="344" r:id="rId3"/>
    <p:sldId id="345" r:id="rId4"/>
    <p:sldId id="422" r:id="rId5"/>
    <p:sldId id="423" r:id="rId6"/>
    <p:sldId id="420" r:id="rId7"/>
    <p:sldId id="377" r:id="rId8"/>
    <p:sldId id="421" r:id="rId9"/>
    <p:sldId id="282" r:id="rId10"/>
    <p:sldId id="368" r:id="rId11"/>
    <p:sldId id="373" r:id="rId12"/>
    <p:sldId id="374" r:id="rId13"/>
    <p:sldId id="371" r:id="rId14"/>
    <p:sldId id="36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CE179F-0742-4E6F-A908-E9232F2F9CD5}" type="doc">
      <dgm:prSet loTypeId="urn:microsoft.com/office/officeart/2005/8/layout/default#1" loCatId="list" qsTypeId="urn:microsoft.com/office/officeart/2005/8/quickstyle/3d2" qsCatId="3D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016A2D44-4D56-470C-9189-40E56ABCD717}">
      <dgm:prSet phldrT="[Текст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b="1" dirty="0" smtClean="0">
              <a:solidFill>
                <a:srgbClr val="312C94"/>
              </a:solidFill>
            </a:rPr>
            <a:t> Методика саморозвитку             М. Монтессорі</a:t>
          </a:r>
          <a:endParaRPr lang="ru-RU" b="1" dirty="0">
            <a:solidFill>
              <a:srgbClr val="312C94"/>
            </a:solidFill>
          </a:endParaRPr>
        </a:p>
      </dgm:t>
    </dgm:pt>
    <dgm:pt modelId="{9C7E4DC9-E94B-4E24-AC82-4B6132DD3386}" type="parTrans" cxnId="{0C9C04BF-1B05-4157-86BA-35A720E845F3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390DF0A8-9C09-4725-87B1-2A3337FE736E}" type="sibTrans" cxnId="{0C9C04BF-1B05-4157-86BA-35A720E845F3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E168C035-F35C-442F-91CB-B1F4095620FD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Методика раннього інтенсивного навчання грамоти М. Зайцева</a:t>
          </a:r>
          <a:endParaRPr lang="ru-RU" sz="1400" b="1" dirty="0">
            <a:solidFill>
              <a:srgbClr val="312C94"/>
            </a:solidFill>
          </a:endParaRPr>
        </a:p>
      </dgm:t>
    </dgm:pt>
    <dgm:pt modelId="{5495427F-8384-4BD8-A190-28446FE85AB9}" type="parTrans" cxnId="{B1A9772C-0563-4F1D-8533-83F4914F2BB5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2F255F57-B6AB-4B3E-AEDE-939FC230B793}" type="sibTrans" cxnId="{B1A9772C-0563-4F1D-8533-83F4914F2BB5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8BE6BFFD-2CC4-4199-95AC-068AAB90FEC6}">
      <dgm:prSet phldrT="[Текст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 Методика гри з піском</a:t>
          </a:r>
          <a:endParaRPr lang="ru-RU" sz="1400" b="1" dirty="0">
            <a:solidFill>
              <a:srgbClr val="312C94"/>
            </a:solidFill>
          </a:endParaRPr>
        </a:p>
      </dgm:t>
    </dgm:pt>
    <dgm:pt modelId="{06B08B3C-42F4-42C4-887B-682C82A02901}" type="parTrans" cxnId="{667EE9F4-A7E0-44F6-BDF2-D61BA3E47737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CAC20EAA-3756-47A5-9504-9BE565FED0BA}" type="sibTrans" cxnId="{667EE9F4-A7E0-44F6-BDF2-D61BA3E47737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82141025-1D0D-4973-9B74-5B6CFD540997}">
      <dgm:prSet phldrT="[Текст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Технологія розвивального навчання “Логічні блоки Дьєнеша”</a:t>
          </a:r>
          <a:endParaRPr lang="ru-RU" sz="1400" b="1" dirty="0">
            <a:solidFill>
              <a:srgbClr val="312C94"/>
            </a:solidFill>
          </a:endParaRPr>
        </a:p>
      </dgm:t>
    </dgm:pt>
    <dgm:pt modelId="{D76FCFAF-82D5-4A7E-920B-2AB433858E8B}" type="parTrans" cxnId="{44E08FB9-A519-4E45-9094-9BB5CC6C8568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293FF078-1995-46ED-833A-0E21AD40AA5D}" type="sibTrans" cxnId="{44E08FB9-A519-4E45-9094-9BB5CC6C8568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70B82360-2652-4EAB-BD4F-472AEB2C4C46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Методика інтегрованого навчання і виховання Б.Нікітіна</a:t>
          </a:r>
          <a:endParaRPr lang="ru-RU" sz="1400" b="1" dirty="0">
            <a:solidFill>
              <a:srgbClr val="312C94"/>
            </a:solidFill>
          </a:endParaRPr>
        </a:p>
      </dgm:t>
    </dgm:pt>
    <dgm:pt modelId="{BE5B1821-1B7D-438A-9E05-65D4B91C1A9D}" type="parTrans" cxnId="{AB500B87-5E33-4190-A416-342B61831B1B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5D550DF9-2B20-4F9D-9EB5-7EBADA248258}" type="sibTrans" cxnId="{AB500B87-5E33-4190-A416-342B61831B1B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54ACD7B2-C72B-4383-B68C-DFFB8780CE58}">
      <dgm:prSet phldrT="[Текст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uk-UA" b="1" dirty="0" smtClean="0">
              <a:solidFill>
                <a:srgbClr val="312C94"/>
              </a:solidFill>
            </a:rPr>
            <a:t>Методика раннього розвитку Глена Домана</a:t>
          </a:r>
          <a:endParaRPr lang="ru-RU" b="1" dirty="0">
            <a:solidFill>
              <a:srgbClr val="312C94"/>
            </a:solidFill>
          </a:endParaRPr>
        </a:p>
      </dgm:t>
    </dgm:pt>
    <dgm:pt modelId="{ECD0ED2A-993C-46AD-8C85-81BB9FD3C3CC}" type="parTrans" cxnId="{29A59D7E-CE76-4F29-8BEA-C5DFC40566E0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68457627-759D-4F0F-AAA2-B33879F674A4}" type="sibTrans" cxnId="{29A59D7E-CE76-4F29-8BEA-C5DFC40566E0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573D2676-58AC-4099-A07B-C362012CEAB4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Метод “ Мозковий штурм ”</a:t>
          </a:r>
          <a:endParaRPr lang="ru-RU" sz="1400" b="1" dirty="0">
            <a:solidFill>
              <a:srgbClr val="312C94"/>
            </a:solidFill>
          </a:endParaRPr>
        </a:p>
      </dgm:t>
    </dgm:pt>
    <dgm:pt modelId="{B8EA12F6-1841-448A-AC53-CC34523EA19D}" type="parTrans" cxnId="{67C0494F-96F4-4034-B46C-C0959D16E4E1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B237B926-970B-4F0C-93B6-23B72765A053}" type="sibTrans" cxnId="{67C0494F-96F4-4034-B46C-C0959D16E4E1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EA83E192-8257-4D5F-89CD-CA2EF1676FDE}">
      <dgm:prSet phldrT="[Текст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Ребус-метод</a:t>
          </a:r>
        </a:p>
        <a:p>
          <a:r>
            <a:rPr lang="uk-UA" sz="1400" b="1" dirty="0" smtClean="0">
              <a:solidFill>
                <a:srgbClr val="312C94"/>
              </a:solidFill>
            </a:rPr>
            <a:t> Л. Штернберга</a:t>
          </a:r>
          <a:endParaRPr lang="ru-RU" sz="1400" b="1" dirty="0">
            <a:solidFill>
              <a:srgbClr val="312C94"/>
            </a:solidFill>
          </a:endParaRPr>
        </a:p>
      </dgm:t>
    </dgm:pt>
    <dgm:pt modelId="{A2A127A5-CD1C-4332-A6E9-3A07CEA31BF6}" type="parTrans" cxnId="{3C8F73A4-2B19-4CC1-81E2-1CF14D0EA735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A108E485-DBB1-49A9-999B-550F777F9B19}" type="sibTrans" cxnId="{3C8F73A4-2B19-4CC1-81E2-1CF14D0EA735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80752509-E066-4286-B235-5E71B7816EF1}">
      <dgm:prSet phldrT="[Текст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uk-UA" b="1" dirty="0" smtClean="0">
              <a:solidFill>
                <a:srgbClr val="312C94"/>
              </a:solidFill>
            </a:rPr>
            <a:t>Методика музичного виховання</a:t>
          </a:r>
        </a:p>
        <a:p>
          <a:r>
            <a:rPr lang="uk-UA" b="1" dirty="0" smtClean="0">
              <a:solidFill>
                <a:srgbClr val="312C94"/>
              </a:solidFill>
            </a:rPr>
            <a:t> Карла Орфа</a:t>
          </a:r>
          <a:endParaRPr lang="ru-RU" b="1" dirty="0">
            <a:solidFill>
              <a:srgbClr val="312C94"/>
            </a:solidFill>
          </a:endParaRPr>
        </a:p>
      </dgm:t>
    </dgm:pt>
    <dgm:pt modelId="{C4DE910E-FC1F-490C-9AC6-766DC2118434}" type="parTrans" cxnId="{604748F3-5D27-4EDD-8FA7-77695BFD65A0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A5310E7F-C479-4A9B-B274-B26799786319}" type="sibTrans" cxnId="{604748F3-5D27-4EDD-8FA7-77695BFD65A0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4C9AD45A-D1EA-4923-8D43-474894DE8E86}">
      <dgm:prSet phldrT="[Текст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uk-UA" b="1" dirty="0" smtClean="0">
              <a:solidFill>
                <a:srgbClr val="312C94"/>
              </a:solidFill>
            </a:rPr>
            <a:t>Методика використання схем-моделей для навчання дітей описовим розповідям </a:t>
          </a:r>
        </a:p>
        <a:p>
          <a:r>
            <a:rPr lang="uk-UA" b="1" dirty="0" smtClean="0">
              <a:solidFill>
                <a:srgbClr val="312C94"/>
              </a:solidFill>
            </a:rPr>
            <a:t>(Т. Ткаченко)</a:t>
          </a:r>
          <a:endParaRPr lang="ru-RU" b="1" dirty="0">
            <a:solidFill>
              <a:srgbClr val="312C94"/>
            </a:solidFill>
          </a:endParaRPr>
        </a:p>
      </dgm:t>
    </dgm:pt>
    <dgm:pt modelId="{4C742924-E532-44BA-A58B-0105363FF2D7}" type="parTrans" cxnId="{6254D0C2-6F0A-4809-915E-4813C16FE06F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D1BD8D89-FE2C-403E-B003-12A3647AB665}" type="sibTrans" cxnId="{6254D0C2-6F0A-4809-915E-4813C16FE06F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BAB53408-3DA8-4872-B1BD-0B6C6BC4065C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uk-UA" sz="1200" b="1" dirty="0" smtClean="0">
              <a:solidFill>
                <a:srgbClr val="312C94"/>
              </a:solidFill>
            </a:rPr>
            <a:t>Технологія розвитку творчої особистості    Г. Альтшуллера             “Теорія розв’язання винахідницьких завдань” (ТРВЗ)</a:t>
          </a:r>
          <a:endParaRPr lang="ru-RU" sz="1200" b="1" dirty="0">
            <a:solidFill>
              <a:srgbClr val="312C94"/>
            </a:solidFill>
          </a:endParaRPr>
        </a:p>
      </dgm:t>
    </dgm:pt>
    <dgm:pt modelId="{DC3678C1-0923-41CC-A2D7-6C4D2C7BA51C}" type="parTrans" cxnId="{44A8B921-BF59-43C9-8906-915B8EF550B4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BB38F61A-7C3A-4FBF-A345-B5D1A6823B11}" type="sibTrans" cxnId="{44A8B921-BF59-43C9-8906-915B8EF550B4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454C8096-AC51-4977-8C3D-EFD168D65E4F}">
      <dgm:prSet phldrT="[Текст]" custT="1"/>
      <dgm:spPr>
        <a:solidFill>
          <a:srgbClr val="FF7C80"/>
        </a:solidFill>
      </dgm:spPr>
      <dgm:t>
        <a:bodyPr/>
        <a:lstStyle/>
        <a:p>
          <a:r>
            <a:rPr lang="uk-UA" sz="1200" b="1" dirty="0" smtClean="0">
              <a:solidFill>
                <a:srgbClr val="312C94"/>
              </a:solidFill>
            </a:rPr>
            <a:t>Дослідницька технологія                   А. Савенкова                 “ Дитяче дослідження як спосіб навчання старших дошкільників</a:t>
          </a:r>
          <a:r>
            <a:rPr lang="uk-UA" sz="1400" b="1" dirty="0" smtClean="0">
              <a:solidFill>
                <a:srgbClr val="312C94"/>
              </a:solidFill>
            </a:rPr>
            <a:t>“</a:t>
          </a:r>
          <a:endParaRPr lang="ru-RU" sz="1400" b="1" dirty="0">
            <a:solidFill>
              <a:srgbClr val="312C94"/>
            </a:solidFill>
          </a:endParaRPr>
        </a:p>
      </dgm:t>
    </dgm:pt>
    <dgm:pt modelId="{0FADA730-1946-4405-A608-3EC33AC9B917}" type="parTrans" cxnId="{C41A518F-140C-4DF0-A213-DAE2EE85B262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CC9F5E85-A478-49FB-A739-1A906872E076}" type="sibTrans" cxnId="{C41A518F-140C-4DF0-A213-DAE2EE85B262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42DE295C-68B7-4F4A-AE49-8B087FC994A5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Прийом                      “Створення ситуації успіху”</a:t>
          </a:r>
          <a:endParaRPr lang="ru-RU" sz="1400" b="1" dirty="0">
            <a:solidFill>
              <a:srgbClr val="312C94"/>
            </a:solidFill>
          </a:endParaRPr>
        </a:p>
      </dgm:t>
    </dgm:pt>
    <dgm:pt modelId="{15A7C4AA-A523-445A-B112-EDB67C935053}" type="parTrans" cxnId="{0DA7BD48-6ECE-4A45-9483-2DCD736E7D47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B97932FE-47D0-4811-AD01-B4F8A2F76CE8}" type="sibTrans" cxnId="{0DA7BD48-6ECE-4A45-9483-2DCD736E7D47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CFC1B77D-C81E-40F5-A144-DBE97ED31BE6}">
      <dgm:prSet phldrT="[Текст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Метод проєктів</a:t>
          </a:r>
          <a:endParaRPr lang="ru-RU" sz="1400" b="1" dirty="0">
            <a:solidFill>
              <a:srgbClr val="312C94"/>
            </a:solidFill>
          </a:endParaRPr>
        </a:p>
      </dgm:t>
    </dgm:pt>
    <dgm:pt modelId="{0390A57C-ACF2-485F-99AE-E8017A0074E3}" type="parTrans" cxnId="{FB73A8CB-1A9E-490B-B94B-8FDC4C708547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D60CD5C4-FC43-44A2-822B-73F7F96D1CF5}" type="sibTrans" cxnId="{FB73A8CB-1A9E-490B-B94B-8FDC4C708547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E1FD9DD2-08E1-4CBE-93FD-080821264F28}">
      <dgm:prSet phldrT="[Текст]"/>
      <dgm:spPr>
        <a:solidFill>
          <a:srgbClr val="FFFF00"/>
        </a:solidFill>
      </dgm:spPr>
      <dgm:t>
        <a:bodyPr/>
        <a:lstStyle/>
        <a:p>
          <a:r>
            <a:rPr lang="uk-UA" b="1" dirty="0" smtClean="0">
              <a:solidFill>
                <a:srgbClr val="312C94"/>
              </a:solidFill>
            </a:rPr>
            <a:t>Методика роботи за допомогою дидактичного засобу      “Палички Кюїзенера“</a:t>
          </a:r>
          <a:endParaRPr lang="ru-RU" b="1" dirty="0">
            <a:solidFill>
              <a:srgbClr val="312C94"/>
            </a:solidFill>
          </a:endParaRPr>
        </a:p>
      </dgm:t>
    </dgm:pt>
    <dgm:pt modelId="{27466847-66A9-4359-AABA-07C35743FF59}" type="parTrans" cxnId="{EFA66C2C-E399-4323-90CE-DB266AA8718B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FFBCC117-5B19-487C-8DA5-1D45540033EB}" type="sibTrans" cxnId="{EFA66C2C-E399-4323-90CE-DB266AA8718B}">
      <dgm:prSet/>
      <dgm:spPr/>
      <dgm:t>
        <a:bodyPr/>
        <a:lstStyle/>
        <a:p>
          <a:endParaRPr lang="ru-RU">
            <a:solidFill>
              <a:srgbClr val="312C94"/>
            </a:solidFill>
          </a:endParaRPr>
        </a:p>
      </dgm:t>
    </dgm:pt>
    <dgm:pt modelId="{853D3601-781C-4107-A26E-03C4C008F20C}">
      <dgm:prSet phldrT="[Текст]"/>
      <dgm:spPr>
        <a:solidFill>
          <a:srgbClr val="92D050"/>
        </a:solidFill>
      </dgm:spPr>
      <dgm:t>
        <a:bodyPr/>
        <a:lstStyle/>
        <a:p>
          <a:r>
            <a:rPr lang="uk-UA" b="1" noProof="0" dirty="0" smtClean="0">
              <a:solidFill>
                <a:schemeClr val="accent1">
                  <a:lumMod val="75000"/>
                </a:schemeClr>
              </a:solidFill>
            </a:rPr>
            <a:t>Методика фізичного виховання </a:t>
          </a:r>
        </a:p>
        <a:p>
          <a:r>
            <a:rPr lang="uk-UA" b="1" noProof="0" dirty="0" smtClean="0">
              <a:solidFill>
                <a:schemeClr val="accent1">
                  <a:lumMod val="75000"/>
                </a:schemeClr>
              </a:solidFill>
            </a:rPr>
            <a:t> М. Єфіменка “Театр фізичного розвитку та оздоровлення дітей”</a:t>
          </a:r>
          <a:endParaRPr lang="uk-UA" b="1" noProof="0" dirty="0">
            <a:solidFill>
              <a:schemeClr val="accent1">
                <a:lumMod val="75000"/>
              </a:schemeClr>
            </a:solidFill>
          </a:endParaRPr>
        </a:p>
      </dgm:t>
    </dgm:pt>
    <dgm:pt modelId="{31BE7BF7-8EF4-4715-86E7-81CA50255D07}" type="parTrans" cxnId="{CBB0C4A3-06AE-471E-B52D-348986EAACB1}">
      <dgm:prSet/>
      <dgm:spPr/>
      <dgm:t>
        <a:bodyPr/>
        <a:lstStyle/>
        <a:p>
          <a:endParaRPr lang="ru-RU"/>
        </a:p>
      </dgm:t>
    </dgm:pt>
    <dgm:pt modelId="{8108D61C-1640-4AED-9E26-FC9BD9970FAF}" type="sibTrans" cxnId="{CBB0C4A3-06AE-471E-B52D-348986EAACB1}">
      <dgm:prSet/>
      <dgm:spPr/>
      <dgm:t>
        <a:bodyPr/>
        <a:lstStyle/>
        <a:p>
          <a:endParaRPr lang="ru-RU"/>
        </a:p>
      </dgm:t>
    </dgm:pt>
    <dgm:pt modelId="{9D22C260-1806-4C11-BC4F-E10EA20DBA76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Методика навчання дітей розповіданню за схемами (О. Білан, К. Крутій)</a:t>
          </a:r>
          <a:endParaRPr lang="ru-RU" sz="1400" b="1" dirty="0">
            <a:solidFill>
              <a:srgbClr val="312C94"/>
            </a:solidFill>
          </a:endParaRPr>
        </a:p>
      </dgm:t>
    </dgm:pt>
    <dgm:pt modelId="{1E607E55-F464-4BF3-877B-6DD0FEB2DAB5}" type="parTrans" cxnId="{F2F4519F-8A2F-4C2F-8DD5-92DAF2C027B9}">
      <dgm:prSet/>
      <dgm:spPr/>
      <dgm:t>
        <a:bodyPr/>
        <a:lstStyle/>
        <a:p>
          <a:endParaRPr lang="ru-RU"/>
        </a:p>
      </dgm:t>
    </dgm:pt>
    <dgm:pt modelId="{00DBA4B4-7DEA-4EE1-8045-85623B99100D}" type="sibTrans" cxnId="{F2F4519F-8A2F-4C2F-8DD5-92DAF2C027B9}">
      <dgm:prSet/>
      <dgm:spPr/>
      <dgm:t>
        <a:bodyPr/>
        <a:lstStyle/>
        <a:p>
          <a:endParaRPr lang="ru-RU"/>
        </a:p>
      </dgm:t>
    </dgm:pt>
    <dgm:pt modelId="{291384EE-18BC-4DFD-B0A8-1DEDCD3AFBF9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Метод синектики</a:t>
          </a:r>
          <a:endParaRPr lang="ru-RU" sz="1400" b="1" dirty="0">
            <a:solidFill>
              <a:srgbClr val="312C94"/>
            </a:solidFill>
          </a:endParaRPr>
        </a:p>
      </dgm:t>
    </dgm:pt>
    <dgm:pt modelId="{4B71366E-FC43-4BB6-81AB-F96A417DEC4A}" type="parTrans" cxnId="{A15F74D2-99FD-4177-B000-9FEEFEB41429}">
      <dgm:prSet/>
      <dgm:spPr/>
      <dgm:t>
        <a:bodyPr/>
        <a:lstStyle/>
        <a:p>
          <a:endParaRPr lang="ru-RU"/>
        </a:p>
      </dgm:t>
    </dgm:pt>
    <dgm:pt modelId="{C7592563-9BE0-4162-BD5C-D28067E809E7}" type="sibTrans" cxnId="{A15F74D2-99FD-4177-B000-9FEEFEB41429}">
      <dgm:prSet/>
      <dgm:spPr/>
      <dgm:t>
        <a:bodyPr/>
        <a:lstStyle/>
        <a:p>
          <a:endParaRPr lang="ru-RU"/>
        </a:p>
      </dgm:t>
    </dgm:pt>
    <dgm:pt modelId="{D3127E74-D591-4DFE-8974-E284C13CAB71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Мнемотехніка </a:t>
          </a:r>
          <a:endParaRPr lang="ru-RU" sz="1400" b="1" dirty="0">
            <a:solidFill>
              <a:srgbClr val="312C94"/>
            </a:solidFill>
          </a:endParaRPr>
        </a:p>
      </dgm:t>
    </dgm:pt>
    <dgm:pt modelId="{475BB575-282C-4E22-9245-725C1DF9593E}" type="parTrans" cxnId="{588B3BB1-6B56-4121-AF8D-185C1CA3567E}">
      <dgm:prSet/>
      <dgm:spPr/>
      <dgm:t>
        <a:bodyPr/>
        <a:lstStyle/>
        <a:p>
          <a:endParaRPr lang="ru-RU"/>
        </a:p>
      </dgm:t>
    </dgm:pt>
    <dgm:pt modelId="{1711A266-47C3-482B-B595-F355F2B3052D}" type="sibTrans" cxnId="{588B3BB1-6B56-4121-AF8D-185C1CA3567E}">
      <dgm:prSet/>
      <dgm:spPr/>
      <dgm:t>
        <a:bodyPr/>
        <a:lstStyle/>
        <a:p>
          <a:endParaRPr lang="ru-RU"/>
        </a:p>
      </dgm:t>
    </dgm:pt>
    <dgm:pt modelId="{38420DE9-238D-43EC-BBF0-9416F57615D9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uk-UA" b="1" dirty="0" smtClean="0">
              <a:solidFill>
                <a:srgbClr val="312C94"/>
              </a:solidFill>
            </a:rPr>
            <a:t>Технологія “ Вчіться фантазувати “</a:t>
          </a:r>
        </a:p>
        <a:p>
          <a:r>
            <a:rPr lang="uk-UA" b="1" dirty="0" smtClean="0">
              <a:solidFill>
                <a:srgbClr val="312C94"/>
              </a:solidFill>
            </a:rPr>
            <a:t> (Н. Єгорова)</a:t>
          </a:r>
          <a:endParaRPr lang="ru-RU" b="1" dirty="0">
            <a:solidFill>
              <a:srgbClr val="312C94"/>
            </a:solidFill>
          </a:endParaRPr>
        </a:p>
      </dgm:t>
    </dgm:pt>
    <dgm:pt modelId="{5B19B329-7462-4BC8-8DAD-4605D2EE2D81}" type="parTrans" cxnId="{C7472368-FCA7-4B6F-98D5-778624442137}">
      <dgm:prSet/>
      <dgm:spPr/>
      <dgm:t>
        <a:bodyPr/>
        <a:lstStyle/>
        <a:p>
          <a:endParaRPr lang="ru-RU"/>
        </a:p>
      </dgm:t>
    </dgm:pt>
    <dgm:pt modelId="{0CF34498-6F12-423B-AE01-3DA86148F389}" type="sibTrans" cxnId="{C7472368-FCA7-4B6F-98D5-778624442137}">
      <dgm:prSet/>
      <dgm:spPr/>
      <dgm:t>
        <a:bodyPr/>
        <a:lstStyle/>
        <a:p>
          <a:endParaRPr lang="ru-RU"/>
        </a:p>
      </dgm:t>
    </dgm:pt>
    <dgm:pt modelId="{355393DF-6117-49B8-972B-7F32E46B0585}">
      <dgm:prSet phldrT="[Текст]" custT="1"/>
      <dgm:spPr>
        <a:solidFill>
          <a:srgbClr val="C89800"/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Методика розвитку творчих здібностей на заняттях з малювання</a:t>
          </a:r>
        </a:p>
        <a:p>
          <a:r>
            <a:rPr lang="uk-UA" sz="1400" b="1" dirty="0" smtClean="0">
              <a:solidFill>
                <a:srgbClr val="312C94"/>
              </a:solidFill>
            </a:rPr>
            <a:t> (Л. Шульга)</a:t>
          </a:r>
          <a:endParaRPr lang="ru-RU" sz="1400" b="1" dirty="0">
            <a:solidFill>
              <a:srgbClr val="312C94"/>
            </a:solidFill>
          </a:endParaRPr>
        </a:p>
      </dgm:t>
    </dgm:pt>
    <dgm:pt modelId="{823662DB-C4D8-43C2-96F5-C907CAFA6E3B}" type="parTrans" cxnId="{E6FE17A4-B621-4626-939F-55970C90B0F8}">
      <dgm:prSet/>
      <dgm:spPr/>
      <dgm:t>
        <a:bodyPr/>
        <a:lstStyle/>
        <a:p>
          <a:endParaRPr lang="ru-RU"/>
        </a:p>
      </dgm:t>
    </dgm:pt>
    <dgm:pt modelId="{D8AE3763-0038-46B7-8477-89EA0707079C}" type="sibTrans" cxnId="{E6FE17A4-B621-4626-939F-55970C90B0F8}">
      <dgm:prSet/>
      <dgm:spPr/>
      <dgm:t>
        <a:bodyPr/>
        <a:lstStyle/>
        <a:p>
          <a:endParaRPr lang="ru-RU"/>
        </a:p>
      </dgm:t>
    </dgm:pt>
    <dgm:pt modelId="{EDFF8A47-0D13-4380-9EBB-0BA930398B7F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Пошуково-дослідницька діяльність за методикою З. Плохій</a:t>
          </a:r>
        </a:p>
      </dgm:t>
    </dgm:pt>
    <dgm:pt modelId="{9E3B63EE-38AF-49D3-A0BE-1815EB414BAD}" type="parTrans" cxnId="{F94A9DD0-6F8A-4FCA-ACDB-9EBE8125C43D}">
      <dgm:prSet/>
      <dgm:spPr/>
      <dgm:t>
        <a:bodyPr/>
        <a:lstStyle/>
        <a:p>
          <a:endParaRPr lang="ru-RU"/>
        </a:p>
      </dgm:t>
    </dgm:pt>
    <dgm:pt modelId="{949BADFA-017E-4DD0-B4B4-A198EDBF96C9}" type="sibTrans" cxnId="{F94A9DD0-6F8A-4FCA-ACDB-9EBE8125C43D}">
      <dgm:prSet/>
      <dgm:spPr/>
      <dgm:t>
        <a:bodyPr/>
        <a:lstStyle/>
        <a:p>
          <a:endParaRPr lang="ru-RU"/>
        </a:p>
      </dgm:t>
    </dgm:pt>
    <dgm:pt modelId="{569992B3-C549-4937-8DAF-735E4FAD6B62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uk-UA" sz="1400" b="1" dirty="0" smtClean="0">
              <a:solidFill>
                <a:srgbClr val="312C94"/>
              </a:solidFill>
            </a:rPr>
            <a:t>Методика Н. Гавриш використання карт розумових дій та коректурних таблиць</a:t>
          </a:r>
          <a:endParaRPr lang="ru-RU" sz="1400" b="1" dirty="0">
            <a:solidFill>
              <a:srgbClr val="312C94"/>
            </a:solidFill>
          </a:endParaRPr>
        </a:p>
      </dgm:t>
    </dgm:pt>
    <dgm:pt modelId="{F3FED5F6-EF55-431A-9E24-ED9E2F1398F0}" type="parTrans" cxnId="{76F94958-22E6-4768-9505-D5988FA4ADEB}">
      <dgm:prSet/>
      <dgm:spPr/>
      <dgm:t>
        <a:bodyPr/>
        <a:lstStyle/>
        <a:p>
          <a:endParaRPr lang="ru-RU"/>
        </a:p>
      </dgm:t>
    </dgm:pt>
    <dgm:pt modelId="{840B3873-FB5E-4329-B6B2-5E031FABEE75}" type="sibTrans" cxnId="{76F94958-22E6-4768-9505-D5988FA4ADEB}">
      <dgm:prSet/>
      <dgm:spPr/>
      <dgm:t>
        <a:bodyPr/>
        <a:lstStyle/>
        <a:p>
          <a:endParaRPr lang="ru-RU"/>
        </a:p>
      </dgm:t>
    </dgm:pt>
    <dgm:pt modelId="{D8CEC84A-BAEF-4835-84CD-273AEDC8BAC6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uk-UA" b="1" dirty="0" smtClean="0">
              <a:solidFill>
                <a:srgbClr val="312C94"/>
              </a:solidFill>
            </a:rPr>
            <a:t>Ейдотехніка</a:t>
          </a:r>
          <a:endParaRPr lang="ru-RU" b="1" dirty="0">
            <a:solidFill>
              <a:srgbClr val="312C94"/>
            </a:solidFill>
          </a:endParaRPr>
        </a:p>
      </dgm:t>
    </dgm:pt>
    <dgm:pt modelId="{663F1EEF-9101-4558-8620-34741C642B74}" type="parTrans" cxnId="{057D00BA-8254-4FF9-871F-AB00FFD3A819}">
      <dgm:prSet/>
      <dgm:spPr/>
      <dgm:t>
        <a:bodyPr/>
        <a:lstStyle/>
        <a:p>
          <a:endParaRPr lang="ru-RU"/>
        </a:p>
      </dgm:t>
    </dgm:pt>
    <dgm:pt modelId="{51693D3D-A02D-498F-91B3-B69C05A4A354}" type="sibTrans" cxnId="{057D00BA-8254-4FF9-871F-AB00FFD3A819}">
      <dgm:prSet/>
      <dgm:spPr/>
      <dgm:t>
        <a:bodyPr/>
        <a:lstStyle/>
        <a:p>
          <a:endParaRPr lang="ru-RU"/>
        </a:p>
      </dgm:t>
    </dgm:pt>
    <dgm:pt modelId="{A7857CCD-8F7B-410E-A559-7B4DC21C80BA}" type="pres">
      <dgm:prSet presAssocID="{66CE179F-0742-4E6F-A908-E9232F2F9CD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68CBD1-33DA-4E75-93C6-02095D8AE7BF}" type="pres">
      <dgm:prSet presAssocID="{016A2D44-4D56-470C-9189-40E56ABCD717}" presName="node" presStyleLbl="node1" presStyleIdx="0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AE6E80-1405-4456-B6A1-06F28421354B}" type="pres">
      <dgm:prSet presAssocID="{390DF0A8-9C09-4725-87B1-2A3337FE736E}" presName="sibTrans" presStyleCnt="0"/>
      <dgm:spPr/>
      <dgm:t>
        <a:bodyPr/>
        <a:lstStyle/>
        <a:p>
          <a:endParaRPr lang="ru-RU"/>
        </a:p>
      </dgm:t>
    </dgm:pt>
    <dgm:pt modelId="{CF2BC044-D223-47FE-B387-B0ED91BB7239}" type="pres">
      <dgm:prSet presAssocID="{E168C035-F35C-442F-91CB-B1F4095620FD}" presName="node" presStyleLbl="node1" presStyleIdx="1" presStyleCnt="24" custLinFactNeighborX="697" custLinFactNeighborY="-1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9D4ED5-334F-45B6-B9FE-44FC359FF4FF}" type="pres">
      <dgm:prSet presAssocID="{2F255F57-B6AB-4B3E-AEDE-939FC230B793}" presName="sibTrans" presStyleCnt="0"/>
      <dgm:spPr/>
      <dgm:t>
        <a:bodyPr/>
        <a:lstStyle/>
        <a:p>
          <a:endParaRPr lang="ru-RU"/>
        </a:p>
      </dgm:t>
    </dgm:pt>
    <dgm:pt modelId="{BD320F8C-4D8D-41F1-BD2E-297D364421E4}" type="pres">
      <dgm:prSet presAssocID="{8BE6BFFD-2CC4-4199-95AC-068AAB90FEC6}" presName="node" presStyleLbl="node1" presStyleIdx="2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89074B-0983-47AF-AC4B-3C65FBCEEF5F}" type="pres">
      <dgm:prSet presAssocID="{CAC20EAA-3756-47A5-9504-9BE565FED0BA}" presName="sibTrans" presStyleCnt="0"/>
      <dgm:spPr/>
      <dgm:t>
        <a:bodyPr/>
        <a:lstStyle/>
        <a:p>
          <a:endParaRPr lang="ru-RU"/>
        </a:p>
      </dgm:t>
    </dgm:pt>
    <dgm:pt modelId="{B961ACBE-6DC8-4C94-B286-E3BA91E01564}" type="pres">
      <dgm:prSet presAssocID="{82141025-1D0D-4973-9B74-5B6CFD540997}" presName="node" presStyleLbl="node1" presStyleIdx="3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7CD701-8F76-40E1-AA75-2132E2D4FCBD}" type="pres">
      <dgm:prSet presAssocID="{293FF078-1995-46ED-833A-0E21AD40AA5D}" presName="sibTrans" presStyleCnt="0"/>
      <dgm:spPr/>
      <dgm:t>
        <a:bodyPr/>
        <a:lstStyle/>
        <a:p>
          <a:endParaRPr lang="ru-RU"/>
        </a:p>
      </dgm:t>
    </dgm:pt>
    <dgm:pt modelId="{0893C833-DB10-4DC0-9C04-5663BD5F353E}" type="pres">
      <dgm:prSet presAssocID="{70B82360-2652-4EAB-BD4F-472AEB2C4C46}" presName="node" presStyleLbl="node1" presStyleIdx="4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E70D3C-25E8-43F6-AAD3-1674D66699FA}" type="pres">
      <dgm:prSet presAssocID="{5D550DF9-2B20-4F9D-9EB5-7EBADA248258}" presName="sibTrans" presStyleCnt="0"/>
      <dgm:spPr/>
      <dgm:t>
        <a:bodyPr/>
        <a:lstStyle/>
        <a:p>
          <a:endParaRPr lang="ru-RU"/>
        </a:p>
      </dgm:t>
    </dgm:pt>
    <dgm:pt modelId="{E6C9A9CD-E542-403F-8366-0A04129ACBF1}" type="pres">
      <dgm:prSet presAssocID="{54ACD7B2-C72B-4383-B68C-DFFB8780CE58}" presName="node" presStyleLbl="node1" presStyleIdx="5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50E42-18EA-4912-A795-AF4DFA0A97C1}" type="pres">
      <dgm:prSet presAssocID="{68457627-759D-4F0F-AAA2-B33879F674A4}" presName="sibTrans" presStyleCnt="0"/>
      <dgm:spPr/>
      <dgm:t>
        <a:bodyPr/>
        <a:lstStyle/>
        <a:p>
          <a:endParaRPr lang="ru-RU"/>
        </a:p>
      </dgm:t>
    </dgm:pt>
    <dgm:pt modelId="{2E817B0E-28FA-4F8B-A609-D19E37FC0786}" type="pres">
      <dgm:prSet presAssocID="{853D3601-781C-4107-A26E-03C4C008F20C}" presName="node" presStyleLbl="node1" presStyleIdx="6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68E21C-B71D-4CFF-A9A1-9D30856F21ED}" type="pres">
      <dgm:prSet presAssocID="{8108D61C-1640-4AED-9E26-FC9BD9970FAF}" presName="sibTrans" presStyleCnt="0"/>
      <dgm:spPr/>
    </dgm:pt>
    <dgm:pt modelId="{A2C24249-C5F6-476B-91E8-9942B5A3B94C}" type="pres">
      <dgm:prSet presAssocID="{9D22C260-1806-4C11-BC4F-E10EA20DBA76}" presName="node" presStyleLbl="node1" presStyleIdx="7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D10CAC-1023-416A-B699-B9C6342D49A7}" type="pres">
      <dgm:prSet presAssocID="{00DBA4B4-7DEA-4EE1-8045-85623B99100D}" presName="sibTrans" presStyleCnt="0"/>
      <dgm:spPr/>
    </dgm:pt>
    <dgm:pt modelId="{8A4F132F-33F2-4562-90EE-EC5B0DEDF14B}" type="pres">
      <dgm:prSet presAssocID="{573D2676-58AC-4099-A07B-C362012CEAB4}" presName="node" presStyleLbl="node1" presStyleIdx="8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DD38CC-1444-4652-90DB-6C5B2C663AEB}" type="pres">
      <dgm:prSet presAssocID="{B237B926-970B-4F0C-93B6-23B72765A053}" presName="sibTrans" presStyleCnt="0"/>
      <dgm:spPr/>
      <dgm:t>
        <a:bodyPr/>
        <a:lstStyle/>
        <a:p>
          <a:endParaRPr lang="ru-RU"/>
        </a:p>
      </dgm:t>
    </dgm:pt>
    <dgm:pt modelId="{164FA8A3-A152-4C62-BB00-91C503D4A67A}" type="pres">
      <dgm:prSet presAssocID="{291384EE-18BC-4DFD-B0A8-1DEDCD3AFBF9}" presName="node" presStyleLbl="node1" presStyleIdx="9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38B34B-E3EC-4A6F-9E1C-CE6CF91C8E5A}" type="pres">
      <dgm:prSet presAssocID="{C7592563-9BE0-4162-BD5C-D28067E809E7}" presName="sibTrans" presStyleCnt="0"/>
      <dgm:spPr/>
    </dgm:pt>
    <dgm:pt modelId="{4B6B1AC6-2A71-4B60-B9E3-4B6876B59E41}" type="pres">
      <dgm:prSet presAssocID="{D3127E74-D591-4DFE-8974-E284C13CAB71}" presName="node" presStyleLbl="node1" presStyleIdx="10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77BECF-79C7-470B-8B64-B4A27965E9D7}" type="pres">
      <dgm:prSet presAssocID="{1711A266-47C3-482B-B595-F355F2B3052D}" presName="sibTrans" presStyleCnt="0"/>
      <dgm:spPr/>
    </dgm:pt>
    <dgm:pt modelId="{A536E970-98FD-4A68-AC16-971FA76A10CE}" type="pres">
      <dgm:prSet presAssocID="{D8CEC84A-BAEF-4835-84CD-273AEDC8BAC6}" presName="node" presStyleLbl="node1" presStyleIdx="11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6C024F-37D2-4FF9-93F8-6E57E6D0EC25}" type="pres">
      <dgm:prSet presAssocID="{51693D3D-A02D-498F-91B3-B69C05A4A354}" presName="sibTrans" presStyleCnt="0"/>
      <dgm:spPr/>
    </dgm:pt>
    <dgm:pt modelId="{4010D55C-79C9-43B2-8EE3-B0557EDB54F7}" type="pres">
      <dgm:prSet presAssocID="{38420DE9-238D-43EC-BBF0-9416F57615D9}" presName="node" presStyleLbl="node1" presStyleIdx="12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643E1-555C-41AF-84F1-27614287F1BE}" type="pres">
      <dgm:prSet presAssocID="{0CF34498-6F12-423B-AE01-3DA86148F389}" presName="sibTrans" presStyleCnt="0"/>
      <dgm:spPr/>
    </dgm:pt>
    <dgm:pt modelId="{209DB4A6-4A29-432F-B8A5-637BD10B9057}" type="pres">
      <dgm:prSet presAssocID="{355393DF-6117-49B8-972B-7F32E46B0585}" presName="node" presStyleLbl="node1" presStyleIdx="13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5F931-EA9C-4C8C-B4C1-10EE2A8CECB3}" type="pres">
      <dgm:prSet presAssocID="{D8AE3763-0038-46B7-8477-89EA0707079C}" presName="sibTrans" presStyleCnt="0"/>
      <dgm:spPr/>
    </dgm:pt>
    <dgm:pt modelId="{834F4321-940E-47B8-9071-AB8B901F3FA3}" type="pres">
      <dgm:prSet presAssocID="{569992B3-C549-4937-8DAF-735E4FAD6B62}" presName="node" presStyleLbl="node1" presStyleIdx="14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6621C-E55A-48A6-8539-3C29006B3E2E}" type="pres">
      <dgm:prSet presAssocID="{840B3873-FB5E-4329-B6B2-5E031FABEE75}" presName="sibTrans" presStyleCnt="0"/>
      <dgm:spPr/>
    </dgm:pt>
    <dgm:pt modelId="{7BFB7A48-881D-4E08-8421-9F83CA2FC2E2}" type="pres">
      <dgm:prSet presAssocID="{EDFF8A47-0D13-4380-9EBB-0BA930398B7F}" presName="node" presStyleLbl="node1" presStyleIdx="15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810DC9-5209-45BD-A2CD-135F213CD9D8}" type="pres">
      <dgm:prSet presAssocID="{949BADFA-017E-4DD0-B4B4-A198EDBF96C9}" presName="sibTrans" presStyleCnt="0"/>
      <dgm:spPr/>
    </dgm:pt>
    <dgm:pt modelId="{04691FE6-BA9A-4E5A-8C8A-1071009D706C}" type="pres">
      <dgm:prSet presAssocID="{EA83E192-8257-4D5F-89CD-CA2EF1676FDE}" presName="node" presStyleLbl="node1" presStyleIdx="16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CF3E01-C1E9-448C-85AD-C22BF0E1DA25}" type="pres">
      <dgm:prSet presAssocID="{A108E485-DBB1-49A9-999B-550F777F9B19}" presName="sibTrans" presStyleCnt="0"/>
      <dgm:spPr/>
      <dgm:t>
        <a:bodyPr/>
        <a:lstStyle/>
        <a:p>
          <a:endParaRPr lang="ru-RU"/>
        </a:p>
      </dgm:t>
    </dgm:pt>
    <dgm:pt modelId="{E7F5DA6C-D3AE-46AE-82C4-DD66A7548F2B}" type="pres">
      <dgm:prSet presAssocID="{80752509-E066-4286-B235-5E71B7816EF1}" presName="node" presStyleLbl="node1" presStyleIdx="17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218623-2346-4206-9DE7-B7E5314EEDCD}" type="pres">
      <dgm:prSet presAssocID="{A5310E7F-C479-4A9B-B274-B26799786319}" presName="sibTrans" presStyleCnt="0"/>
      <dgm:spPr/>
      <dgm:t>
        <a:bodyPr/>
        <a:lstStyle/>
        <a:p>
          <a:endParaRPr lang="ru-RU"/>
        </a:p>
      </dgm:t>
    </dgm:pt>
    <dgm:pt modelId="{2E0C7925-D0AA-4562-B2D0-7658AB8F701B}" type="pres">
      <dgm:prSet presAssocID="{4C9AD45A-D1EA-4923-8D43-474894DE8E86}" presName="node" presStyleLbl="node1" presStyleIdx="18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6C5509-4B4D-402A-9FEB-E230AA3D82A3}" type="pres">
      <dgm:prSet presAssocID="{D1BD8D89-FE2C-403E-B003-12A3647AB665}" presName="sibTrans" presStyleCnt="0"/>
      <dgm:spPr/>
      <dgm:t>
        <a:bodyPr/>
        <a:lstStyle/>
        <a:p>
          <a:endParaRPr lang="ru-RU"/>
        </a:p>
      </dgm:t>
    </dgm:pt>
    <dgm:pt modelId="{7D1C4839-2C60-491B-995D-276F40DAB483}" type="pres">
      <dgm:prSet presAssocID="{BAB53408-3DA8-4872-B1BD-0B6C6BC4065C}" presName="node" presStyleLbl="node1" presStyleIdx="19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B6FB79-5D79-4456-913D-54A33AFDD6AE}" type="pres">
      <dgm:prSet presAssocID="{BB38F61A-7C3A-4FBF-A345-B5D1A6823B11}" presName="sibTrans" presStyleCnt="0"/>
      <dgm:spPr/>
      <dgm:t>
        <a:bodyPr/>
        <a:lstStyle/>
        <a:p>
          <a:endParaRPr lang="ru-RU"/>
        </a:p>
      </dgm:t>
    </dgm:pt>
    <dgm:pt modelId="{7ECD1F5E-169C-49DB-851F-8012DCE201D2}" type="pres">
      <dgm:prSet presAssocID="{454C8096-AC51-4977-8C3D-EFD168D65E4F}" presName="node" presStyleLbl="node1" presStyleIdx="20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E0338B-47D2-423C-B018-DCC9A325E7C2}" type="pres">
      <dgm:prSet presAssocID="{CC9F5E85-A478-49FB-A739-1A906872E076}" presName="sibTrans" presStyleCnt="0"/>
      <dgm:spPr/>
      <dgm:t>
        <a:bodyPr/>
        <a:lstStyle/>
        <a:p>
          <a:endParaRPr lang="ru-RU"/>
        </a:p>
      </dgm:t>
    </dgm:pt>
    <dgm:pt modelId="{EAACEDBA-2EC7-409D-90A0-6D19FE98C843}" type="pres">
      <dgm:prSet presAssocID="{42DE295C-68B7-4F4A-AE49-8B087FC994A5}" presName="node" presStyleLbl="node1" presStyleIdx="21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491FD2-E533-4364-BD42-B220DBE134DE}" type="pres">
      <dgm:prSet presAssocID="{B97932FE-47D0-4811-AD01-B4F8A2F76CE8}" presName="sibTrans" presStyleCnt="0"/>
      <dgm:spPr/>
      <dgm:t>
        <a:bodyPr/>
        <a:lstStyle/>
        <a:p>
          <a:endParaRPr lang="ru-RU"/>
        </a:p>
      </dgm:t>
    </dgm:pt>
    <dgm:pt modelId="{A3AD22A6-C9C0-45F8-A890-CD812E16DC5E}" type="pres">
      <dgm:prSet presAssocID="{CFC1B77D-C81E-40F5-A144-DBE97ED31BE6}" presName="node" presStyleLbl="node1" presStyleIdx="22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8E9956-23E5-417F-B6F9-7052D9F45886}" type="pres">
      <dgm:prSet presAssocID="{D60CD5C4-FC43-44A2-822B-73F7F96D1CF5}" presName="sibTrans" presStyleCnt="0"/>
      <dgm:spPr/>
      <dgm:t>
        <a:bodyPr/>
        <a:lstStyle/>
        <a:p>
          <a:endParaRPr lang="ru-RU"/>
        </a:p>
      </dgm:t>
    </dgm:pt>
    <dgm:pt modelId="{9B8771E6-106C-4D2D-8F56-11855ECF6E17}" type="pres">
      <dgm:prSet presAssocID="{E1FD9DD2-08E1-4CBE-93FD-080821264F28}" presName="node" presStyleLbl="node1" presStyleIdx="23" presStyleCnt="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7D00BA-8254-4FF9-871F-AB00FFD3A819}" srcId="{66CE179F-0742-4E6F-A908-E9232F2F9CD5}" destId="{D8CEC84A-BAEF-4835-84CD-273AEDC8BAC6}" srcOrd="11" destOrd="0" parTransId="{663F1EEF-9101-4558-8620-34741C642B74}" sibTransId="{51693D3D-A02D-498F-91B3-B69C05A4A354}"/>
    <dgm:cxn modelId="{53B2EFD0-9533-442F-AD1F-66F626D5A15B}" type="presOf" srcId="{454C8096-AC51-4977-8C3D-EFD168D65E4F}" destId="{7ECD1F5E-169C-49DB-851F-8012DCE201D2}" srcOrd="0" destOrd="0" presId="urn:microsoft.com/office/officeart/2005/8/layout/default#1"/>
    <dgm:cxn modelId="{38CBD664-ADBD-459C-BE6F-638D56B6915C}" type="presOf" srcId="{8BE6BFFD-2CC4-4199-95AC-068AAB90FEC6}" destId="{BD320F8C-4D8D-41F1-BD2E-297D364421E4}" srcOrd="0" destOrd="0" presId="urn:microsoft.com/office/officeart/2005/8/layout/default#1"/>
    <dgm:cxn modelId="{AE428425-AF02-49B7-9940-946AB763903B}" type="presOf" srcId="{EDFF8A47-0D13-4380-9EBB-0BA930398B7F}" destId="{7BFB7A48-881D-4E08-8421-9F83CA2FC2E2}" srcOrd="0" destOrd="0" presId="urn:microsoft.com/office/officeart/2005/8/layout/default#1"/>
    <dgm:cxn modelId="{B1A9772C-0563-4F1D-8533-83F4914F2BB5}" srcId="{66CE179F-0742-4E6F-A908-E9232F2F9CD5}" destId="{E168C035-F35C-442F-91CB-B1F4095620FD}" srcOrd="1" destOrd="0" parTransId="{5495427F-8384-4BD8-A190-28446FE85AB9}" sibTransId="{2F255F57-B6AB-4B3E-AEDE-939FC230B793}"/>
    <dgm:cxn modelId="{C41A518F-140C-4DF0-A213-DAE2EE85B262}" srcId="{66CE179F-0742-4E6F-A908-E9232F2F9CD5}" destId="{454C8096-AC51-4977-8C3D-EFD168D65E4F}" srcOrd="20" destOrd="0" parTransId="{0FADA730-1946-4405-A608-3EC33AC9B917}" sibTransId="{CC9F5E85-A478-49FB-A739-1A906872E076}"/>
    <dgm:cxn modelId="{8642F4FB-1E04-4E13-80A2-A9E4335C7A5A}" type="presOf" srcId="{355393DF-6117-49B8-972B-7F32E46B0585}" destId="{209DB4A6-4A29-432F-B8A5-637BD10B9057}" srcOrd="0" destOrd="0" presId="urn:microsoft.com/office/officeart/2005/8/layout/default#1"/>
    <dgm:cxn modelId="{6254D0C2-6F0A-4809-915E-4813C16FE06F}" srcId="{66CE179F-0742-4E6F-A908-E9232F2F9CD5}" destId="{4C9AD45A-D1EA-4923-8D43-474894DE8E86}" srcOrd="18" destOrd="0" parTransId="{4C742924-E532-44BA-A58B-0105363FF2D7}" sibTransId="{D1BD8D89-FE2C-403E-B003-12A3647AB665}"/>
    <dgm:cxn modelId="{DE2818FF-C9F4-486A-98CA-291378A3B0E2}" type="presOf" srcId="{80752509-E066-4286-B235-5E71B7816EF1}" destId="{E7F5DA6C-D3AE-46AE-82C4-DD66A7548F2B}" srcOrd="0" destOrd="0" presId="urn:microsoft.com/office/officeart/2005/8/layout/default#1"/>
    <dgm:cxn modelId="{67C0494F-96F4-4034-B46C-C0959D16E4E1}" srcId="{66CE179F-0742-4E6F-A908-E9232F2F9CD5}" destId="{573D2676-58AC-4099-A07B-C362012CEAB4}" srcOrd="8" destOrd="0" parTransId="{B8EA12F6-1841-448A-AC53-CC34523EA19D}" sibTransId="{B237B926-970B-4F0C-93B6-23B72765A053}"/>
    <dgm:cxn modelId="{1F18B2A8-CA2C-4183-BE6E-0DD2D6B06F35}" type="presOf" srcId="{82141025-1D0D-4973-9B74-5B6CFD540997}" destId="{B961ACBE-6DC8-4C94-B286-E3BA91E01564}" srcOrd="0" destOrd="0" presId="urn:microsoft.com/office/officeart/2005/8/layout/default#1"/>
    <dgm:cxn modelId="{6CD8E651-1772-4E9B-B03F-13A42BC6C32B}" type="presOf" srcId="{E168C035-F35C-442F-91CB-B1F4095620FD}" destId="{CF2BC044-D223-47FE-B387-B0ED91BB7239}" srcOrd="0" destOrd="0" presId="urn:microsoft.com/office/officeart/2005/8/layout/default#1"/>
    <dgm:cxn modelId="{D68F361F-16B6-4DB1-A250-170DE5CC1E91}" type="presOf" srcId="{D3127E74-D591-4DFE-8974-E284C13CAB71}" destId="{4B6B1AC6-2A71-4B60-B9E3-4B6876B59E41}" srcOrd="0" destOrd="0" presId="urn:microsoft.com/office/officeart/2005/8/layout/default#1"/>
    <dgm:cxn modelId="{AB500B87-5E33-4190-A416-342B61831B1B}" srcId="{66CE179F-0742-4E6F-A908-E9232F2F9CD5}" destId="{70B82360-2652-4EAB-BD4F-472AEB2C4C46}" srcOrd="4" destOrd="0" parTransId="{BE5B1821-1B7D-438A-9E05-65D4B91C1A9D}" sibTransId="{5D550DF9-2B20-4F9D-9EB5-7EBADA248258}"/>
    <dgm:cxn modelId="{6FDB913C-5505-4325-A09B-48B5909250F6}" type="presOf" srcId="{291384EE-18BC-4DFD-B0A8-1DEDCD3AFBF9}" destId="{164FA8A3-A152-4C62-BB00-91C503D4A67A}" srcOrd="0" destOrd="0" presId="urn:microsoft.com/office/officeart/2005/8/layout/default#1"/>
    <dgm:cxn modelId="{C91EAE21-31FC-466D-A2EB-0744DB9DDE7D}" type="presOf" srcId="{569992B3-C549-4937-8DAF-735E4FAD6B62}" destId="{834F4321-940E-47B8-9071-AB8B901F3FA3}" srcOrd="0" destOrd="0" presId="urn:microsoft.com/office/officeart/2005/8/layout/default#1"/>
    <dgm:cxn modelId="{FB73A8CB-1A9E-490B-B94B-8FDC4C708547}" srcId="{66CE179F-0742-4E6F-A908-E9232F2F9CD5}" destId="{CFC1B77D-C81E-40F5-A144-DBE97ED31BE6}" srcOrd="22" destOrd="0" parTransId="{0390A57C-ACF2-485F-99AE-E8017A0074E3}" sibTransId="{D60CD5C4-FC43-44A2-822B-73F7F96D1CF5}"/>
    <dgm:cxn modelId="{C7472368-FCA7-4B6F-98D5-778624442137}" srcId="{66CE179F-0742-4E6F-A908-E9232F2F9CD5}" destId="{38420DE9-238D-43EC-BBF0-9416F57615D9}" srcOrd="12" destOrd="0" parTransId="{5B19B329-7462-4BC8-8DAD-4605D2EE2D81}" sibTransId="{0CF34498-6F12-423B-AE01-3DA86148F389}"/>
    <dgm:cxn modelId="{F2F4519F-8A2F-4C2F-8DD5-92DAF2C027B9}" srcId="{66CE179F-0742-4E6F-A908-E9232F2F9CD5}" destId="{9D22C260-1806-4C11-BC4F-E10EA20DBA76}" srcOrd="7" destOrd="0" parTransId="{1E607E55-F464-4BF3-877B-6DD0FEB2DAB5}" sibTransId="{00DBA4B4-7DEA-4EE1-8045-85623B99100D}"/>
    <dgm:cxn modelId="{A5555FF7-7484-450F-A643-E6B1FE2162F8}" type="presOf" srcId="{9D22C260-1806-4C11-BC4F-E10EA20DBA76}" destId="{A2C24249-C5F6-476B-91E8-9942B5A3B94C}" srcOrd="0" destOrd="0" presId="urn:microsoft.com/office/officeart/2005/8/layout/default#1"/>
    <dgm:cxn modelId="{65DA37D6-0B2D-4B0E-BF5B-9D396ACDE9EE}" type="presOf" srcId="{4C9AD45A-D1EA-4923-8D43-474894DE8E86}" destId="{2E0C7925-D0AA-4562-B2D0-7658AB8F701B}" srcOrd="0" destOrd="0" presId="urn:microsoft.com/office/officeart/2005/8/layout/default#1"/>
    <dgm:cxn modelId="{604748F3-5D27-4EDD-8FA7-77695BFD65A0}" srcId="{66CE179F-0742-4E6F-A908-E9232F2F9CD5}" destId="{80752509-E066-4286-B235-5E71B7816EF1}" srcOrd="17" destOrd="0" parTransId="{C4DE910E-FC1F-490C-9AC6-766DC2118434}" sibTransId="{A5310E7F-C479-4A9B-B274-B26799786319}"/>
    <dgm:cxn modelId="{0C9C04BF-1B05-4157-86BA-35A720E845F3}" srcId="{66CE179F-0742-4E6F-A908-E9232F2F9CD5}" destId="{016A2D44-4D56-470C-9189-40E56ABCD717}" srcOrd="0" destOrd="0" parTransId="{9C7E4DC9-E94B-4E24-AC82-4B6132DD3386}" sibTransId="{390DF0A8-9C09-4725-87B1-2A3337FE736E}"/>
    <dgm:cxn modelId="{9A1D2688-4A74-4E27-8AFF-55C5B9B4DFF2}" type="presOf" srcId="{853D3601-781C-4107-A26E-03C4C008F20C}" destId="{2E817B0E-28FA-4F8B-A609-D19E37FC0786}" srcOrd="0" destOrd="0" presId="urn:microsoft.com/office/officeart/2005/8/layout/default#1"/>
    <dgm:cxn modelId="{E6FE17A4-B621-4626-939F-55970C90B0F8}" srcId="{66CE179F-0742-4E6F-A908-E9232F2F9CD5}" destId="{355393DF-6117-49B8-972B-7F32E46B0585}" srcOrd="13" destOrd="0" parTransId="{823662DB-C4D8-43C2-96F5-C907CAFA6E3B}" sibTransId="{D8AE3763-0038-46B7-8477-89EA0707079C}"/>
    <dgm:cxn modelId="{EFA66C2C-E399-4323-90CE-DB266AA8718B}" srcId="{66CE179F-0742-4E6F-A908-E9232F2F9CD5}" destId="{E1FD9DD2-08E1-4CBE-93FD-080821264F28}" srcOrd="23" destOrd="0" parTransId="{27466847-66A9-4359-AABA-07C35743FF59}" sibTransId="{FFBCC117-5B19-487C-8DA5-1D45540033EB}"/>
    <dgm:cxn modelId="{A9A4F396-2A3D-4B38-8089-8D4D1AA81288}" type="presOf" srcId="{54ACD7B2-C72B-4383-B68C-DFFB8780CE58}" destId="{E6C9A9CD-E542-403F-8366-0A04129ACBF1}" srcOrd="0" destOrd="0" presId="urn:microsoft.com/office/officeart/2005/8/layout/default#1"/>
    <dgm:cxn modelId="{3C8F73A4-2B19-4CC1-81E2-1CF14D0EA735}" srcId="{66CE179F-0742-4E6F-A908-E9232F2F9CD5}" destId="{EA83E192-8257-4D5F-89CD-CA2EF1676FDE}" srcOrd="16" destOrd="0" parTransId="{A2A127A5-CD1C-4332-A6E9-3A07CEA31BF6}" sibTransId="{A108E485-DBB1-49A9-999B-550F777F9B19}"/>
    <dgm:cxn modelId="{7E96C6BF-9EC7-4422-8387-BF47929201A8}" type="presOf" srcId="{38420DE9-238D-43EC-BBF0-9416F57615D9}" destId="{4010D55C-79C9-43B2-8EE3-B0557EDB54F7}" srcOrd="0" destOrd="0" presId="urn:microsoft.com/office/officeart/2005/8/layout/default#1"/>
    <dgm:cxn modelId="{9C31CED8-A65C-4FDD-B909-40682F62AABC}" type="presOf" srcId="{573D2676-58AC-4099-A07B-C362012CEAB4}" destId="{8A4F132F-33F2-4562-90EE-EC5B0DEDF14B}" srcOrd="0" destOrd="0" presId="urn:microsoft.com/office/officeart/2005/8/layout/default#1"/>
    <dgm:cxn modelId="{76F94958-22E6-4768-9505-D5988FA4ADEB}" srcId="{66CE179F-0742-4E6F-A908-E9232F2F9CD5}" destId="{569992B3-C549-4937-8DAF-735E4FAD6B62}" srcOrd="14" destOrd="0" parTransId="{F3FED5F6-EF55-431A-9E24-ED9E2F1398F0}" sibTransId="{840B3873-FB5E-4329-B6B2-5E031FABEE75}"/>
    <dgm:cxn modelId="{49D7C593-0FBC-4D26-8D87-3FC4284E0805}" type="presOf" srcId="{016A2D44-4D56-470C-9189-40E56ABCD717}" destId="{D668CBD1-33DA-4E75-93C6-02095D8AE7BF}" srcOrd="0" destOrd="0" presId="urn:microsoft.com/office/officeart/2005/8/layout/default#1"/>
    <dgm:cxn modelId="{CC01E0CA-68D4-4195-A72B-8E3DF137F009}" type="presOf" srcId="{CFC1B77D-C81E-40F5-A144-DBE97ED31BE6}" destId="{A3AD22A6-C9C0-45F8-A890-CD812E16DC5E}" srcOrd="0" destOrd="0" presId="urn:microsoft.com/office/officeart/2005/8/layout/default#1"/>
    <dgm:cxn modelId="{588B3BB1-6B56-4121-AF8D-185C1CA3567E}" srcId="{66CE179F-0742-4E6F-A908-E9232F2F9CD5}" destId="{D3127E74-D591-4DFE-8974-E284C13CAB71}" srcOrd="10" destOrd="0" parTransId="{475BB575-282C-4E22-9245-725C1DF9593E}" sibTransId="{1711A266-47C3-482B-B595-F355F2B3052D}"/>
    <dgm:cxn modelId="{CAFF6F7D-3CF7-40BA-9BBB-E1A7D715375A}" type="presOf" srcId="{D8CEC84A-BAEF-4835-84CD-273AEDC8BAC6}" destId="{A536E970-98FD-4A68-AC16-971FA76A10CE}" srcOrd="0" destOrd="0" presId="urn:microsoft.com/office/officeart/2005/8/layout/default#1"/>
    <dgm:cxn modelId="{F94A9DD0-6F8A-4FCA-ACDB-9EBE8125C43D}" srcId="{66CE179F-0742-4E6F-A908-E9232F2F9CD5}" destId="{EDFF8A47-0D13-4380-9EBB-0BA930398B7F}" srcOrd="15" destOrd="0" parTransId="{9E3B63EE-38AF-49D3-A0BE-1815EB414BAD}" sibTransId="{949BADFA-017E-4DD0-B4B4-A198EDBF96C9}"/>
    <dgm:cxn modelId="{CBB0C4A3-06AE-471E-B52D-348986EAACB1}" srcId="{66CE179F-0742-4E6F-A908-E9232F2F9CD5}" destId="{853D3601-781C-4107-A26E-03C4C008F20C}" srcOrd="6" destOrd="0" parTransId="{31BE7BF7-8EF4-4715-86E7-81CA50255D07}" sibTransId="{8108D61C-1640-4AED-9E26-FC9BD9970FAF}"/>
    <dgm:cxn modelId="{24E3FC99-DEB7-40FC-8B58-062BB74B3643}" type="presOf" srcId="{42DE295C-68B7-4F4A-AE49-8B087FC994A5}" destId="{EAACEDBA-2EC7-409D-90A0-6D19FE98C843}" srcOrd="0" destOrd="0" presId="urn:microsoft.com/office/officeart/2005/8/layout/default#1"/>
    <dgm:cxn modelId="{5917253B-B046-49BC-B3E4-6A2BB7707935}" type="presOf" srcId="{70B82360-2652-4EAB-BD4F-472AEB2C4C46}" destId="{0893C833-DB10-4DC0-9C04-5663BD5F353E}" srcOrd="0" destOrd="0" presId="urn:microsoft.com/office/officeart/2005/8/layout/default#1"/>
    <dgm:cxn modelId="{44E08FB9-A519-4E45-9094-9BB5CC6C8568}" srcId="{66CE179F-0742-4E6F-A908-E9232F2F9CD5}" destId="{82141025-1D0D-4973-9B74-5B6CFD540997}" srcOrd="3" destOrd="0" parTransId="{D76FCFAF-82D5-4A7E-920B-2AB433858E8B}" sibTransId="{293FF078-1995-46ED-833A-0E21AD40AA5D}"/>
    <dgm:cxn modelId="{667EE9F4-A7E0-44F6-BDF2-D61BA3E47737}" srcId="{66CE179F-0742-4E6F-A908-E9232F2F9CD5}" destId="{8BE6BFFD-2CC4-4199-95AC-068AAB90FEC6}" srcOrd="2" destOrd="0" parTransId="{06B08B3C-42F4-42C4-887B-682C82A02901}" sibTransId="{CAC20EAA-3756-47A5-9504-9BE565FED0BA}"/>
    <dgm:cxn modelId="{022F10E2-A368-4BDC-8BBA-9C964DD97441}" type="presOf" srcId="{BAB53408-3DA8-4872-B1BD-0B6C6BC4065C}" destId="{7D1C4839-2C60-491B-995D-276F40DAB483}" srcOrd="0" destOrd="0" presId="urn:microsoft.com/office/officeart/2005/8/layout/default#1"/>
    <dgm:cxn modelId="{A15F74D2-99FD-4177-B000-9FEEFEB41429}" srcId="{66CE179F-0742-4E6F-A908-E9232F2F9CD5}" destId="{291384EE-18BC-4DFD-B0A8-1DEDCD3AFBF9}" srcOrd="9" destOrd="0" parTransId="{4B71366E-FC43-4BB6-81AB-F96A417DEC4A}" sibTransId="{C7592563-9BE0-4162-BD5C-D28067E809E7}"/>
    <dgm:cxn modelId="{79C81394-9B91-411E-8155-B7B688018342}" type="presOf" srcId="{EA83E192-8257-4D5F-89CD-CA2EF1676FDE}" destId="{04691FE6-BA9A-4E5A-8C8A-1071009D706C}" srcOrd="0" destOrd="0" presId="urn:microsoft.com/office/officeart/2005/8/layout/default#1"/>
    <dgm:cxn modelId="{0DA7BD48-6ECE-4A45-9483-2DCD736E7D47}" srcId="{66CE179F-0742-4E6F-A908-E9232F2F9CD5}" destId="{42DE295C-68B7-4F4A-AE49-8B087FC994A5}" srcOrd="21" destOrd="0" parTransId="{15A7C4AA-A523-445A-B112-EDB67C935053}" sibTransId="{B97932FE-47D0-4811-AD01-B4F8A2F76CE8}"/>
    <dgm:cxn modelId="{3AFBC9C1-BC69-464E-8AF7-F57FB168D054}" type="presOf" srcId="{E1FD9DD2-08E1-4CBE-93FD-080821264F28}" destId="{9B8771E6-106C-4D2D-8F56-11855ECF6E17}" srcOrd="0" destOrd="0" presId="urn:microsoft.com/office/officeart/2005/8/layout/default#1"/>
    <dgm:cxn modelId="{29A59D7E-CE76-4F29-8BEA-C5DFC40566E0}" srcId="{66CE179F-0742-4E6F-A908-E9232F2F9CD5}" destId="{54ACD7B2-C72B-4383-B68C-DFFB8780CE58}" srcOrd="5" destOrd="0" parTransId="{ECD0ED2A-993C-46AD-8C85-81BB9FD3C3CC}" sibTransId="{68457627-759D-4F0F-AAA2-B33879F674A4}"/>
    <dgm:cxn modelId="{5C334E1D-D2F9-4047-82A1-EDE77198FD95}" type="presOf" srcId="{66CE179F-0742-4E6F-A908-E9232F2F9CD5}" destId="{A7857CCD-8F7B-410E-A559-7B4DC21C80BA}" srcOrd="0" destOrd="0" presId="urn:microsoft.com/office/officeart/2005/8/layout/default#1"/>
    <dgm:cxn modelId="{44A8B921-BF59-43C9-8906-915B8EF550B4}" srcId="{66CE179F-0742-4E6F-A908-E9232F2F9CD5}" destId="{BAB53408-3DA8-4872-B1BD-0B6C6BC4065C}" srcOrd="19" destOrd="0" parTransId="{DC3678C1-0923-41CC-A2D7-6C4D2C7BA51C}" sibTransId="{BB38F61A-7C3A-4FBF-A345-B5D1A6823B11}"/>
    <dgm:cxn modelId="{8E2E1AD2-EC78-460C-8347-49440CA7149A}" type="presParOf" srcId="{A7857CCD-8F7B-410E-A559-7B4DC21C80BA}" destId="{D668CBD1-33DA-4E75-93C6-02095D8AE7BF}" srcOrd="0" destOrd="0" presId="urn:microsoft.com/office/officeart/2005/8/layout/default#1"/>
    <dgm:cxn modelId="{157AAF1B-932D-4D20-8B77-B9B675406CB6}" type="presParOf" srcId="{A7857CCD-8F7B-410E-A559-7B4DC21C80BA}" destId="{D4AE6E80-1405-4456-B6A1-06F28421354B}" srcOrd="1" destOrd="0" presId="urn:microsoft.com/office/officeart/2005/8/layout/default#1"/>
    <dgm:cxn modelId="{0C9E3B82-DE18-4484-8994-AE7F5BAA21A3}" type="presParOf" srcId="{A7857CCD-8F7B-410E-A559-7B4DC21C80BA}" destId="{CF2BC044-D223-47FE-B387-B0ED91BB7239}" srcOrd="2" destOrd="0" presId="urn:microsoft.com/office/officeart/2005/8/layout/default#1"/>
    <dgm:cxn modelId="{E5D7216A-9D9E-488C-8D1A-9360FC990A74}" type="presParOf" srcId="{A7857CCD-8F7B-410E-A559-7B4DC21C80BA}" destId="{749D4ED5-334F-45B6-B9FE-44FC359FF4FF}" srcOrd="3" destOrd="0" presId="urn:microsoft.com/office/officeart/2005/8/layout/default#1"/>
    <dgm:cxn modelId="{CC112ED3-38DF-40B2-A01B-024B2A8EE66A}" type="presParOf" srcId="{A7857CCD-8F7B-410E-A559-7B4DC21C80BA}" destId="{BD320F8C-4D8D-41F1-BD2E-297D364421E4}" srcOrd="4" destOrd="0" presId="urn:microsoft.com/office/officeart/2005/8/layout/default#1"/>
    <dgm:cxn modelId="{5AE71E0D-F9F8-4C68-8EDA-51385B8C0741}" type="presParOf" srcId="{A7857CCD-8F7B-410E-A559-7B4DC21C80BA}" destId="{9189074B-0983-47AF-AC4B-3C65FBCEEF5F}" srcOrd="5" destOrd="0" presId="urn:microsoft.com/office/officeart/2005/8/layout/default#1"/>
    <dgm:cxn modelId="{772A1414-057D-416F-9AF5-FE2421771229}" type="presParOf" srcId="{A7857CCD-8F7B-410E-A559-7B4DC21C80BA}" destId="{B961ACBE-6DC8-4C94-B286-E3BA91E01564}" srcOrd="6" destOrd="0" presId="urn:microsoft.com/office/officeart/2005/8/layout/default#1"/>
    <dgm:cxn modelId="{FAE02731-ECC0-4C22-BBF0-69D374E0FE09}" type="presParOf" srcId="{A7857CCD-8F7B-410E-A559-7B4DC21C80BA}" destId="{D17CD701-8F76-40E1-AA75-2132E2D4FCBD}" srcOrd="7" destOrd="0" presId="urn:microsoft.com/office/officeart/2005/8/layout/default#1"/>
    <dgm:cxn modelId="{D94837B8-DB12-41BE-B7D8-68B4755D6768}" type="presParOf" srcId="{A7857CCD-8F7B-410E-A559-7B4DC21C80BA}" destId="{0893C833-DB10-4DC0-9C04-5663BD5F353E}" srcOrd="8" destOrd="0" presId="urn:microsoft.com/office/officeart/2005/8/layout/default#1"/>
    <dgm:cxn modelId="{9967BE59-E7D5-4E35-AD4B-1DB0DDC6A3DA}" type="presParOf" srcId="{A7857CCD-8F7B-410E-A559-7B4DC21C80BA}" destId="{27E70D3C-25E8-43F6-AAD3-1674D66699FA}" srcOrd="9" destOrd="0" presId="urn:microsoft.com/office/officeart/2005/8/layout/default#1"/>
    <dgm:cxn modelId="{31720E55-4D85-4E66-8438-871193606A3C}" type="presParOf" srcId="{A7857CCD-8F7B-410E-A559-7B4DC21C80BA}" destId="{E6C9A9CD-E542-403F-8366-0A04129ACBF1}" srcOrd="10" destOrd="0" presId="urn:microsoft.com/office/officeart/2005/8/layout/default#1"/>
    <dgm:cxn modelId="{EC4DC1FB-DE62-4C30-8023-AA66F048FD0D}" type="presParOf" srcId="{A7857CCD-8F7B-410E-A559-7B4DC21C80BA}" destId="{7BB50E42-18EA-4912-A795-AF4DFA0A97C1}" srcOrd="11" destOrd="0" presId="urn:microsoft.com/office/officeart/2005/8/layout/default#1"/>
    <dgm:cxn modelId="{20E76CD8-7B68-4F43-AE61-A7C898F9553F}" type="presParOf" srcId="{A7857CCD-8F7B-410E-A559-7B4DC21C80BA}" destId="{2E817B0E-28FA-4F8B-A609-D19E37FC0786}" srcOrd="12" destOrd="0" presId="urn:microsoft.com/office/officeart/2005/8/layout/default#1"/>
    <dgm:cxn modelId="{E83322C7-CF2B-447E-A0F9-B2E6590352C5}" type="presParOf" srcId="{A7857CCD-8F7B-410E-A559-7B4DC21C80BA}" destId="{D368E21C-B71D-4CFF-A9A1-9D30856F21ED}" srcOrd="13" destOrd="0" presId="urn:microsoft.com/office/officeart/2005/8/layout/default#1"/>
    <dgm:cxn modelId="{8469C4F0-6E78-4FB0-8007-AC6354BF5C22}" type="presParOf" srcId="{A7857CCD-8F7B-410E-A559-7B4DC21C80BA}" destId="{A2C24249-C5F6-476B-91E8-9942B5A3B94C}" srcOrd="14" destOrd="0" presId="urn:microsoft.com/office/officeart/2005/8/layout/default#1"/>
    <dgm:cxn modelId="{D1B7ABE5-4C97-46D8-A6A2-C3138E91DD0B}" type="presParOf" srcId="{A7857CCD-8F7B-410E-A559-7B4DC21C80BA}" destId="{E9D10CAC-1023-416A-B699-B9C6342D49A7}" srcOrd="15" destOrd="0" presId="urn:microsoft.com/office/officeart/2005/8/layout/default#1"/>
    <dgm:cxn modelId="{929EE9EA-A7DB-49B0-AA64-54D2AC360790}" type="presParOf" srcId="{A7857CCD-8F7B-410E-A559-7B4DC21C80BA}" destId="{8A4F132F-33F2-4562-90EE-EC5B0DEDF14B}" srcOrd="16" destOrd="0" presId="urn:microsoft.com/office/officeart/2005/8/layout/default#1"/>
    <dgm:cxn modelId="{C405B51B-65B7-49A1-A648-91F7B4707242}" type="presParOf" srcId="{A7857CCD-8F7B-410E-A559-7B4DC21C80BA}" destId="{5FDD38CC-1444-4652-90DB-6C5B2C663AEB}" srcOrd="17" destOrd="0" presId="urn:microsoft.com/office/officeart/2005/8/layout/default#1"/>
    <dgm:cxn modelId="{5FC4B19B-16AA-40E9-B373-235FD36DB2A0}" type="presParOf" srcId="{A7857CCD-8F7B-410E-A559-7B4DC21C80BA}" destId="{164FA8A3-A152-4C62-BB00-91C503D4A67A}" srcOrd="18" destOrd="0" presId="urn:microsoft.com/office/officeart/2005/8/layout/default#1"/>
    <dgm:cxn modelId="{D46F53FA-6B82-4D98-926E-18E6998F4C3B}" type="presParOf" srcId="{A7857CCD-8F7B-410E-A559-7B4DC21C80BA}" destId="{8138B34B-E3EC-4A6F-9E1C-CE6CF91C8E5A}" srcOrd="19" destOrd="0" presId="urn:microsoft.com/office/officeart/2005/8/layout/default#1"/>
    <dgm:cxn modelId="{73BAE60D-3695-4AF9-9871-A4C7BBBB0A57}" type="presParOf" srcId="{A7857CCD-8F7B-410E-A559-7B4DC21C80BA}" destId="{4B6B1AC6-2A71-4B60-B9E3-4B6876B59E41}" srcOrd="20" destOrd="0" presId="urn:microsoft.com/office/officeart/2005/8/layout/default#1"/>
    <dgm:cxn modelId="{3D49AB05-A1B7-4294-BB1A-1C776E7E92E2}" type="presParOf" srcId="{A7857CCD-8F7B-410E-A559-7B4DC21C80BA}" destId="{2377BECF-79C7-470B-8B64-B4A27965E9D7}" srcOrd="21" destOrd="0" presId="urn:microsoft.com/office/officeart/2005/8/layout/default#1"/>
    <dgm:cxn modelId="{723A7A2B-CE60-4EA6-9417-16229E40EADC}" type="presParOf" srcId="{A7857CCD-8F7B-410E-A559-7B4DC21C80BA}" destId="{A536E970-98FD-4A68-AC16-971FA76A10CE}" srcOrd="22" destOrd="0" presId="urn:microsoft.com/office/officeart/2005/8/layout/default#1"/>
    <dgm:cxn modelId="{9A95DE05-832F-467B-A450-61C30CBF5524}" type="presParOf" srcId="{A7857CCD-8F7B-410E-A559-7B4DC21C80BA}" destId="{8A6C024F-37D2-4FF9-93F8-6E57E6D0EC25}" srcOrd="23" destOrd="0" presId="urn:microsoft.com/office/officeart/2005/8/layout/default#1"/>
    <dgm:cxn modelId="{5B53C754-834D-4C2D-A28A-301A8BC26F0C}" type="presParOf" srcId="{A7857CCD-8F7B-410E-A559-7B4DC21C80BA}" destId="{4010D55C-79C9-43B2-8EE3-B0557EDB54F7}" srcOrd="24" destOrd="0" presId="urn:microsoft.com/office/officeart/2005/8/layout/default#1"/>
    <dgm:cxn modelId="{2D7BE57A-8ACD-4738-A4EB-3FC8191FCB20}" type="presParOf" srcId="{A7857CCD-8F7B-410E-A559-7B4DC21C80BA}" destId="{AEF643E1-555C-41AF-84F1-27614287F1BE}" srcOrd="25" destOrd="0" presId="urn:microsoft.com/office/officeart/2005/8/layout/default#1"/>
    <dgm:cxn modelId="{64C17278-2899-4574-A655-B19965F37A3C}" type="presParOf" srcId="{A7857CCD-8F7B-410E-A559-7B4DC21C80BA}" destId="{209DB4A6-4A29-432F-B8A5-637BD10B9057}" srcOrd="26" destOrd="0" presId="urn:microsoft.com/office/officeart/2005/8/layout/default#1"/>
    <dgm:cxn modelId="{2E9F9BA0-9265-4188-91AF-722BDC63165F}" type="presParOf" srcId="{A7857CCD-8F7B-410E-A559-7B4DC21C80BA}" destId="{E0E5F931-EA9C-4C8C-B4C1-10EE2A8CECB3}" srcOrd="27" destOrd="0" presId="urn:microsoft.com/office/officeart/2005/8/layout/default#1"/>
    <dgm:cxn modelId="{012905B2-08D9-4C0F-A44C-10CA46CBFE09}" type="presParOf" srcId="{A7857CCD-8F7B-410E-A559-7B4DC21C80BA}" destId="{834F4321-940E-47B8-9071-AB8B901F3FA3}" srcOrd="28" destOrd="0" presId="urn:microsoft.com/office/officeart/2005/8/layout/default#1"/>
    <dgm:cxn modelId="{1DD01172-48DE-4741-8175-3C9DF0CE55B4}" type="presParOf" srcId="{A7857CCD-8F7B-410E-A559-7B4DC21C80BA}" destId="{0E66621C-E55A-48A6-8539-3C29006B3E2E}" srcOrd="29" destOrd="0" presId="urn:microsoft.com/office/officeart/2005/8/layout/default#1"/>
    <dgm:cxn modelId="{5F258AB1-E9D4-4F88-B816-435BDA535418}" type="presParOf" srcId="{A7857CCD-8F7B-410E-A559-7B4DC21C80BA}" destId="{7BFB7A48-881D-4E08-8421-9F83CA2FC2E2}" srcOrd="30" destOrd="0" presId="urn:microsoft.com/office/officeart/2005/8/layout/default#1"/>
    <dgm:cxn modelId="{966D2136-27D1-45C8-894B-A0218EE66E46}" type="presParOf" srcId="{A7857CCD-8F7B-410E-A559-7B4DC21C80BA}" destId="{11810DC9-5209-45BD-A2CD-135F213CD9D8}" srcOrd="31" destOrd="0" presId="urn:microsoft.com/office/officeart/2005/8/layout/default#1"/>
    <dgm:cxn modelId="{2FD5EAD8-2312-45DB-B7D1-9AB19C5A35E4}" type="presParOf" srcId="{A7857CCD-8F7B-410E-A559-7B4DC21C80BA}" destId="{04691FE6-BA9A-4E5A-8C8A-1071009D706C}" srcOrd="32" destOrd="0" presId="urn:microsoft.com/office/officeart/2005/8/layout/default#1"/>
    <dgm:cxn modelId="{0837EF74-120D-486A-B731-04E9C53EE174}" type="presParOf" srcId="{A7857CCD-8F7B-410E-A559-7B4DC21C80BA}" destId="{04CF3E01-C1E9-448C-85AD-C22BF0E1DA25}" srcOrd="33" destOrd="0" presId="urn:microsoft.com/office/officeart/2005/8/layout/default#1"/>
    <dgm:cxn modelId="{C985196A-AED2-4B9F-AAA3-B631E0727A0A}" type="presParOf" srcId="{A7857CCD-8F7B-410E-A559-7B4DC21C80BA}" destId="{E7F5DA6C-D3AE-46AE-82C4-DD66A7548F2B}" srcOrd="34" destOrd="0" presId="urn:microsoft.com/office/officeart/2005/8/layout/default#1"/>
    <dgm:cxn modelId="{4721BEDB-F4B3-41F1-A70E-91AD335086DF}" type="presParOf" srcId="{A7857CCD-8F7B-410E-A559-7B4DC21C80BA}" destId="{3D218623-2346-4206-9DE7-B7E5314EEDCD}" srcOrd="35" destOrd="0" presId="urn:microsoft.com/office/officeart/2005/8/layout/default#1"/>
    <dgm:cxn modelId="{240AEBF6-D64E-4658-B525-5D78A8839BD8}" type="presParOf" srcId="{A7857CCD-8F7B-410E-A559-7B4DC21C80BA}" destId="{2E0C7925-D0AA-4562-B2D0-7658AB8F701B}" srcOrd="36" destOrd="0" presId="urn:microsoft.com/office/officeart/2005/8/layout/default#1"/>
    <dgm:cxn modelId="{4E6E0E15-F64F-4EE8-93BC-8CD6F012FE0E}" type="presParOf" srcId="{A7857CCD-8F7B-410E-A559-7B4DC21C80BA}" destId="{9D6C5509-4B4D-402A-9FEB-E230AA3D82A3}" srcOrd="37" destOrd="0" presId="urn:microsoft.com/office/officeart/2005/8/layout/default#1"/>
    <dgm:cxn modelId="{5B476273-97BC-41CA-BFFD-946C44DBC287}" type="presParOf" srcId="{A7857CCD-8F7B-410E-A559-7B4DC21C80BA}" destId="{7D1C4839-2C60-491B-995D-276F40DAB483}" srcOrd="38" destOrd="0" presId="urn:microsoft.com/office/officeart/2005/8/layout/default#1"/>
    <dgm:cxn modelId="{FDBD26EB-9C84-46A8-B242-3A06E16A8A3F}" type="presParOf" srcId="{A7857CCD-8F7B-410E-A559-7B4DC21C80BA}" destId="{87B6FB79-5D79-4456-913D-54A33AFDD6AE}" srcOrd="39" destOrd="0" presId="urn:microsoft.com/office/officeart/2005/8/layout/default#1"/>
    <dgm:cxn modelId="{38B014A7-EB98-4BCB-A267-96D1FCC410BA}" type="presParOf" srcId="{A7857CCD-8F7B-410E-A559-7B4DC21C80BA}" destId="{7ECD1F5E-169C-49DB-851F-8012DCE201D2}" srcOrd="40" destOrd="0" presId="urn:microsoft.com/office/officeart/2005/8/layout/default#1"/>
    <dgm:cxn modelId="{60B8C1E2-F69D-4A28-9F23-F7C4D7B4DC62}" type="presParOf" srcId="{A7857CCD-8F7B-410E-A559-7B4DC21C80BA}" destId="{59E0338B-47D2-423C-B018-DCC9A325E7C2}" srcOrd="41" destOrd="0" presId="urn:microsoft.com/office/officeart/2005/8/layout/default#1"/>
    <dgm:cxn modelId="{2F48F738-4D56-4888-8821-43E3E9EB0B69}" type="presParOf" srcId="{A7857CCD-8F7B-410E-A559-7B4DC21C80BA}" destId="{EAACEDBA-2EC7-409D-90A0-6D19FE98C843}" srcOrd="42" destOrd="0" presId="urn:microsoft.com/office/officeart/2005/8/layout/default#1"/>
    <dgm:cxn modelId="{D9CE0D5B-72AF-4EFA-A40E-D732238FEFE2}" type="presParOf" srcId="{A7857CCD-8F7B-410E-A559-7B4DC21C80BA}" destId="{28491FD2-E533-4364-BD42-B220DBE134DE}" srcOrd="43" destOrd="0" presId="urn:microsoft.com/office/officeart/2005/8/layout/default#1"/>
    <dgm:cxn modelId="{5F426C44-727C-46DA-8C68-98894E508C6D}" type="presParOf" srcId="{A7857CCD-8F7B-410E-A559-7B4DC21C80BA}" destId="{A3AD22A6-C9C0-45F8-A890-CD812E16DC5E}" srcOrd="44" destOrd="0" presId="urn:microsoft.com/office/officeart/2005/8/layout/default#1"/>
    <dgm:cxn modelId="{FF5F9FF8-FFBF-480C-8D16-BF2F7972558F}" type="presParOf" srcId="{A7857CCD-8F7B-410E-A559-7B4DC21C80BA}" destId="{D28E9956-23E5-417F-B6F9-7052D9F45886}" srcOrd="45" destOrd="0" presId="urn:microsoft.com/office/officeart/2005/8/layout/default#1"/>
    <dgm:cxn modelId="{5EEE8A99-2EC6-47A5-BE39-54350061B74D}" type="presParOf" srcId="{A7857CCD-8F7B-410E-A559-7B4DC21C80BA}" destId="{9B8771E6-106C-4D2D-8F56-11855ECF6E17}" srcOrd="4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68CBD1-33DA-4E75-93C6-02095D8AE7BF}">
      <dsp:nvSpPr>
        <dsp:cNvPr id="0" name=""/>
        <dsp:cNvSpPr/>
      </dsp:nvSpPr>
      <dsp:spPr>
        <a:xfrm>
          <a:off x="1488" y="479077"/>
          <a:ext cx="1875234" cy="1125140"/>
        </a:xfrm>
        <a:prstGeom prst="rect">
          <a:avLst/>
        </a:prstGeom>
        <a:gradFill rotWithShape="1">
          <a:gsLst>
            <a:gs pos="0">
              <a:schemeClr val="accent4">
                <a:tint val="96000"/>
                <a:lumMod val="100000"/>
              </a:schemeClr>
            </a:gs>
            <a:gs pos="78000">
              <a:schemeClr val="accent4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4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 Методика саморозвитку             М. Монтессорі</a:t>
          </a:r>
          <a:endParaRPr lang="ru-RU" sz="1200" b="1" kern="1200" dirty="0">
            <a:solidFill>
              <a:srgbClr val="312C94"/>
            </a:solidFill>
          </a:endParaRPr>
        </a:p>
      </dsp:txBody>
      <dsp:txXfrm>
        <a:off x="1488" y="479077"/>
        <a:ext cx="1875234" cy="1125140"/>
      </dsp:txXfrm>
    </dsp:sp>
    <dsp:sp modelId="{CF2BC044-D223-47FE-B387-B0ED91BB7239}">
      <dsp:nvSpPr>
        <dsp:cNvPr id="0" name=""/>
        <dsp:cNvSpPr/>
      </dsp:nvSpPr>
      <dsp:spPr>
        <a:xfrm>
          <a:off x="2077316" y="466014"/>
          <a:ext cx="1875234" cy="1125140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rnd" cmpd="sng" algn="ctr">
          <a:solidFill>
            <a:schemeClr val="accent5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Методика раннього інтенсивного навчання грамоти М. Зайцева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2077316" y="466014"/>
        <a:ext cx="1875234" cy="1125140"/>
      </dsp:txXfrm>
    </dsp:sp>
    <dsp:sp modelId="{BD320F8C-4D8D-41F1-BD2E-297D364421E4}">
      <dsp:nvSpPr>
        <dsp:cNvPr id="0" name=""/>
        <dsp:cNvSpPr/>
      </dsp:nvSpPr>
      <dsp:spPr>
        <a:xfrm>
          <a:off x="4127003" y="479077"/>
          <a:ext cx="1875234" cy="1125140"/>
        </a:xfrm>
        <a:prstGeom prst="rect">
          <a:avLst/>
        </a:prstGeom>
        <a:gradFill rotWithShape="1">
          <a:gsLst>
            <a:gs pos="0">
              <a:schemeClr val="accent6">
                <a:tint val="96000"/>
                <a:lumMod val="100000"/>
              </a:schemeClr>
            </a:gs>
            <a:gs pos="78000">
              <a:schemeClr val="accent6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6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 Методика гри з піском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4127003" y="479077"/>
        <a:ext cx="1875234" cy="1125140"/>
      </dsp:txXfrm>
    </dsp:sp>
    <dsp:sp modelId="{B961ACBE-6DC8-4C94-B286-E3BA91E01564}">
      <dsp:nvSpPr>
        <dsp:cNvPr id="0" name=""/>
        <dsp:cNvSpPr/>
      </dsp:nvSpPr>
      <dsp:spPr>
        <a:xfrm>
          <a:off x="6189761" y="479077"/>
          <a:ext cx="1875234" cy="1125140"/>
        </a:xfrm>
        <a:prstGeom prst="rect">
          <a:avLst/>
        </a:prstGeom>
        <a:gradFill rotWithShape="1">
          <a:gsLst>
            <a:gs pos="0">
              <a:schemeClr val="accent1">
                <a:tint val="96000"/>
                <a:lumMod val="100000"/>
              </a:schemeClr>
            </a:gs>
            <a:gs pos="78000">
              <a:schemeClr val="accent1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1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Технологія розвивального навчання “Логічні блоки Дьєнеша”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6189761" y="479077"/>
        <a:ext cx="1875234" cy="1125140"/>
      </dsp:txXfrm>
    </dsp:sp>
    <dsp:sp modelId="{0893C833-DB10-4DC0-9C04-5663BD5F353E}">
      <dsp:nvSpPr>
        <dsp:cNvPr id="0" name=""/>
        <dsp:cNvSpPr/>
      </dsp:nvSpPr>
      <dsp:spPr>
        <a:xfrm>
          <a:off x="8252519" y="479077"/>
          <a:ext cx="1875234" cy="112514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 w="12700" cap="rnd" cmpd="sng" algn="ctr">
          <a:solidFill>
            <a:schemeClr val="accent2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Методика інтегрованого навчання і виховання Б.Нікітіна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8252519" y="479077"/>
        <a:ext cx="1875234" cy="1125140"/>
      </dsp:txXfrm>
    </dsp:sp>
    <dsp:sp modelId="{E6C9A9CD-E542-403F-8366-0A04129ACBF1}">
      <dsp:nvSpPr>
        <dsp:cNvPr id="0" name=""/>
        <dsp:cNvSpPr/>
      </dsp:nvSpPr>
      <dsp:spPr>
        <a:xfrm>
          <a:off x="10315277" y="479077"/>
          <a:ext cx="1875234" cy="1125140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Методика раннього розвитку Глена Домана</a:t>
          </a:r>
          <a:endParaRPr lang="ru-RU" sz="1200" b="1" kern="1200" dirty="0">
            <a:solidFill>
              <a:srgbClr val="312C94"/>
            </a:solidFill>
          </a:endParaRPr>
        </a:p>
      </dsp:txBody>
      <dsp:txXfrm>
        <a:off x="10315277" y="479077"/>
        <a:ext cx="1875234" cy="1125140"/>
      </dsp:txXfrm>
    </dsp:sp>
    <dsp:sp modelId="{2E817B0E-28FA-4F8B-A609-D19E37FC0786}">
      <dsp:nvSpPr>
        <dsp:cNvPr id="0" name=""/>
        <dsp:cNvSpPr/>
      </dsp:nvSpPr>
      <dsp:spPr>
        <a:xfrm>
          <a:off x="1488" y="1791741"/>
          <a:ext cx="1875234" cy="1125140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noProof="0" dirty="0" smtClean="0">
              <a:solidFill>
                <a:schemeClr val="accent1">
                  <a:lumMod val="75000"/>
                </a:schemeClr>
              </a:solidFill>
            </a:rPr>
            <a:t>Методика фізичного виховання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noProof="0" dirty="0" smtClean="0">
              <a:solidFill>
                <a:schemeClr val="accent1">
                  <a:lumMod val="75000"/>
                </a:schemeClr>
              </a:solidFill>
            </a:rPr>
            <a:t> М. Єфіменка “Театр фізичного розвитку та оздоровлення дітей”</a:t>
          </a:r>
          <a:endParaRPr lang="uk-UA" sz="1200" b="1" kern="1200" noProof="0" dirty="0">
            <a:solidFill>
              <a:schemeClr val="accent1">
                <a:lumMod val="75000"/>
              </a:schemeClr>
            </a:solidFill>
          </a:endParaRPr>
        </a:p>
      </dsp:txBody>
      <dsp:txXfrm>
        <a:off x="1488" y="1791741"/>
        <a:ext cx="1875234" cy="1125140"/>
      </dsp:txXfrm>
    </dsp:sp>
    <dsp:sp modelId="{A2C24249-C5F6-476B-91E8-9942B5A3B94C}">
      <dsp:nvSpPr>
        <dsp:cNvPr id="0" name=""/>
        <dsp:cNvSpPr/>
      </dsp:nvSpPr>
      <dsp:spPr>
        <a:xfrm>
          <a:off x="2064246" y="1791741"/>
          <a:ext cx="1875234" cy="112514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Методика навчання дітей розповіданню за схемами (О. Білан, К. Крутій)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2064246" y="1791741"/>
        <a:ext cx="1875234" cy="1125140"/>
      </dsp:txXfrm>
    </dsp:sp>
    <dsp:sp modelId="{8A4F132F-33F2-4562-90EE-EC5B0DEDF14B}">
      <dsp:nvSpPr>
        <dsp:cNvPr id="0" name=""/>
        <dsp:cNvSpPr/>
      </dsp:nvSpPr>
      <dsp:spPr>
        <a:xfrm>
          <a:off x="4127003" y="1791741"/>
          <a:ext cx="1875234" cy="1125140"/>
        </a:xfrm>
        <a:prstGeom prst="rect">
          <a:avLst/>
        </a:prstGeom>
        <a:solidFill>
          <a:srgbClr val="FFFF0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Метод “ Мозковий штурм ”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4127003" y="1791741"/>
        <a:ext cx="1875234" cy="1125140"/>
      </dsp:txXfrm>
    </dsp:sp>
    <dsp:sp modelId="{164FA8A3-A152-4C62-BB00-91C503D4A67A}">
      <dsp:nvSpPr>
        <dsp:cNvPr id="0" name=""/>
        <dsp:cNvSpPr/>
      </dsp:nvSpPr>
      <dsp:spPr>
        <a:xfrm>
          <a:off x="6189761" y="1791741"/>
          <a:ext cx="1875234" cy="1125140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Метод синектики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6189761" y="1791741"/>
        <a:ext cx="1875234" cy="1125140"/>
      </dsp:txXfrm>
    </dsp:sp>
    <dsp:sp modelId="{4B6B1AC6-2A71-4B60-B9E3-4B6876B59E41}">
      <dsp:nvSpPr>
        <dsp:cNvPr id="0" name=""/>
        <dsp:cNvSpPr/>
      </dsp:nvSpPr>
      <dsp:spPr>
        <a:xfrm>
          <a:off x="8252519" y="1791741"/>
          <a:ext cx="1875234" cy="1125140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Мнемотехніка 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8252519" y="1791741"/>
        <a:ext cx="1875234" cy="1125140"/>
      </dsp:txXfrm>
    </dsp:sp>
    <dsp:sp modelId="{A536E970-98FD-4A68-AC16-971FA76A10CE}">
      <dsp:nvSpPr>
        <dsp:cNvPr id="0" name=""/>
        <dsp:cNvSpPr/>
      </dsp:nvSpPr>
      <dsp:spPr>
        <a:xfrm>
          <a:off x="10315277" y="1791741"/>
          <a:ext cx="1875234" cy="1125140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Ейдотехніка</a:t>
          </a:r>
          <a:endParaRPr lang="ru-RU" sz="1200" b="1" kern="1200" dirty="0">
            <a:solidFill>
              <a:srgbClr val="312C94"/>
            </a:solidFill>
          </a:endParaRPr>
        </a:p>
      </dsp:txBody>
      <dsp:txXfrm>
        <a:off x="10315277" y="1791741"/>
        <a:ext cx="1875234" cy="1125140"/>
      </dsp:txXfrm>
    </dsp:sp>
    <dsp:sp modelId="{4010D55C-79C9-43B2-8EE3-B0557EDB54F7}">
      <dsp:nvSpPr>
        <dsp:cNvPr id="0" name=""/>
        <dsp:cNvSpPr/>
      </dsp:nvSpPr>
      <dsp:spPr>
        <a:xfrm>
          <a:off x="1488" y="3104405"/>
          <a:ext cx="1875234" cy="1125140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Технологія “ Вчіться фантазувати “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 (Н. Єгорова)</a:t>
          </a:r>
          <a:endParaRPr lang="ru-RU" sz="1200" b="1" kern="1200" dirty="0">
            <a:solidFill>
              <a:srgbClr val="312C94"/>
            </a:solidFill>
          </a:endParaRPr>
        </a:p>
      </dsp:txBody>
      <dsp:txXfrm>
        <a:off x="1488" y="3104405"/>
        <a:ext cx="1875234" cy="1125140"/>
      </dsp:txXfrm>
    </dsp:sp>
    <dsp:sp modelId="{209DB4A6-4A29-432F-B8A5-637BD10B9057}">
      <dsp:nvSpPr>
        <dsp:cNvPr id="0" name=""/>
        <dsp:cNvSpPr/>
      </dsp:nvSpPr>
      <dsp:spPr>
        <a:xfrm>
          <a:off x="2064246" y="3104405"/>
          <a:ext cx="1875234" cy="1125140"/>
        </a:xfrm>
        <a:prstGeom prst="rect">
          <a:avLst/>
        </a:prstGeom>
        <a:solidFill>
          <a:srgbClr val="C8980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Методика розвитку творчих здібностей на заняттях з малювання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 (Л. Шульга)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2064246" y="3104405"/>
        <a:ext cx="1875234" cy="1125140"/>
      </dsp:txXfrm>
    </dsp:sp>
    <dsp:sp modelId="{834F4321-940E-47B8-9071-AB8B901F3FA3}">
      <dsp:nvSpPr>
        <dsp:cNvPr id="0" name=""/>
        <dsp:cNvSpPr/>
      </dsp:nvSpPr>
      <dsp:spPr>
        <a:xfrm>
          <a:off x="4127003" y="3104405"/>
          <a:ext cx="1875234" cy="112514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Методика Н. Гавриш використання карт розумових дій та коректурних таблиць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4127003" y="3104405"/>
        <a:ext cx="1875234" cy="1125140"/>
      </dsp:txXfrm>
    </dsp:sp>
    <dsp:sp modelId="{7BFB7A48-881D-4E08-8421-9F83CA2FC2E2}">
      <dsp:nvSpPr>
        <dsp:cNvPr id="0" name=""/>
        <dsp:cNvSpPr/>
      </dsp:nvSpPr>
      <dsp:spPr>
        <a:xfrm>
          <a:off x="6189761" y="3104405"/>
          <a:ext cx="1875234" cy="1125140"/>
        </a:xfrm>
        <a:prstGeom prst="rect">
          <a:avLst/>
        </a:prstGeom>
        <a:solidFill>
          <a:srgbClr val="FFFF0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Пошуково-дослідницька діяльність за методикою З. Плохій</a:t>
          </a:r>
        </a:p>
      </dsp:txBody>
      <dsp:txXfrm>
        <a:off x="6189761" y="3104405"/>
        <a:ext cx="1875234" cy="1125140"/>
      </dsp:txXfrm>
    </dsp:sp>
    <dsp:sp modelId="{04691FE6-BA9A-4E5A-8C8A-1071009D706C}">
      <dsp:nvSpPr>
        <dsp:cNvPr id="0" name=""/>
        <dsp:cNvSpPr/>
      </dsp:nvSpPr>
      <dsp:spPr>
        <a:xfrm>
          <a:off x="8252519" y="3104405"/>
          <a:ext cx="1875234" cy="1125140"/>
        </a:xfrm>
        <a:prstGeom prst="rect">
          <a:avLst/>
        </a:prstGeom>
        <a:solidFill>
          <a:schemeClr val="bg1">
            <a:lumMod val="65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Ребус-метод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 Л. Штернберга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8252519" y="3104405"/>
        <a:ext cx="1875234" cy="1125140"/>
      </dsp:txXfrm>
    </dsp:sp>
    <dsp:sp modelId="{E7F5DA6C-D3AE-46AE-82C4-DD66A7548F2B}">
      <dsp:nvSpPr>
        <dsp:cNvPr id="0" name=""/>
        <dsp:cNvSpPr/>
      </dsp:nvSpPr>
      <dsp:spPr>
        <a:xfrm>
          <a:off x="10315277" y="3104405"/>
          <a:ext cx="1875234" cy="112514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Методика музичного виховання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 Карла Орфа</a:t>
          </a:r>
          <a:endParaRPr lang="ru-RU" sz="1200" b="1" kern="1200" dirty="0">
            <a:solidFill>
              <a:srgbClr val="312C94"/>
            </a:solidFill>
          </a:endParaRPr>
        </a:p>
      </dsp:txBody>
      <dsp:txXfrm>
        <a:off x="10315277" y="3104405"/>
        <a:ext cx="1875234" cy="1125140"/>
      </dsp:txXfrm>
    </dsp:sp>
    <dsp:sp modelId="{2E0C7925-D0AA-4562-B2D0-7658AB8F701B}">
      <dsp:nvSpPr>
        <dsp:cNvPr id="0" name=""/>
        <dsp:cNvSpPr/>
      </dsp:nvSpPr>
      <dsp:spPr>
        <a:xfrm>
          <a:off x="1488" y="4417069"/>
          <a:ext cx="1875234" cy="112514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Методика використання схем-моделей для навчання дітей описовим розповідям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(Т. Ткаченко)</a:t>
          </a:r>
          <a:endParaRPr lang="ru-RU" sz="1200" b="1" kern="1200" dirty="0">
            <a:solidFill>
              <a:srgbClr val="312C94"/>
            </a:solidFill>
          </a:endParaRPr>
        </a:p>
      </dsp:txBody>
      <dsp:txXfrm>
        <a:off x="1488" y="4417069"/>
        <a:ext cx="1875234" cy="1125140"/>
      </dsp:txXfrm>
    </dsp:sp>
    <dsp:sp modelId="{7D1C4839-2C60-491B-995D-276F40DAB483}">
      <dsp:nvSpPr>
        <dsp:cNvPr id="0" name=""/>
        <dsp:cNvSpPr/>
      </dsp:nvSpPr>
      <dsp:spPr>
        <a:xfrm>
          <a:off x="2064246" y="4417069"/>
          <a:ext cx="1875234" cy="112514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Технологія розвитку творчої особистості    Г. Альтшуллера             “Теорія розв’язання винахідницьких завдань” (ТРВЗ)</a:t>
          </a:r>
          <a:endParaRPr lang="ru-RU" sz="1200" b="1" kern="1200" dirty="0">
            <a:solidFill>
              <a:srgbClr val="312C94"/>
            </a:solidFill>
          </a:endParaRPr>
        </a:p>
      </dsp:txBody>
      <dsp:txXfrm>
        <a:off x="2064246" y="4417069"/>
        <a:ext cx="1875234" cy="1125140"/>
      </dsp:txXfrm>
    </dsp:sp>
    <dsp:sp modelId="{7ECD1F5E-169C-49DB-851F-8012DCE201D2}">
      <dsp:nvSpPr>
        <dsp:cNvPr id="0" name=""/>
        <dsp:cNvSpPr/>
      </dsp:nvSpPr>
      <dsp:spPr>
        <a:xfrm>
          <a:off x="4127003" y="4417069"/>
          <a:ext cx="1875234" cy="1125140"/>
        </a:xfrm>
        <a:prstGeom prst="rect">
          <a:avLst/>
        </a:prstGeom>
        <a:solidFill>
          <a:srgbClr val="FF7C8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Дослідницька технологія                   А. Савенкова                 “ Дитяче дослідження як спосіб навчання старших дошкільників</a:t>
          </a:r>
          <a:r>
            <a:rPr lang="uk-UA" sz="1400" b="1" kern="1200" dirty="0" smtClean="0">
              <a:solidFill>
                <a:srgbClr val="312C94"/>
              </a:solidFill>
            </a:rPr>
            <a:t>“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4127003" y="4417069"/>
        <a:ext cx="1875234" cy="1125140"/>
      </dsp:txXfrm>
    </dsp:sp>
    <dsp:sp modelId="{EAACEDBA-2EC7-409D-90A0-6D19FE98C843}">
      <dsp:nvSpPr>
        <dsp:cNvPr id="0" name=""/>
        <dsp:cNvSpPr/>
      </dsp:nvSpPr>
      <dsp:spPr>
        <a:xfrm>
          <a:off x="6189761" y="4417069"/>
          <a:ext cx="1875234" cy="1125140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Прийом                      “Створення ситуації успіху”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6189761" y="4417069"/>
        <a:ext cx="1875234" cy="1125140"/>
      </dsp:txXfrm>
    </dsp:sp>
    <dsp:sp modelId="{A3AD22A6-C9C0-45F8-A890-CD812E16DC5E}">
      <dsp:nvSpPr>
        <dsp:cNvPr id="0" name=""/>
        <dsp:cNvSpPr/>
      </dsp:nvSpPr>
      <dsp:spPr>
        <a:xfrm>
          <a:off x="8252519" y="4417069"/>
          <a:ext cx="1875234" cy="1125140"/>
        </a:xfrm>
        <a:prstGeom prst="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>
              <a:solidFill>
                <a:srgbClr val="312C94"/>
              </a:solidFill>
            </a:rPr>
            <a:t>Метод проєктів</a:t>
          </a:r>
          <a:endParaRPr lang="ru-RU" sz="1400" b="1" kern="1200" dirty="0">
            <a:solidFill>
              <a:srgbClr val="312C94"/>
            </a:solidFill>
          </a:endParaRPr>
        </a:p>
      </dsp:txBody>
      <dsp:txXfrm>
        <a:off x="8252519" y="4417069"/>
        <a:ext cx="1875234" cy="1125140"/>
      </dsp:txXfrm>
    </dsp:sp>
    <dsp:sp modelId="{9B8771E6-106C-4D2D-8F56-11855ECF6E17}">
      <dsp:nvSpPr>
        <dsp:cNvPr id="0" name=""/>
        <dsp:cNvSpPr/>
      </dsp:nvSpPr>
      <dsp:spPr>
        <a:xfrm>
          <a:off x="10315277" y="4417069"/>
          <a:ext cx="1875234" cy="1125140"/>
        </a:xfrm>
        <a:prstGeom prst="rect">
          <a:avLst/>
        </a:prstGeom>
        <a:solidFill>
          <a:srgbClr val="FFFF00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solidFill>
                <a:srgbClr val="312C94"/>
              </a:solidFill>
            </a:rPr>
            <a:t>Методика роботи за допомогою дидактичного засобу      “Палички Кюїзенера“</a:t>
          </a:r>
          <a:endParaRPr lang="ru-RU" sz="1200" b="1" kern="1200" dirty="0">
            <a:solidFill>
              <a:srgbClr val="312C94"/>
            </a:solidFill>
          </a:endParaRPr>
        </a:p>
      </dsp:txBody>
      <dsp:txXfrm>
        <a:off x="10315277" y="4417069"/>
        <a:ext cx="1875234" cy="1125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CBF36-7655-4E0D-B9D2-B5341CC9E986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63EEB-07FA-49BB-8AF2-5E4078EEC79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dirty="0" smtClean="0">
              <a:latin typeface="Arial" charset="0"/>
            </a:endParaRPr>
          </a:p>
        </p:txBody>
      </p:sp>
      <p:sp>
        <p:nvSpPr>
          <p:cNvPr id="604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286B902-E770-4566-B9AE-9C30AD8C84B0}" type="slidenum">
              <a:rPr lang="ru-RU" smtClean="0">
                <a:solidFill>
                  <a:srgbClr val="000000"/>
                </a:solidFill>
                <a:latin typeface="Arial" charset="0"/>
              </a:rPr>
              <a:pPr>
                <a:defRPr/>
              </a:pPr>
              <a:t>11</a:t>
            </a:fld>
            <a:endParaRPr lang="ru-RU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9083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8079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9281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228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11151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036412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88995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24459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971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1544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6943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55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8059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5374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086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8252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887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66057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svita.ua/legislation/doshkilna-osvita/89818/" TargetMode="External"/><Relationship Id="rId2" Type="http://schemas.openxmlformats.org/officeDocument/2006/relationships/hyperlink" Target="https://osvita.ua/legislation/doshkilna-osvita/90103/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osvita.ua/legislation/doshkilna-osvita/" TargetMode="External"/><Relationship Id="rId5" Type="http://schemas.openxmlformats.org/officeDocument/2006/relationships/hyperlink" Target="https://osvita.ua/legislation/doshkilna-osvita/89460/" TargetMode="External"/><Relationship Id="rId4" Type="http://schemas.openxmlformats.org/officeDocument/2006/relationships/hyperlink" Target="https://osvita.ua/legislation/doshkilna-osvita/89729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mon.gov.ua/storage/app/uploads/public/605/0be/86b/6050be86b4f68482865820.pdf" TargetMode="External"/><Relationship Id="rId3" Type="http://schemas.openxmlformats.org/officeDocument/2006/relationships/hyperlink" Target="https://mon.gov.ua/storage/app/media/doshkilna/2020/21.12/bazovyy%20komponent%20doshkillya.pdf" TargetMode="External"/><Relationship Id="rId7" Type="http://schemas.openxmlformats.org/officeDocument/2006/relationships/hyperlink" Target="https://mon.gov.ua/storage/app/media/zagalna%20serednya/nova-ukrainska-shkola-compressed.pdf" TargetMode="External"/><Relationship Id="rId2" Type="http://schemas.openxmlformats.org/officeDocument/2006/relationships/hyperlink" Target="https://mon.gov.ua/storage/app/media/rizne/2021/12.01/Pro_novu_redaktsiyu%20Bazovoho%20komponenta%20doshkilnoyi%20osvity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zakon.rada.gov.ua/laws/show/2628-14#Text" TargetMode="External"/><Relationship Id="rId5" Type="http://schemas.openxmlformats.org/officeDocument/2006/relationships/hyperlink" Target="https://zakon.rada.gov.ua/laws/show/2145-19#Text" TargetMode="External"/><Relationship Id="rId4" Type="http://schemas.openxmlformats.org/officeDocument/2006/relationships/hyperlink" Target="https://zakon.rada.gov.ua/laws/show/688-2019-%D0%BF#Text" TargetMode="External"/><Relationship Id="rId9" Type="http://schemas.openxmlformats.org/officeDocument/2006/relationships/hyperlink" Target="http://zakon2.rada.gov.ua/laws/show/995_02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mon.gov.ua/" TargetMode="External"/><Relationship Id="rId7" Type="http://schemas.openxmlformats.org/officeDocument/2006/relationships/hyperlink" Target="https://emetodyst.mcfr.ua/870808" TargetMode="External"/><Relationship Id="rId2" Type="http://schemas.openxmlformats.org/officeDocument/2006/relationships/hyperlink" Target="http://www.nbuv.gov.u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zavdnz.mcfr.ua/book?bid=37876" TargetMode="External"/><Relationship Id="rId5" Type="http://schemas.openxmlformats.org/officeDocument/2006/relationships/hyperlink" Target="https://osvita.ua/school/56885/" TargetMode="External"/><Relationship Id="rId4" Type="http://schemas.openxmlformats.org/officeDocument/2006/relationships/hyperlink" Target="http://nus.org.ua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92609"/>
            <a:ext cx="11356847" cy="299923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Сучасна освітня парадигма в Україні та шляхи її реалізації. </a:t>
            </a:r>
            <a:br>
              <a:rPr lang="uk-UA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Базовий компонент дошкільної освіти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3785616"/>
            <a:ext cx="10363200" cy="2458430"/>
          </a:xfrm>
        </p:spPr>
        <p:txBody>
          <a:bodyPr>
            <a:normAutofit fontScale="70000" lnSpcReduction="20000"/>
          </a:bodyPr>
          <a:lstStyle/>
          <a:p>
            <a:endParaRPr lang="uk-UA" sz="24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рактичне заняття </a:t>
            </a:r>
            <a:r>
              <a:rPr lang="uk-UA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uk-UA" sz="3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Кандидат філософських наук, доцент кафедри дидактики та методик навчання природничо-математичних дисциплін КЗ “ ЗОІППО”  ЗОР </a:t>
            </a:r>
          </a:p>
          <a:p>
            <a:r>
              <a:rPr lang="uk-UA" sz="3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Гребінь Світлана Миколаївна</a:t>
            </a:r>
            <a:endParaRPr lang="ru-RU" sz="38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35360" y="1628800"/>
            <a:ext cx="11617291" cy="504056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доров</a:t>
            </a:r>
            <a:r>
              <a:rPr lang="en-US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язберігаючі технології;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технологія проєктної діяльності;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технологія дослідницької діяльності;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інформаційно-комунікаційні технології;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особистісно орієнтовані технології;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6) технологія портфоліо дошкільника і вихователя;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7) ігрові технології;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8) технологія «ТРВЗ</a:t>
            </a:r>
            <a:r>
              <a:rPr lang="uk-UA" sz="3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(теорія рішення винахідницьких задач</a:t>
            </a:r>
            <a:r>
              <a:rPr lang="uk-UA" sz="3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 та інші.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31372" y="188641"/>
            <a:ext cx="11137237" cy="1368152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Педагогічні технології в дошкільній освіті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046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2068"/>
            <a:ext cx="12191999" cy="614643"/>
          </a:xfrm>
        </p:spPr>
        <p:txBody>
          <a:bodyPr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2400" b="1" spc="50" dirty="0" smtClean="0">
                <a:ln w="11430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Інноваційні методики, технології, техніки, методи, прийоми в дошкільній освіті </a:t>
            </a:r>
            <a:endParaRPr lang="ru-RU" sz="2400" b="1" spc="50" dirty="0">
              <a:ln w="11430"/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836712"/>
          <a:ext cx="12192000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2070"/>
            <a:ext cx="8596668" cy="67926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потрібно плутати, наприклад: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5745" y="1267097"/>
            <a:ext cx="4185623" cy="731521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Дидактичні засоби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75745" y="2351314"/>
            <a:ext cx="4185623" cy="3690048"/>
          </a:xfrm>
        </p:spPr>
        <p:txBody>
          <a:bodyPr/>
          <a:lstStyle/>
          <a:p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 Ігровий набір “Палички Кюїзенера”.</a:t>
            </a:r>
          </a:p>
          <a:p>
            <a:pPr>
              <a:buNone/>
            </a:pPr>
            <a:endParaRPr lang="uk-UA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Ігровий набір  “Розвивальні ігри Воскобовича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Ігри  Б.Нікітіна.</a:t>
            </a:r>
          </a:p>
          <a:p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Набір “Логічні блоки Дьєнеша.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88383" y="1358538"/>
            <a:ext cx="4185618" cy="875212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Інноваційні технології, методи, методики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88384" y="2312127"/>
            <a:ext cx="4185617" cy="3729236"/>
          </a:xfrm>
        </p:spPr>
        <p:txBody>
          <a:bodyPr>
            <a:normAutofit lnSpcReduction="10000"/>
          </a:bodyPr>
          <a:lstStyle/>
          <a:p>
            <a:pPr lvl="0"/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Методика роботи за допомогою дидактичного засобу  “Палички Кюїзенера”.</a:t>
            </a:r>
          </a:p>
          <a:p>
            <a:pPr lvl="0"/>
            <a:endParaRPr lang="uk-UA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Методика В. Воскобовича.</a:t>
            </a:r>
          </a:p>
          <a:p>
            <a:pPr lvl="0"/>
            <a:endParaRPr lang="ru-RU" sz="2000" b="1" dirty="0" smtClean="0">
              <a:solidFill>
                <a:srgbClr val="002060"/>
              </a:solidFill>
            </a:endParaRPr>
          </a:p>
          <a:p>
            <a:pPr lvl="0"/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Методика інтегрованого навчання і виховання Б.Нікітіна.</a:t>
            </a:r>
          </a:p>
          <a:p>
            <a:pPr lvl="0"/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Методика З. Дьєнеша.</a:t>
            </a: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9817"/>
            <a:ext cx="12192000" cy="61395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Останні документи в галузі дошкільної освіти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4767" y="862148"/>
            <a:ext cx="10371908" cy="5303521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1.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внесення змін до Положення про заклад дошкільної освіти. Постанова КМУ № 1022 від 26.09.2023 року. URL: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https://osvita.ua/legislation/doshkilna-osvita/90103/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spcBef>
                <a:spcPts val="0"/>
              </a:spcBef>
            </a:pPr>
            <a:endParaRPr lang="uk-U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2. 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окремі питання діяльності закладів дошкільної освіти у 2023/2024 навчальному році. Лист МОН № 1/12490-23 від 21.08.23 року. URL: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https://osvita.ua/legislation/doshkilna-osvita/89818/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spcBef>
                <a:spcPts val="0"/>
              </a:spcBef>
            </a:pPr>
            <a:endParaRPr lang="uk-U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3. 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підвищення кваліфікації педагогічних працівників закладів дошкільної освіти</a:t>
            </a: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Лист ІМЗО № 21/08-1254 від 04.08.23 року. URL: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https://osvita.ua/legislation/doshkilna-osvita/89729/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spcBef>
                <a:spcPts val="0"/>
              </a:spcBef>
            </a:pPr>
            <a:endParaRPr lang="uk-U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організацію безпечного освітнього простору в закладах дошкільної освіти та обладнання укриттів. Лист МОН № 1/8820-23 від 20.06.23 року. URL: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https://osvita.ua/legislation/doshkilna-osvita/89460/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spcBef>
                <a:spcPts val="0"/>
              </a:spcBef>
            </a:pPr>
            <a:endParaRPr lang="uk-U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 документи. URL: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https://osvita.ua/legislation/doshkilna-osvita/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spcBef>
                <a:spcPts val="0"/>
              </a:spcBef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414" y="1916832"/>
            <a:ext cx="10561173" cy="2952328"/>
          </a:xfrm>
        </p:spPr>
        <p:txBody>
          <a:bodyPr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Отже, самонавчання, самоосвіта, постійний пошук та залучення до інноваційних процесів є важливим показником професійної підготовки майбутніх педагогів!</a:t>
            </a:r>
            <a:b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uk-UA" sz="2400" b="1" dirty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БАЖАЄМО ВАМ УСПІХУ!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14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10755808" cy="947192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Безпека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2800" y="1772816"/>
            <a:ext cx="10659797" cy="4268546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УВАГА! Якщо під час лекції лунатиме сигнал тривоги, прошу  оцінити своє становище.</a:t>
            </a:r>
          </a:p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Хто відчуває себе в небезпеці, прошу вимкнути комп’ютер та піти до бомбосховища.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31372" y="209006"/>
            <a:ext cx="9365771" cy="843731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Питання для обговорення: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87384" y="1815737"/>
            <a:ext cx="9496696" cy="468956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uk-UA" sz="2800" dirty="0" smtClean="0"/>
              <a:t>  </a:t>
            </a:r>
            <a:r>
              <a:rPr lang="uk-UA" sz="2800" dirty="0" smtClean="0"/>
              <a:t> </a:t>
            </a:r>
            <a:r>
              <a:rPr lang="uk-UA" sz="2800" dirty="0" smtClean="0">
                <a:solidFill>
                  <a:srgbClr val="C00000"/>
                </a:solidFill>
              </a:rPr>
              <a:t>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</a:rPr>
              <a:t>1.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Сутність сучасної освітньої парадигми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в Україні. </a:t>
            </a: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</a:rPr>
              <a:t>2.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Концепція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НУШ та Базовий компонент дошкільної освіти.</a:t>
            </a: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</a:rPr>
              <a:t>3.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Інноваційні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підходи до навчання дітей в новій системі освіти в Україні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. Дитиноцентричний підхід в українській освіті. </a:t>
            </a:r>
            <a:endParaRPr lang="uk-UA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</a:rPr>
              <a:t>4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Шляхи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реалізації  сучасних підходів до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навчання за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допомого інноваційних педагогічних інструментів (методів, прийомів, методик, технологій). </a:t>
            </a:r>
          </a:p>
          <a:p>
            <a:pPr algn="just">
              <a:spcBef>
                <a:spcPts val="0"/>
              </a:spcBef>
            </a:pP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</a:rPr>
              <a:t>5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Наступність </a:t>
            </a:r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</a:rPr>
              <a:t>в освіті. </a:t>
            </a:r>
          </a:p>
          <a:p>
            <a:pPr algn="just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     </a:t>
            </a:r>
          </a:p>
        </p:txBody>
      </p:sp>
    </p:spTree>
    <p:extLst>
      <p:ext uri="{BB962C8B-B14F-4D97-AF65-F5344CB8AC3E}">
        <p14:creationId xmlns="" xmlns:p14="http://schemas.microsoft.com/office/powerpoint/2010/main" val="352197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17" y="0"/>
            <a:ext cx="9849393" cy="1045029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 доповіді на 5-7 слайдів у вигляді презентації на тему (за вибором здобувача освіти):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841862"/>
            <a:ext cx="9002244" cy="462425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uk-UA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Дитиноцентричність</a:t>
            </a: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сучасної освітньої парадигми.</a:t>
            </a:r>
          </a:p>
          <a:p>
            <a:pPr>
              <a:buNone/>
            </a:pP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ІІ. У </a:t>
            </a: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чому полягають відмінності між методикою та </a:t>
            </a: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технологією?</a:t>
            </a:r>
            <a:endParaRPr lang="uk-UA" sz="24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24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ІІІ. У чому ви вбачаєте </a:t>
            </a: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еалізацію принципу дитиноцентризму в процесі використання інноваційних інструментів (методів, прийомів, методик, технологій):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Методика гри з піском.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синектики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 3) 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Дослідницька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технологія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Савенкова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“Дитяче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дослідження як спосіб навчання старших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дошкільників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) Використання технологій розвивального навчання в дошкільній освіті.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) Використання інноваційних методик або технологій (за вибором здобувача освіти).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17" y="731520"/>
            <a:ext cx="9849393" cy="116259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 доповіді на 5-7 слайдів у вигляді презентації на тему (за вибором здобувача освіти):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3095897"/>
            <a:ext cx="9002244" cy="29522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У чому полягає сутність дитиноцентричного підходу в сучасній системі освіти?</a:t>
            </a:r>
          </a:p>
          <a:p>
            <a:pPr>
              <a:buNone/>
            </a:pP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Опрацювати зміст Базового компонента дошкільної освіти та концепції Нової української школи:</a:t>
            </a:r>
            <a:endParaRPr lang="uk-UA" sz="24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чому полягає наступність щодо реалізації принципу дитиноцентризму в дошкільній та початковій освіті.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90109" y="1"/>
            <a:ext cx="9567135" cy="764704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Література та джерела: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12192000" cy="594928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Базовий компонент дошкільної освіти (Державний стандарт дошкільної освіти). Нова редакція. 2021. URL: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 https://mon.gov.ua/storage/app/media/rizne/2021/12.01/Pro_novu_redaktsiyu%20Bazovoho%20komponenta%20doshkilnoyi%20osvity.pdf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Базовий компонент дошкільної освіти: нова редакція. Презентація. 2020. URL: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 https://mon.gov.ua/storage/app/media/doshkilna/2020/21.12/bazovyy%20komponent%20doshkillya.pdf</a:t>
            </a:r>
            <a:r>
              <a:rPr lang="uk-UA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uk-UA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3.</a:t>
            </a:r>
            <a:r>
              <a:rPr lang="uk-UA" sz="2400" dirty="0" smtClean="0"/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Державний стандарт початкової освіти: за станом на: поточна редакція від 24.07.2019 р. Сайт Верховної Ради України. 2019. Офіційне видання. URL: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 https://zakon.rada.gov.ua/laws/show/688-2019-%D0%BF#Text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 України “Про освіту”. Чинний: за станом на: поточна редакція від 04.01.2024 р. Сайт Верховної Ради України. URL: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https://zakon.rada.gov.ua/laws/show/2145-19#Text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5. Закон України “Про дошкільну освіту” Чинний: за станом на: поточна редакція від 31.03.2023 р. Сайт Верховної Ради України. URL: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https://zakon.rada.gov.ua/laws/show/2628-14#Text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Концепція Нової української школи. Сайт Міністерства освіти і науки України. Київ, 2016. 34 с. URL: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 https://mon.gov.ua/storage/app/media/zagalna%20serednya/nova-ukrainska-shkola-compressed.pdf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Методичні рекомендації до Базового компонента дошкільної освіти (Державного стандарту дошкільної освіти). 2021. URL: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https://mon.gov.ua/storage/app/uploads/public/605/0be/86b/6050be86b4f68482865820.pdf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Конвенція про права дитини: за станом на: поточна редакція від 20.11.2014 р. Генеральна Асамблея ООН від 21.12.1995 р. Офіційне видання. URL: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 http://zakon2.rada.gov.ua/laws/show/995_021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Нова українська школа: порадник для вчителя. За заг. ред. Н. М. Бібік. Київ : Літера ЛТД, 2019. 208 с.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4416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90109" y="1"/>
            <a:ext cx="9567135" cy="764704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12192000" cy="594928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200" b="1" dirty="0" smtClean="0">
                <a:solidFill>
                  <a:schemeClr val="accent2">
                    <a:lumMod val="50000"/>
                  </a:schemeClr>
                </a:solidFill>
              </a:rPr>
              <a:t>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Коновалова М. В. Педагогічні технології: інструментарій, механізми, технологічна карта / М. В. Коновалова, Ю.О.Куликова, О. П. Семиволос. - Х. : Вид. група «Основа», 2016. – 96с.- (Серія «Золота педагогічна скарбниця»).</a:t>
            </a:r>
            <a:endParaRPr lang="ru-RU" sz="2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Нова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 школа: порадник для вчителя / за заг. ред. Н. М. Бібік. – Київ : Літера ЛТД,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2019. 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208</a:t>
            </a: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3. </a:t>
            </a:r>
            <a:r>
              <a:rPr lang="uk-UA" sz="2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Харченко Н. Розвиток критичного мислення. Інноваційні форми роботи для дітей і дорослих / Н. Харченко. – Київ : «Видавнича група «Шкільний світ»», 2018. – 120 с. – Серія «Бібліотека «Шкільного світу»»).</a:t>
            </a:r>
            <a:endParaRPr lang="ru-RU" sz="2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Дичківська І. Інноваційні педагогічні технології / Ілона Дичківська. - К.:Академвидав, 2018. - 3-є вид., випр. - 304 с. - Серія “Альма-матер”.</a:t>
            </a:r>
            <a:endPara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Інноваційні технології навчання: Навч. посібн. для студ. технічних навчальних закладів / [Кол. авторів; відп. ред. Бахтіярова Х.Ш.; наук. ред. Арістова А.В.; упорядн. словника Волобуєва С.В.]. – К. : НТУ, 2017. – 172 с.</a:t>
            </a:r>
            <a:endParaRPr lang="ru-RU" sz="22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Паркер Р. Діяльнісний підхід у школі. Дослідження інтегрованих педагогік, що ґрунтуються на ігровому діяльнісному підході та сприяють всебічному розвитку дітей початкової школи / Рейчел Паркер, Бо Ст’єрне Томсен. - Біла книга, The LEGO Foundation, 2019. - 39 с.</a:t>
            </a:r>
            <a:endParaRPr lang="ru-RU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4416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760" y="901337"/>
            <a:ext cx="11456126" cy="5768023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      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Курс «Реалізація принципу дитиноцентризму в сучасній освіті» в системі електронного забезпечення навчання Moodle. </a:t>
            </a:r>
            <a:r>
              <a:rPr lang="pl-PL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https://epkmoodle.znu.edu.ua/course/view.php?id=1025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Національна бібліотека України імені В. І. Вернадського. </a:t>
            </a:r>
            <a:r>
              <a:rPr lang="pl-PL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http://www.nbuv.gov.ua/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Новий Державний стандарт початкової загальної освіти. 2019.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https://zakon.rada.gov.ua/laws/show/688-2019-%D0%BF#Text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Міністерства освіти і науки України.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http://mon.gov.ua/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«Нова українська школа»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http://nus.org.ua/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«Освіта».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https://osvita.ua/school/56885/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журналу «Практика управління дошкільним закладом».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https://ezavdnz.mcfr.ua/book?bid=37876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Сайт журналу «Вихователь-методист дошкільного закладу».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https://emetodyst.mcfr.ua/870808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uk-UA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Підвищення кваліфікації. Дошкільна освіта. Підвищення кваліфікації педагогічних працівників щодо впровадження оновленого Базового компонента дошкільної освіти (Державного стандарту дошкільної освіти). Вебінари. 2021. URL: https://mon.gov.ua/ua/tag/pidvishennya-kvalifikaciyi-doshkilna-osvita.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3326" y="188640"/>
            <a:ext cx="11456125" cy="634320"/>
          </a:xfrm>
        </p:spPr>
        <p:txBody>
          <a:bodyPr>
            <a:noAutofit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Інформаційні ресурси:</a:t>
            </a:r>
          </a:p>
        </p:txBody>
      </p:sp>
    </p:spTree>
    <p:extLst>
      <p:ext uri="{BB962C8B-B14F-4D97-AF65-F5344CB8AC3E}">
        <p14:creationId xmlns="" xmlns:p14="http://schemas.microsoft.com/office/powerpoint/2010/main" val="245762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007435" y="2132856"/>
            <a:ext cx="9601067" cy="4248472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</a:rPr>
              <a:t>1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Технологія 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особистісно орієнтованого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навчання.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Інтерактивні технології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навчання.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Проєктна  технологія.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Технологія розвитку критичного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мислення.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Технології навчання у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співробітництві.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Технологія розвивального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навчання.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ехнології 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 творчої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Технологія проблемного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навчання.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Технологія колективного творчого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виховання. Та інші.</a:t>
            </a:r>
          </a:p>
          <a:p>
            <a:pPr algn="l">
              <a:spcBef>
                <a:spcPts val="0"/>
              </a:spcBef>
            </a:pP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31372" y="476672"/>
            <a:ext cx="11137237" cy="720081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Педагогічні технології 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046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1379</TotalTime>
  <Words>1251</Words>
  <Application>Microsoft Office PowerPoint</Application>
  <PresentationFormat>Произвольный</PresentationFormat>
  <Paragraphs>129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Грань</vt:lpstr>
      <vt:lpstr>   Сучасна освітня парадигма в Україні та шляхи її реалізації.  Базовий компонент дошкільної освіти</vt:lpstr>
      <vt:lpstr>Безпека</vt:lpstr>
      <vt:lpstr>Питання для обговорення:</vt:lpstr>
      <vt:lpstr>Підготувати доповіді на 5-7 слайдів у вигляді презентації на тему (за вибором здобувача освіти):</vt:lpstr>
      <vt:lpstr>Підготувати доповіді на 5-7 слайдів у вигляді презентації на тему (за вибором здобувача освіти):</vt:lpstr>
      <vt:lpstr>Література та джерела:</vt:lpstr>
      <vt:lpstr>Література</vt:lpstr>
      <vt:lpstr>       1. Курс «Реалізація принципу дитиноцентризму в сучасній освіті» в системі електронного забезпечення навчання Moodle. URL: https://epkmoodle.znu.edu.ua/course/view.php?id=1025.          2. Національна бібліотека України імені В. І. Вернадського. URL: http://www.nbuv.gov.ua/.          3. Новий Державний стандарт початкової загальної освіти. 2019. URL: https://zakon.rada.gov.ua/laws/show/688-2019-%D0%BF#Text.           4. Сайт Міністерства освіти і науки України. URL: http://mon.gov.ua/.           5. Сайт «Нова українська школа» . URL: http://nus.org.ua/.           6. Сайт «Освіта». URL: https://osvita.ua/school/56885/.           7. Сайт журналу «Практика управління дошкільним закладом». URL: https://ezavdnz.mcfr.ua/book?bid=37876.          8. Сайт журналу «Вихователь-методист дошкільного закладу». URL: https://emetodyst.mcfr.ua/870808.          9. Підвищення кваліфікації. Дошкільна освіта. Підвищення кваліфікації педагогічних працівників щодо впровадження оновленого Базового компонента дошкільної освіти (Державного стандарту дошкільної освіти). Вебінари. 2021. URL: https://mon.gov.ua/ua/tag/pidvishennya-kvalifikaciyi-doshkilna-osvita. </vt:lpstr>
      <vt:lpstr>Педагогічні технології </vt:lpstr>
      <vt:lpstr>Педагогічні технології в дошкільній освіті</vt:lpstr>
      <vt:lpstr>Інноваційні методики, технології, техніки, методи, прийоми в дошкільній освіті </vt:lpstr>
      <vt:lpstr>Не потрібно плутати, наприклад:</vt:lpstr>
      <vt:lpstr>Останні документи в галузі дошкільної освіти</vt:lpstr>
      <vt:lpstr>Отже, самонавчання, самоосвіта, постійний пошук та залучення до інноваційних процесів є важливим показником професійної підготовки майбутніх педагогів!  БАЖАЄМО ВАМ УСПІХУ!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STEM-освіта: трансдисциплінарний підхід до навчання</dc:title>
  <dc:creator>Пользователь Windows</dc:creator>
  <cp:lastModifiedBy>Светлана</cp:lastModifiedBy>
  <cp:revision>363</cp:revision>
  <dcterms:created xsi:type="dcterms:W3CDTF">2021-05-08T06:38:37Z</dcterms:created>
  <dcterms:modified xsi:type="dcterms:W3CDTF">2024-03-10T08:29:34Z</dcterms:modified>
</cp:coreProperties>
</file>