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402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968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091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2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604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165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4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5816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357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6414F07-8BCD-4271-858B-8E72525F2DBC}" type="datetimeFigureOut">
              <a:rPr lang="uk-UA" smtClean="0"/>
              <a:t>04.09.2022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AA381F-004D-4800-963D-FB4BBFCB342D}" type="slidenum">
              <a:rPr lang="uk-UA" smtClean="0"/>
              <a:t>‹№›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9B226E3-938D-462E-A32F-F2046EDA4B79}"/>
              </a:ext>
            </a:extLst>
          </p:cNvPr>
          <p:cNvSpPr/>
          <p:nvPr/>
        </p:nvSpPr>
        <p:spPr>
          <a:xfrm>
            <a:off x="3048000" y="0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Ранкові зустрічі</a:t>
            </a:r>
            <a:br>
              <a:rPr lang="en-US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віршовані вітання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64E1AC-E4DC-409B-8CD6-548A3EA69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72" y="2256706"/>
            <a:ext cx="9476803" cy="37889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038C3F-70AA-42C6-91F9-A93671130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6"/>
            <a:ext cx="2570480" cy="257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3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08E54FA-7DB5-4322-A7B9-A142339014CA}"/>
              </a:ext>
            </a:extLst>
          </p:cNvPr>
          <p:cNvSpPr txBox="1">
            <a:spLocks/>
          </p:cNvSpPr>
          <p:nvPr/>
        </p:nvSpPr>
        <p:spPr>
          <a:xfrm>
            <a:off x="4226544" y="174922"/>
            <a:ext cx="7762256" cy="478634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Поплескайте руками,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потупайте ногами,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до сонця потягніться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і друзям посміхніться.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Якщо вам веселенько –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“Ура!” - скажіть тихенько.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А як стало веселіше –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“Ура!”-  скажіть гучніше.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Якщо вам стало ще веселіше –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“Ура!” - кричіть голосніше!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BC031-90BD-4CF2-8199-E1204E5A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2" y="3208607"/>
            <a:ext cx="1922804" cy="2584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A56BFB-9B88-4842-9C08-617260C46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83" y="3978180"/>
            <a:ext cx="2013861" cy="28798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8A5683E-BE7D-498A-9164-3F9764DA8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91" y="1763567"/>
            <a:ext cx="1793201" cy="23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9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79C6989-430E-4DA2-89C5-ABF1894FC0FE}"/>
              </a:ext>
            </a:extLst>
          </p:cNvPr>
          <p:cNvSpPr txBox="1">
            <a:spLocks/>
          </p:cNvSpPr>
          <p:nvPr/>
        </p:nvSpPr>
        <p:spPr>
          <a:xfrm>
            <a:off x="3593444" y="193358"/>
            <a:ext cx="8781436" cy="46545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Треба разом привітатись: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 Добрий день!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й весело сказати: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 Добрий день!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вліво повернутись.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день! Добрий день!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F10282-5C6B-4254-B2AC-AA4E5FC60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" y="2357120"/>
            <a:ext cx="5030366" cy="45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9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012731B-BFD2-4E89-A5D9-2A96151CF155}"/>
              </a:ext>
            </a:extLst>
          </p:cNvPr>
          <p:cNvSpPr txBox="1">
            <a:spLocks/>
          </p:cNvSpPr>
          <p:nvPr/>
        </p:nvSpPr>
        <p:spPr>
          <a:xfrm>
            <a:off x="1381760" y="254318"/>
            <a:ext cx="10775022" cy="50831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Рано-вранці всі проснулись,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потягнулись, посміхнулись,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ну, а потім, гарно </a:t>
            </a:r>
            <a:r>
              <a:rPr lang="uk-UA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вмились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 сусіда подивились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і </a:t>
            </a:r>
            <a:r>
              <a:rPr lang="uk-UA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сонечко привітали:</a:t>
            </a:r>
            <a:endParaRPr lang="uk-U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“Доброго ранку!” –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сонечку сказали,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і тихенько за парти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всі посідали.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B6953-2B35-4813-B6BB-495060D5B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7" y="2255994"/>
            <a:ext cx="4452293" cy="460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0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3B5118D-AC38-4CDF-9362-9B9C9D2A3DFF}"/>
              </a:ext>
            </a:extLst>
          </p:cNvPr>
          <p:cNvSpPr txBox="1">
            <a:spLocks/>
          </p:cNvSpPr>
          <p:nvPr/>
        </p:nvSpPr>
        <p:spPr>
          <a:xfrm>
            <a:off x="3404220" y="612756"/>
            <a:ext cx="8787780" cy="421484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ранку! – всіх я вітаю.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Доброго ранку людям бажаю.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Гарного дня і спокійної ночі,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доброго вечора зичу охоче.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Доброго ранку вам! – </a:t>
            </a:r>
            <a:br>
              <a:rPr lang="uk-UA" sz="6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9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щиро вітаюсь.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Будьте здорові! – </a:t>
            </a:r>
            <a:b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людям всміхаюсь.</a:t>
            </a:r>
            <a:endParaRPr lang="ru-RU" sz="1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A8357B-72CD-41D8-A069-2D6F728D9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2512676"/>
            <a:ext cx="44704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-112380"/>
            <a:ext cx="2357120" cy="2357120"/>
          </a:xfrm>
          <a:prstGeom prst="rect">
            <a:avLst/>
          </a:prstGeom>
        </p:spPr>
      </p:pic>
      <p:sp>
        <p:nvSpPr>
          <p:cNvPr id="3" name="Содержимое 4">
            <a:extLst>
              <a:ext uri="{FF2B5EF4-FFF2-40B4-BE49-F238E27FC236}">
                <a16:creationId xmlns:a16="http://schemas.microsoft.com/office/drawing/2014/main" id="{2B070C4C-06B8-473F-8B61-D642D28F3CF5}"/>
              </a:ext>
            </a:extLst>
          </p:cNvPr>
          <p:cNvSpPr txBox="1">
            <a:spLocks/>
          </p:cNvSpPr>
          <p:nvPr/>
        </p:nvSpPr>
        <p:spPr>
          <a:xfrm>
            <a:off x="4521184" y="101600"/>
            <a:ext cx="7823216" cy="428628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Привітаймо Сонечко: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Добридень, дороге!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Привітаймо Квіточку: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Хай вона росте!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Привітаймо дощик: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Лийся</a:t>
            </a: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мов з відра!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Привітаймо друзів всіх: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Зичимо добра!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67FCC-3ED8-4552-B5E0-ECAF7D96B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8399" y="1885528"/>
            <a:ext cx="3962401" cy="47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45B816A1-818B-4723-AE3F-6F4EA06A09D1}"/>
              </a:ext>
            </a:extLst>
          </p:cNvPr>
          <p:cNvSpPr/>
          <p:nvPr/>
        </p:nvSpPr>
        <p:spPr>
          <a:xfrm>
            <a:off x="3043850" y="-449471"/>
            <a:ext cx="91481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uk-UA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“Доброго</a:t>
            </a: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ранку!” – сонечку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сказали,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сонячний зайчик в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долоньку спіймали.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Сонячний зайчик нас гріє,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настрій гарний він нам передає.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Ми  побажаємо друзям своїм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хороших думок і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гарного дня,</a:t>
            </a:r>
            <a:b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щоб думка весела і радісна була!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690B6B-458B-44C2-9B34-6FA1AF562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" y="2278779"/>
            <a:ext cx="4246880" cy="509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47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23FAA71-4849-476D-8360-801FA623A2AB}"/>
              </a:ext>
            </a:extLst>
          </p:cNvPr>
          <p:cNvSpPr txBox="1">
            <a:spLocks/>
          </p:cNvSpPr>
          <p:nvPr/>
        </p:nvSpPr>
        <p:spPr>
          <a:xfrm>
            <a:off x="-1036336" y="2024042"/>
            <a:ext cx="9225296" cy="43577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Другу руку простягни.</a:t>
            </a:r>
            <a:b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Посмішку усім </a:t>
            </a:r>
            <a:r>
              <a:rPr lang="uk-UA" sz="44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пошли</a:t>
            </a: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Добрий ранок! Добрий день!</a:t>
            </a:r>
            <a:b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Нашу зустріч розпочнем!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1B5ED-7D04-48D6-9EA6-12145E34C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157" y="680721"/>
            <a:ext cx="5911963" cy="580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FAEA5-1D7B-4502-B0D2-A23354977ED0}"/>
              </a:ext>
            </a:extLst>
          </p:cNvPr>
          <p:cNvSpPr txBox="1">
            <a:spLocks/>
          </p:cNvSpPr>
          <p:nvPr/>
        </p:nvSpPr>
        <p:spPr>
          <a:xfrm>
            <a:off x="792480" y="419569"/>
            <a:ext cx="8483600" cy="514353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dirty="0">
                <a:solidFill>
                  <a:schemeClr val="tx1"/>
                </a:solidFill>
              </a:rPr>
              <a:t>        </a:t>
            </a:r>
            <a:br>
              <a:rPr lang="uk-UA" sz="2400" dirty="0">
                <a:solidFill>
                  <a:schemeClr val="tx1"/>
                </a:solidFill>
              </a:rPr>
            </a:br>
            <a:r>
              <a:rPr lang="uk-UA" sz="20000" dirty="0">
                <a:solidFill>
                  <a:schemeClr val="tx1"/>
                </a:solidFill>
              </a:rPr>
              <a:t>       </a:t>
            </a: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ранку! 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Доброго дня!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Бажаєте ви і бажаю вам я!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Хай плещуть долоньки,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кивають голівки,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хай тупають ніжки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і сяють усмішки!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Доброго ранку! 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Доброго дня!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Бажаєте ви і бажаю вам я!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Gisha" pitchFamily="34" charset="-79"/>
              </a:rPr>
            </a:br>
            <a:br>
              <a:rPr lang="uk-UA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Gisha" pitchFamily="34" charset="-79"/>
              </a:rPr>
            </a:br>
            <a:br>
              <a:rPr lang="uk-UA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isha" pitchFamily="34" charset="-79"/>
              </a:rPr>
            </a:br>
            <a:endParaRPr lang="ru-RU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80C26B-7644-4EA7-90F5-E7E0C033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75040" y="1294895"/>
            <a:ext cx="2824480" cy="5317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4F2CE5-2C57-420A-914D-F28556E17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97760" cy="23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4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0F1D58-ECA8-45E4-B3BC-3221F9DD65A3}"/>
              </a:ext>
            </a:extLst>
          </p:cNvPr>
          <p:cNvSpPr txBox="1">
            <a:spLocks/>
          </p:cNvSpPr>
          <p:nvPr/>
        </p:nvSpPr>
        <p:spPr>
          <a:xfrm>
            <a:off x="3616960" y="-196864"/>
            <a:ext cx="8575040" cy="33575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Школо! Школо! 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Ти у нас – просто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супер, просто клас!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Ти – школяр і я – школяр!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Доброго ранку всім нам!</a:t>
            </a: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DACECF-C13E-40EA-9840-C6E5C25C3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36"/>
            <a:ext cx="1950720" cy="19507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9AFCCF-4A74-4691-B4E5-9BA05ED53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5" y="2707020"/>
            <a:ext cx="6191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3DF2E31-066B-45DC-BB40-169804C6EFF9}"/>
              </a:ext>
            </a:extLst>
          </p:cNvPr>
          <p:cNvSpPr txBox="1">
            <a:spLocks/>
          </p:cNvSpPr>
          <p:nvPr/>
        </p:nvSpPr>
        <p:spPr>
          <a:xfrm>
            <a:off x="2016418" y="376040"/>
            <a:ext cx="7503502" cy="501175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             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ранку,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Травам росистим!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ранку,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Квітам барвистим!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ранку,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Сонечку ясному!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Людям усім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усьому прекрасному.</a:t>
            </a:r>
            <a:br>
              <a:rPr lang="ru-RU" sz="5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74EEB0-74E3-46A8-AE46-12036569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5" y="3213208"/>
            <a:ext cx="2837415" cy="34504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D5852C-FBCE-4FB7-8E6F-BF7F3FEA7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920" y="3251639"/>
            <a:ext cx="2174437" cy="33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4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387A83D-308C-4D89-8268-85B35CB8C53D}"/>
              </a:ext>
            </a:extLst>
          </p:cNvPr>
          <p:cNvSpPr txBox="1">
            <a:spLocks/>
          </p:cNvSpPr>
          <p:nvPr/>
        </p:nvSpPr>
        <p:spPr>
          <a:xfrm>
            <a:off x="2190728" y="106823"/>
            <a:ext cx="9706632" cy="45005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Встало вранці сонце ясне,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Зазирнуло у віконце.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Ми до нього потяглися, 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За промінчики взялися.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Будем з сонцем ми вітатись</a:t>
            </a:r>
            <a:b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І до друзів посміхатись.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07749-54C1-4B91-9CE6-B90BF3465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86" y="3850640"/>
            <a:ext cx="7473750" cy="28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1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063"/>
            <a:ext cx="2357120" cy="235712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DBA2915-72DB-49F8-8DAA-863654E26FCB}"/>
              </a:ext>
            </a:extLst>
          </p:cNvPr>
          <p:cNvSpPr txBox="1">
            <a:spLocks/>
          </p:cNvSpPr>
          <p:nvPr/>
        </p:nvSpPr>
        <p:spPr>
          <a:xfrm>
            <a:off x="1178560" y="185074"/>
            <a:ext cx="8287396" cy="40719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Продзвенів дзвінок,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розпочався в школі урок: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 Божої ласки,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з маминої казки,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гомінких пісень.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«Добрий день всім, діти!»,</a:t>
            </a:r>
            <a:b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«Добрий день!»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олокольчик клипарт (68 фото) » Рисунки для срисовки и не только">
            <a:extLst>
              <a:ext uri="{FF2B5EF4-FFF2-40B4-BE49-F238E27FC236}">
                <a16:creationId xmlns:a16="http://schemas.microsoft.com/office/drawing/2014/main" id="{79468121-5509-4116-A970-2968B2E64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52" y="103728"/>
            <a:ext cx="2084388" cy="225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87D192-1F06-47B3-BC09-92CC5F7F3E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73" y="3942080"/>
            <a:ext cx="4384667" cy="26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71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Содержимое 4">
            <a:extLst>
              <a:ext uri="{FF2B5EF4-FFF2-40B4-BE49-F238E27FC236}">
                <a16:creationId xmlns:a16="http://schemas.microsoft.com/office/drawing/2014/main" id="{A34FBDC5-276E-4015-8320-4984E590637E}"/>
              </a:ext>
            </a:extLst>
          </p:cNvPr>
          <p:cNvSpPr txBox="1">
            <a:spLocks/>
          </p:cNvSpPr>
          <p:nvPr/>
        </p:nvSpPr>
        <p:spPr>
          <a:xfrm>
            <a:off x="2076440" y="0"/>
            <a:ext cx="7829560" cy="328614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endParaRPr lang="ru-RU" sz="800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C482182-8A98-4A3B-9869-162C5A69C1CA}"/>
              </a:ext>
            </a:extLst>
          </p:cNvPr>
          <p:cNvSpPr/>
          <p:nvPr/>
        </p:nvSpPr>
        <p:spPr>
          <a:xfrm>
            <a:off x="319021" y="2357121"/>
            <a:ext cx="7552060" cy="4540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 – це родина! </a:t>
            </a:r>
            <a:b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 – це сім’я!</a:t>
            </a:r>
          </a:p>
          <a:p>
            <a:pPr algn="ctr">
              <a:spcAft>
                <a:spcPts val="0"/>
              </a:spcAft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Один, два, три – </a:t>
            </a:r>
          </a:p>
          <a:p>
            <a:pPr algn="ctr">
              <a:spcAft>
                <a:spcPts val="0"/>
              </a:spcAft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сусіда обійми!</a:t>
            </a:r>
          </a:p>
          <a:p>
            <a:pPr algn="ctr">
              <a:spcAft>
                <a:spcPts val="0"/>
              </a:spcAft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Доброго ранку тобі і мені!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B241A-F40D-44DA-9CB8-7B1C40E81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352" y="-203200"/>
            <a:ext cx="5857448" cy="42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23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Содержимое 4">
            <a:extLst>
              <a:ext uri="{FF2B5EF4-FFF2-40B4-BE49-F238E27FC236}">
                <a16:creationId xmlns:a16="http://schemas.microsoft.com/office/drawing/2014/main" id="{EEC59E53-C883-4371-B7CE-950CC371CB6D}"/>
              </a:ext>
            </a:extLst>
          </p:cNvPr>
          <p:cNvSpPr txBox="1">
            <a:spLocks/>
          </p:cNvSpPr>
          <p:nvPr/>
        </p:nvSpPr>
        <p:spPr>
          <a:xfrm>
            <a:off x="2478500" y="127001"/>
            <a:ext cx="10077048" cy="342902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algn="ctr">
              <a:buFont typeface="Calibri" panose="020F0502020204030204" pitchFamily="34" charset="0"/>
              <a:buNone/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Ранок розпочавсь цікаво,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Світить сонечко ласкаве,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В календарик заглядає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І від посмішки аж сяє.</a:t>
            </a:r>
          </a:p>
          <a:p>
            <a:pPr algn="ctr">
              <a:buFont typeface="Calibri" panose="020F0502020204030204" pitchFamily="34" charset="0"/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uk-UA" dirty="0"/>
          </a:p>
          <a:p>
            <a:pPr algn="ctr">
              <a:buFont typeface="Calibri" panose="020F0502020204030204" pitchFamily="34" charset="0"/>
              <a:buNone/>
            </a:pPr>
            <a:endParaRPr lang="uk-UA" dirty="0"/>
          </a:p>
          <a:p>
            <a:pPr algn="ctr">
              <a:buFont typeface="Calibri" panose="020F0502020204030204" pitchFamily="34" charset="0"/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1E9307-007F-4913-A257-BFB1533A2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1" y="3609326"/>
            <a:ext cx="4146359" cy="31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9E46-CADF-401A-AE44-2200F092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2357120" cy="23571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7075991-2A21-49A0-8753-2B0C45FE0B7B}"/>
              </a:ext>
            </a:extLst>
          </p:cNvPr>
          <p:cNvSpPr txBox="1">
            <a:spLocks/>
          </p:cNvSpPr>
          <p:nvPr/>
        </p:nvSpPr>
        <p:spPr>
          <a:xfrm>
            <a:off x="3858876" y="-249572"/>
            <a:ext cx="8719204" cy="407196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19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цьому класі друзі всі!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Один, два, три!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та ви,  я та ти!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Один, два, три!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Посміхнись тому, хто зліва,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Посміхнись тому, хто справа.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дружно всі:</a:t>
            </a:r>
            <a:b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«Привіт!»</a:t>
            </a:r>
            <a:br>
              <a:rPr lang="ru-RU" sz="19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0359AA-D7E1-4742-8F7D-8946FD84B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6" y="2634915"/>
            <a:ext cx="6329684" cy="422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6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Ретроспектива">
  <a:themeElements>
    <a:clrScheme name="Ретроспектива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спектив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спектива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</TotalTime>
  <Words>116</Words>
  <Application>Microsoft Office PowerPoint</Application>
  <PresentationFormat>Широкий екран</PresentationFormat>
  <Paragraphs>36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Gisha</vt:lpstr>
      <vt:lpstr>Monotype Corsiva</vt:lpstr>
      <vt:lpstr>Times New Roman</vt:lpstr>
      <vt:lpstr>Ретроспектива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7</cp:revision>
  <dcterms:created xsi:type="dcterms:W3CDTF">2022-09-04T11:46:18Z</dcterms:created>
  <dcterms:modified xsi:type="dcterms:W3CDTF">2022-09-04T12:48:45Z</dcterms:modified>
</cp:coreProperties>
</file>