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18"/>
  </p:notesMasterIdLst>
  <p:handoutMasterIdLst>
    <p:handoutMasterId r:id="rId19"/>
  </p:handout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26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ru-RU" altLang="en-US"/>
          </a:p>
        </p:txBody>
      </p:sp>
      <p:sp>
        <p:nvSpPr>
          <p:cNvPr id="5325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ru-RU" altLang="en-US"/>
          </a:p>
        </p:txBody>
      </p:sp>
      <p:sp>
        <p:nvSpPr>
          <p:cNvPr id="5325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ru-RU" altLang="en-US"/>
          </a:p>
        </p:txBody>
      </p:sp>
      <p:sp>
        <p:nvSpPr>
          <p:cNvPr id="5325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7B8C40-0F0B-4FE6-A91D-37674C9D65F0}" type="slidenum">
              <a:rPr lang="ru-RU" altLang="en-US"/>
              <a:pPr/>
              <a:t>‹#›</a:t>
            </a:fld>
            <a:endParaRPr lang="ru-RU"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ru-RU" altLang="en-US"/>
          </a:p>
        </p:txBody>
      </p:sp>
      <p:sp>
        <p:nvSpPr>
          <p:cNvPr id="5222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ru-RU" altLang="en-US"/>
          </a:p>
        </p:txBody>
      </p:sp>
      <p:sp>
        <p:nvSpPr>
          <p:cNvPr id="522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222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en-US" smtClean="0"/>
              <a:t>Образец текста</a:t>
            </a:r>
          </a:p>
          <a:p>
            <a:pPr lvl="1"/>
            <a:r>
              <a:rPr lang="ru-RU" altLang="en-US" smtClean="0"/>
              <a:t>Второй уровень</a:t>
            </a:r>
          </a:p>
          <a:p>
            <a:pPr lvl="2"/>
            <a:r>
              <a:rPr lang="ru-RU" altLang="en-US" smtClean="0"/>
              <a:t>Третий уровень</a:t>
            </a:r>
          </a:p>
          <a:p>
            <a:pPr lvl="3"/>
            <a:r>
              <a:rPr lang="ru-RU" altLang="en-US" smtClean="0"/>
              <a:t>Четвертый уровень</a:t>
            </a:r>
          </a:p>
          <a:p>
            <a:pPr lvl="4"/>
            <a:r>
              <a:rPr lang="ru-RU" altLang="en-US" smtClean="0"/>
              <a:t>Пятый уровень</a:t>
            </a:r>
          </a:p>
        </p:txBody>
      </p:sp>
      <p:sp>
        <p:nvSpPr>
          <p:cNvPr id="5223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ru-RU" altLang="en-US"/>
          </a:p>
        </p:txBody>
      </p:sp>
      <p:sp>
        <p:nvSpPr>
          <p:cNvPr id="5223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BB59F320-F3C7-4F5C-9DE5-70067B0756A6}" type="slidenum">
              <a:rPr lang="ru-RU" altLang="en-US"/>
              <a:pPr/>
              <a:t>‹#›</a:t>
            </a:fld>
            <a:endParaRPr lang="ru-RU"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92461C-1CCC-4013-BA59-6FC08F48F5DE}" type="slidenum">
              <a:rPr lang="ru-RU" altLang="en-US"/>
              <a:pPr/>
              <a:t>1</a:t>
            </a:fld>
            <a:endParaRPr lang="ru-RU" altLang="en-US"/>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DEE3EA-00F6-4058-A62F-8B1357F40652}" type="slidenum">
              <a:rPr lang="ru-RU" altLang="en-US"/>
              <a:pPr/>
              <a:t>10</a:t>
            </a:fld>
            <a:endParaRPr lang="ru-RU" altLang="en-US"/>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B6E5E8-6C77-4854-B412-8516127DE877}" type="slidenum">
              <a:rPr lang="ru-RU" altLang="en-US"/>
              <a:pPr/>
              <a:t>11</a:t>
            </a:fld>
            <a:endParaRPr lang="ru-RU" alt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A3EA81-1862-4723-9066-B68AB916DC86}" type="slidenum">
              <a:rPr lang="ru-RU" altLang="en-US"/>
              <a:pPr/>
              <a:t>12</a:t>
            </a:fld>
            <a:endParaRPr lang="ru-RU" alt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493C45-B9CD-45B6-9948-31B1F3045143}" type="slidenum">
              <a:rPr lang="ru-RU" altLang="en-US"/>
              <a:pPr/>
              <a:t>13</a:t>
            </a:fld>
            <a:endParaRPr lang="ru-RU" alt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4EABD5-F663-4CAE-BF3E-2B2052EF767E}" type="slidenum">
              <a:rPr lang="ru-RU" altLang="en-US"/>
              <a:pPr/>
              <a:t>14</a:t>
            </a:fld>
            <a:endParaRPr lang="ru-RU" altLang="en-US"/>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50B214-6B41-48B5-8152-A4DF429AB9B1}" type="slidenum">
              <a:rPr lang="ru-RU" altLang="en-US"/>
              <a:pPr/>
              <a:t>15</a:t>
            </a:fld>
            <a:endParaRPr lang="ru-RU" alt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5E7978-1108-4BB3-9DBE-5C9C70AFE954}" type="slidenum">
              <a:rPr lang="ru-RU" altLang="en-US"/>
              <a:pPr/>
              <a:t>16</a:t>
            </a:fld>
            <a:endParaRPr lang="ru-RU" altLang="en-US"/>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546D77-1458-4403-87C0-3A02B0D0F226}" type="slidenum">
              <a:rPr lang="ru-RU" altLang="en-US"/>
              <a:pPr/>
              <a:t>2</a:t>
            </a:fld>
            <a:endParaRPr lang="ru-RU" altLang="en-US"/>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850A09-4585-42AD-A8B6-3C184B090F65}" type="slidenum">
              <a:rPr lang="ru-RU" altLang="en-US"/>
              <a:pPr/>
              <a:t>3</a:t>
            </a:fld>
            <a:endParaRPr lang="ru-RU" altLang="en-US"/>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462E7C-7341-496D-96EB-699BAB11F982}" type="slidenum">
              <a:rPr lang="ru-RU" altLang="en-US"/>
              <a:pPr/>
              <a:t>4</a:t>
            </a:fld>
            <a:endParaRPr lang="ru-RU" altLang="en-US"/>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D0DFEF-2147-4D7A-B8B3-A21262BF6080}" type="slidenum">
              <a:rPr lang="ru-RU" altLang="en-US"/>
              <a:pPr/>
              <a:t>5</a:t>
            </a:fld>
            <a:endParaRPr lang="ru-RU" altLang="en-US"/>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876D73-2752-4597-8660-68B4F91F2BCC}" type="slidenum">
              <a:rPr lang="ru-RU" altLang="en-US"/>
              <a:pPr/>
              <a:t>6</a:t>
            </a:fld>
            <a:endParaRPr lang="ru-RU" altLang="en-US"/>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E86837-3065-498F-81E5-542E27B42534}" type="slidenum">
              <a:rPr lang="ru-RU" altLang="en-US"/>
              <a:pPr/>
              <a:t>7</a:t>
            </a:fld>
            <a:endParaRPr lang="ru-RU" altLang="en-US"/>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6BAB3E-C850-4549-87F9-FD2AF8097C07}" type="slidenum">
              <a:rPr lang="ru-RU" altLang="en-US"/>
              <a:pPr/>
              <a:t>8</a:t>
            </a:fld>
            <a:endParaRPr lang="ru-RU" altLang="en-US"/>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BCCC9C-118D-46F6-AA26-9E4216DCBB5D}" type="slidenum">
              <a:rPr lang="ru-RU" altLang="en-US"/>
              <a:pPr/>
              <a:t>9</a:t>
            </a:fld>
            <a:endParaRPr lang="ru-RU" altLang="en-US"/>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Титульный слайд">
    <p:spTree>
      <p:nvGrpSpPr>
        <p:cNvPr id="1" name=""/>
        <p:cNvGrpSpPr/>
        <p:nvPr/>
      </p:nvGrpSpPr>
      <p:grpSpPr>
        <a:xfrm>
          <a:off x="0" y="0"/>
          <a:ext cx="0" cy="0"/>
          <a:chOff x="0" y="0"/>
          <a:chExt cx="0" cy="0"/>
        </a:xfrm>
      </p:grpSpPr>
      <p:grpSp>
        <p:nvGrpSpPr>
          <p:cNvPr id="37890" name="Group 2"/>
          <p:cNvGrpSpPr>
            <a:grpSpLocks/>
          </p:cNvGrpSpPr>
          <p:nvPr/>
        </p:nvGrpSpPr>
        <p:grpSpPr bwMode="auto">
          <a:xfrm>
            <a:off x="1658938" y="1600200"/>
            <a:ext cx="6837362" cy="3200400"/>
            <a:chOff x="1045" y="1008"/>
            <a:chExt cx="4307" cy="2016"/>
          </a:xfrm>
        </p:grpSpPr>
        <p:sp>
          <p:nvSpPr>
            <p:cNvPr id="37891" name="Oval 3"/>
            <p:cNvSpPr>
              <a:spLocks noChangeArrowheads="1"/>
            </p:cNvSpPr>
            <p:nvPr/>
          </p:nvSpPr>
          <p:spPr bwMode="hidden">
            <a:xfrm flipH="1">
              <a:off x="4392" y="1008"/>
              <a:ext cx="960" cy="96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anose="02020603050405020304" pitchFamily="18" charset="0"/>
              </a:endParaRPr>
            </a:p>
          </p:txBody>
        </p:sp>
        <p:sp>
          <p:nvSpPr>
            <p:cNvPr id="37892" name="Oval 4"/>
            <p:cNvSpPr>
              <a:spLocks noChangeArrowheads="1"/>
            </p:cNvSpPr>
            <p:nvPr/>
          </p:nvSpPr>
          <p:spPr bwMode="hidden">
            <a:xfrm flipH="1">
              <a:off x="3264" y="1008"/>
              <a:ext cx="960" cy="960"/>
            </a:xfrm>
            <a:prstGeom prst="ellipse">
              <a:avLst/>
            </a:prstGeom>
            <a:solidFill>
              <a:schemeClr val="accent2"/>
            </a:soli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anose="02020603050405020304" pitchFamily="18" charset="0"/>
              </a:endParaRPr>
            </a:p>
          </p:txBody>
        </p:sp>
        <p:sp>
          <p:nvSpPr>
            <p:cNvPr id="37893" name="Oval 5"/>
            <p:cNvSpPr>
              <a:spLocks noChangeArrowheads="1"/>
            </p:cNvSpPr>
            <p:nvPr/>
          </p:nvSpPr>
          <p:spPr bwMode="hidden">
            <a:xfrm flipH="1">
              <a:off x="2136" y="1008"/>
              <a:ext cx="960" cy="960"/>
            </a:xfrm>
            <a:prstGeom prst="ellipse">
              <a:avLst/>
            </a:prstGeom>
            <a:noFill/>
            <a:ln w="28575">
              <a:solidFill>
                <a:schemeClr val="accent2"/>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anose="02020603050405020304" pitchFamily="18" charset="0"/>
              </a:endParaRPr>
            </a:p>
          </p:txBody>
        </p:sp>
        <p:sp>
          <p:nvSpPr>
            <p:cNvPr id="37894" name="Oval 6"/>
            <p:cNvSpPr>
              <a:spLocks noChangeArrowheads="1"/>
            </p:cNvSpPr>
            <p:nvPr/>
          </p:nvSpPr>
          <p:spPr bwMode="hidden">
            <a:xfrm flipH="1">
              <a:off x="2136" y="2064"/>
              <a:ext cx="960" cy="960"/>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anose="02020603050405020304" pitchFamily="18" charset="0"/>
              </a:endParaRPr>
            </a:p>
          </p:txBody>
        </p:sp>
        <p:sp>
          <p:nvSpPr>
            <p:cNvPr id="37895" name="Oval 7"/>
            <p:cNvSpPr>
              <a:spLocks noChangeArrowheads="1"/>
            </p:cNvSpPr>
            <p:nvPr/>
          </p:nvSpPr>
          <p:spPr bwMode="hidden">
            <a:xfrm flipH="1">
              <a:off x="1045" y="2064"/>
              <a:ext cx="960" cy="960"/>
            </a:xfrm>
            <a:prstGeom prst="ellipse">
              <a:avLst/>
            </a:prstGeom>
            <a:solidFill>
              <a:schemeClr val="accent2"/>
            </a:soli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anose="02020603050405020304" pitchFamily="18" charset="0"/>
              </a:endParaRPr>
            </a:p>
          </p:txBody>
        </p:sp>
        <p:sp>
          <p:nvSpPr>
            <p:cNvPr id="37896" name="Oval 8"/>
            <p:cNvSpPr>
              <a:spLocks noChangeArrowheads="1"/>
            </p:cNvSpPr>
            <p:nvPr/>
          </p:nvSpPr>
          <p:spPr bwMode="hidden">
            <a:xfrm flipH="1">
              <a:off x="4392" y="2064"/>
              <a:ext cx="960" cy="960"/>
            </a:xfrm>
            <a:prstGeom prst="ellipse">
              <a:avLst/>
            </a:prstGeom>
            <a:noFill/>
            <a:ln w="28575">
              <a:solidFill>
                <a:schemeClr val="accent2"/>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anose="02020603050405020304" pitchFamily="18" charset="0"/>
              </a:endParaRPr>
            </a:p>
          </p:txBody>
        </p:sp>
      </p:grpSp>
      <p:sp>
        <p:nvSpPr>
          <p:cNvPr id="37897" name="Rectangle 9"/>
          <p:cNvSpPr>
            <a:spLocks noGrp="1" noChangeArrowheads="1"/>
          </p:cNvSpPr>
          <p:nvPr>
            <p:ph type="dt" sz="half" idx="2"/>
          </p:nvPr>
        </p:nvSpPr>
        <p:spPr/>
        <p:txBody>
          <a:bodyPr/>
          <a:lstStyle>
            <a:lvl1pPr>
              <a:defRPr/>
            </a:lvl1pPr>
          </a:lstStyle>
          <a:p>
            <a:endParaRPr lang="ru-RU" altLang="en-US"/>
          </a:p>
        </p:txBody>
      </p:sp>
      <p:sp>
        <p:nvSpPr>
          <p:cNvPr id="37898" name="Rectangle 10"/>
          <p:cNvSpPr>
            <a:spLocks noGrp="1" noChangeArrowheads="1"/>
          </p:cNvSpPr>
          <p:nvPr>
            <p:ph type="ftr" sz="quarter" idx="3"/>
          </p:nvPr>
        </p:nvSpPr>
        <p:spPr/>
        <p:txBody>
          <a:bodyPr/>
          <a:lstStyle>
            <a:lvl1pPr>
              <a:defRPr/>
            </a:lvl1pPr>
          </a:lstStyle>
          <a:p>
            <a:endParaRPr lang="ru-RU" altLang="en-US"/>
          </a:p>
        </p:txBody>
      </p:sp>
      <p:sp>
        <p:nvSpPr>
          <p:cNvPr id="37899" name="Rectangle 11"/>
          <p:cNvSpPr>
            <a:spLocks noGrp="1" noChangeArrowheads="1"/>
          </p:cNvSpPr>
          <p:nvPr>
            <p:ph type="sldNum" sz="quarter" idx="4"/>
          </p:nvPr>
        </p:nvSpPr>
        <p:spPr/>
        <p:txBody>
          <a:bodyPr/>
          <a:lstStyle>
            <a:lvl1pPr>
              <a:defRPr/>
            </a:lvl1pPr>
          </a:lstStyle>
          <a:p>
            <a:fld id="{B84CEA76-DBF1-4C89-9737-E991B63092BD}" type="slidenum">
              <a:rPr lang="ru-RU" altLang="en-US"/>
              <a:pPr/>
              <a:t>‹#›</a:t>
            </a:fld>
            <a:endParaRPr lang="ru-RU" altLang="en-US"/>
          </a:p>
        </p:txBody>
      </p:sp>
      <p:sp>
        <p:nvSpPr>
          <p:cNvPr id="37900" name="Rectangle 12"/>
          <p:cNvSpPr>
            <a:spLocks noGrp="1" noChangeArrowheads="1"/>
          </p:cNvSpPr>
          <p:nvPr>
            <p:ph type="ctrTitle"/>
          </p:nvPr>
        </p:nvSpPr>
        <p:spPr>
          <a:xfrm>
            <a:off x="685800" y="1219200"/>
            <a:ext cx="7772400" cy="1933575"/>
          </a:xfrm>
        </p:spPr>
        <p:txBody>
          <a:bodyPr anchor="b"/>
          <a:lstStyle>
            <a:lvl1pPr algn="r">
              <a:defRPr sz="4400"/>
            </a:lvl1pPr>
          </a:lstStyle>
          <a:p>
            <a:pPr lvl="0"/>
            <a:r>
              <a:rPr lang="ru-RU" altLang="en-US" noProof="0" smtClean="0"/>
              <a:t>Образец заголовка</a:t>
            </a:r>
          </a:p>
        </p:txBody>
      </p:sp>
      <p:sp>
        <p:nvSpPr>
          <p:cNvPr id="37901" name="Rectangle 13"/>
          <p:cNvSpPr>
            <a:spLocks noGrp="1" noChangeArrowheads="1"/>
          </p:cNvSpPr>
          <p:nvPr>
            <p:ph type="subTitle" idx="1"/>
          </p:nvPr>
        </p:nvSpPr>
        <p:spPr>
          <a:xfrm>
            <a:off x="2057400" y="3505200"/>
            <a:ext cx="6400800" cy="1752600"/>
          </a:xfrm>
        </p:spPr>
        <p:txBody>
          <a:bodyPr/>
          <a:lstStyle>
            <a:lvl1pPr marL="0" indent="0" algn="r">
              <a:buFont typeface="Wingdings" panose="05000000000000000000" pitchFamily="2" charset="2"/>
              <a:buNone/>
              <a:defRPr/>
            </a:lvl1pPr>
          </a:lstStyle>
          <a:p>
            <a:pPr lvl="0"/>
            <a:r>
              <a:rPr lang="ru-RU" altLang="en-US" noProof="0" smtClean="0"/>
              <a:t>Образец подзаголовка</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7900"/>
                                        </p:tgtEl>
                                        <p:attrNameLst>
                                          <p:attrName>style.visibility</p:attrName>
                                        </p:attrNameLst>
                                      </p:cBhvr>
                                      <p:to>
                                        <p:strVal val="visible"/>
                                      </p:to>
                                    </p:set>
                                    <p:animEffect transition="in" filter="fade">
                                      <p:cBhvr>
                                        <p:cTn id="7" dur="800" decel="100000"/>
                                        <p:tgtEl>
                                          <p:spTgt spid="37900"/>
                                        </p:tgtEl>
                                      </p:cBhvr>
                                    </p:animEffect>
                                    <p:anim calcmode="lin" valueType="num">
                                      <p:cBhvr>
                                        <p:cTn id="8" dur="800" decel="100000" fill="hold"/>
                                        <p:tgtEl>
                                          <p:spTgt spid="37900"/>
                                        </p:tgtEl>
                                        <p:attrNameLst>
                                          <p:attrName>style.rotation</p:attrName>
                                        </p:attrNameLst>
                                      </p:cBhvr>
                                      <p:tavLst>
                                        <p:tav tm="0">
                                          <p:val>
                                            <p:fltVal val="-90"/>
                                          </p:val>
                                        </p:tav>
                                        <p:tav tm="100000">
                                          <p:val>
                                            <p:fltVal val="0"/>
                                          </p:val>
                                        </p:tav>
                                      </p:tavLst>
                                    </p:anim>
                                    <p:anim calcmode="lin" valueType="num">
                                      <p:cBhvr>
                                        <p:cTn id="9" dur="800" decel="100000" fill="hold"/>
                                        <p:tgtEl>
                                          <p:spTgt spid="37900"/>
                                        </p:tgtEl>
                                        <p:attrNameLst>
                                          <p:attrName>ppt_x</p:attrName>
                                        </p:attrNameLst>
                                      </p:cBhvr>
                                      <p:tavLst>
                                        <p:tav tm="0">
                                          <p:val>
                                            <p:strVal val="#ppt_x+0.4"/>
                                          </p:val>
                                        </p:tav>
                                        <p:tav tm="100000">
                                          <p:val>
                                            <p:strVal val="#ppt_x-0.05"/>
                                          </p:val>
                                        </p:tav>
                                      </p:tavLst>
                                    </p:anim>
                                    <p:anim calcmode="lin" valueType="num">
                                      <p:cBhvr>
                                        <p:cTn id="10" dur="800" decel="100000" fill="hold"/>
                                        <p:tgtEl>
                                          <p:spTgt spid="3790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790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7900"/>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7901">
                                            <p:txEl>
                                              <p:pRg st="0" end="0"/>
                                            </p:txEl>
                                          </p:spTgt>
                                        </p:tgtEl>
                                        <p:attrNameLst>
                                          <p:attrName>style.visibility</p:attrName>
                                        </p:attrNameLst>
                                      </p:cBhvr>
                                      <p:to>
                                        <p:strVal val="visible"/>
                                      </p:to>
                                    </p:set>
                                    <p:animEffect transition="in" filter="fade">
                                      <p:cBhvr>
                                        <p:cTn id="17" dur="1000"/>
                                        <p:tgtEl>
                                          <p:spTgt spid="37901">
                                            <p:txEl>
                                              <p:pRg st="0" end="0"/>
                                            </p:txEl>
                                          </p:spTgt>
                                        </p:tgtEl>
                                      </p:cBhvr>
                                    </p:animEffect>
                                    <p:anim calcmode="lin" valueType="num">
                                      <p:cBhvr>
                                        <p:cTn id="18" dur="1000" fill="hold"/>
                                        <p:tgtEl>
                                          <p:spTgt spid="37901">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790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900" grpId="0"/>
      <p:bldP spid="37901" grpId="0" build="p">
        <p:tmplLst>
          <p:tmpl lvl="1">
            <p:tnLst>
              <p:par>
                <p:cTn presetID="47" presetClass="entr" presetSubtype="0" fill="hold" nodeType="clickEffect">
                  <p:stCondLst>
                    <p:cond delay="0"/>
                  </p:stCondLst>
                  <p:childTnLst>
                    <p:set>
                      <p:cBhvr>
                        <p:cTn dur="1" fill="hold">
                          <p:stCondLst>
                            <p:cond delay="0"/>
                          </p:stCondLst>
                        </p:cTn>
                        <p:tgtEl>
                          <p:spTgt spid="37901"/>
                        </p:tgtEl>
                        <p:attrNameLst>
                          <p:attrName>style.visibility</p:attrName>
                        </p:attrNameLst>
                      </p:cBhvr>
                      <p:to>
                        <p:strVal val="visible"/>
                      </p:to>
                    </p:set>
                    <p:animEffect transition="in" filter="fade">
                      <p:cBhvr>
                        <p:cTn dur="1000"/>
                        <p:tgtEl>
                          <p:spTgt spid="37901"/>
                        </p:tgtEl>
                      </p:cBhvr>
                    </p:animEffect>
                    <p:anim calcmode="lin" valueType="num">
                      <p:cBhvr>
                        <p:cTn dur="1000" fill="hold"/>
                        <p:tgtEl>
                          <p:spTgt spid="37901"/>
                        </p:tgtEl>
                        <p:attrNameLst>
                          <p:attrName>ppt_x</p:attrName>
                        </p:attrNameLst>
                      </p:cBhvr>
                      <p:tavLst>
                        <p:tav tm="0">
                          <p:val>
                            <p:strVal val="#ppt_x"/>
                          </p:val>
                        </p:tav>
                        <p:tav tm="100000">
                          <p:val>
                            <p:strVal val="#ppt_x"/>
                          </p:val>
                        </p:tav>
                      </p:tavLst>
                    </p:anim>
                    <p:anim calcmode="lin" valueType="num">
                      <p:cBhvr>
                        <p:cTn dur="1000" fill="hold"/>
                        <p:tgtEl>
                          <p:spTgt spid="37901"/>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lvl1pPr>
              <a:defRPr/>
            </a:lvl1pPr>
          </a:lstStyle>
          <a:p>
            <a:endParaRPr lang="ru-RU" altLang="en-US"/>
          </a:p>
        </p:txBody>
      </p:sp>
      <p:sp>
        <p:nvSpPr>
          <p:cNvPr id="5" name="Нижний колонтитул 4"/>
          <p:cNvSpPr>
            <a:spLocks noGrp="1"/>
          </p:cNvSpPr>
          <p:nvPr>
            <p:ph type="ftr" sz="quarter" idx="11"/>
          </p:nvPr>
        </p:nvSpPr>
        <p:spPr/>
        <p:txBody>
          <a:bodyPr/>
          <a:lstStyle>
            <a:lvl1pPr>
              <a:defRPr/>
            </a:lvl1pPr>
          </a:lstStyle>
          <a:p>
            <a:endParaRPr lang="ru-RU" altLang="en-US"/>
          </a:p>
        </p:txBody>
      </p:sp>
      <p:sp>
        <p:nvSpPr>
          <p:cNvPr id="6" name="Номер слайда 5"/>
          <p:cNvSpPr>
            <a:spLocks noGrp="1"/>
          </p:cNvSpPr>
          <p:nvPr>
            <p:ph type="sldNum" sz="quarter" idx="12"/>
          </p:nvPr>
        </p:nvSpPr>
        <p:spPr/>
        <p:txBody>
          <a:bodyPr/>
          <a:lstStyle>
            <a:lvl1pPr>
              <a:defRPr/>
            </a:lvl1pPr>
          </a:lstStyle>
          <a:p>
            <a:fld id="{6BB31D76-BC63-4861-9E1B-3790AFC31362}" type="slidenum">
              <a:rPr lang="ru-RU" altLang="en-US"/>
              <a:pPr/>
              <a:t>‹#›</a:t>
            </a:fld>
            <a:endParaRPr lang="ru-RU" altLang="en-US"/>
          </a:p>
        </p:txBody>
      </p:sp>
    </p:spTree>
    <p:extLst>
      <p:ext uri="{BB962C8B-B14F-4D97-AF65-F5344CB8AC3E}">
        <p14:creationId xmlns:p14="http://schemas.microsoft.com/office/powerpoint/2010/main" val="425392437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6287"/>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8"/>
            <a:ext cx="6019800" cy="585628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lvl1pPr>
              <a:defRPr/>
            </a:lvl1pPr>
          </a:lstStyle>
          <a:p>
            <a:endParaRPr lang="ru-RU" altLang="en-US"/>
          </a:p>
        </p:txBody>
      </p:sp>
      <p:sp>
        <p:nvSpPr>
          <p:cNvPr id="5" name="Нижний колонтитул 4"/>
          <p:cNvSpPr>
            <a:spLocks noGrp="1"/>
          </p:cNvSpPr>
          <p:nvPr>
            <p:ph type="ftr" sz="quarter" idx="11"/>
          </p:nvPr>
        </p:nvSpPr>
        <p:spPr/>
        <p:txBody>
          <a:bodyPr/>
          <a:lstStyle>
            <a:lvl1pPr>
              <a:defRPr/>
            </a:lvl1pPr>
          </a:lstStyle>
          <a:p>
            <a:endParaRPr lang="ru-RU" altLang="en-US"/>
          </a:p>
        </p:txBody>
      </p:sp>
      <p:sp>
        <p:nvSpPr>
          <p:cNvPr id="6" name="Номер слайда 5"/>
          <p:cNvSpPr>
            <a:spLocks noGrp="1"/>
          </p:cNvSpPr>
          <p:nvPr>
            <p:ph type="sldNum" sz="quarter" idx="12"/>
          </p:nvPr>
        </p:nvSpPr>
        <p:spPr/>
        <p:txBody>
          <a:bodyPr/>
          <a:lstStyle>
            <a:lvl1pPr>
              <a:defRPr/>
            </a:lvl1pPr>
          </a:lstStyle>
          <a:p>
            <a:fld id="{FA80D5BB-2FAE-49AB-94D5-C77338BB3CFE}" type="slidenum">
              <a:rPr lang="ru-RU" altLang="en-US"/>
              <a:pPr/>
              <a:t>‹#›</a:t>
            </a:fld>
            <a:endParaRPr lang="ru-RU" altLang="en-US"/>
          </a:p>
        </p:txBody>
      </p:sp>
    </p:spTree>
    <p:extLst>
      <p:ext uri="{BB962C8B-B14F-4D97-AF65-F5344CB8AC3E}">
        <p14:creationId xmlns:p14="http://schemas.microsoft.com/office/powerpoint/2010/main" val="3153957208"/>
      </p:ext>
    </p:extLst>
  </p:cSld>
  <p:clrMapOvr>
    <a:masterClrMapping/>
  </p:clrMapOvr>
  <p:transition>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lvl1pPr>
              <a:defRPr/>
            </a:lvl1pPr>
          </a:lstStyle>
          <a:p>
            <a:endParaRPr lang="ru-RU" altLang="en-US"/>
          </a:p>
        </p:txBody>
      </p:sp>
      <p:sp>
        <p:nvSpPr>
          <p:cNvPr id="5" name="Нижний колонтитул 4"/>
          <p:cNvSpPr>
            <a:spLocks noGrp="1"/>
          </p:cNvSpPr>
          <p:nvPr>
            <p:ph type="ftr" sz="quarter" idx="11"/>
          </p:nvPr>
        </p:nvSpPr>
        <p:spPr/>
        <p:txBody>
          <a:bodyPr/>
          <a:lstStyle>
            <a:lvl1pPr>
              <a:defRPr/>
            </a:lvl1pPr>
          </a:lstStyle>
          <a:p>
            <a:endParaRPr lang="ru-RU" altLang="en-US"/>
          </a:p>
        </p:txBody>
      </p:sp>
      <p:sp>
        <p:nvSpPr>
          <p:cNvPr id="6" name="Номер слайда 5"/>
          <p:cNvSpPr>
            <a:spLocks noGrp="1"/>
          </p:cNvSpPr>
          <p:nvPr>
            <p:ph type="sldNum" sz="quarter" idx="12"/>
          </p:nvPr>
        </p:nvSpPr>
        <p:spPr/>
        <p:txBody>
          <a:bodyPr/>
          <a:lstStyle>
            <a:lvl1pPr>
              <a:defRPr/>
            </a:lvl1pPr>
          </a:lstStyle>
          <a:p>
            <a:fld id="{1EC9F569-76AB-4647-82A2-015D0699DE16}" type="slidenum">
              <a:rPr lang="ru-RU" altLang="en-US"/>
              <a:pPr/>
              <a:t>‹#›</a:t>
            </a:fld>
            <a:endParaRPr lang="ru-RU" altLang="en-US"/>
          </a:p>
        </p:txBody>
      </p:sp>
    </p:spTree>
    <p:extLst>
      <p:ext uri="{BB962C8B-B14F-4D97-AF65-F5344CB8AC3E}">
        <p14:creationId xmlns:p14="http://schemas.microsoft.com/office/powerpoint/2010/main" val="1502787225"/>
      </p:ext>
    </p:extLst>
  </p:cSld>
  <p:clrMapOvr>
    <a:masterClrMapping/>
  </p:clrMapOvr>
  <p:transition>
    <p:comb/>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8"/>
            <a:ext cx="7886700" cy="2852737"/>
          </a:xfrm>
        </p:spPr>
        <p:txBody>
          <a:bodyPr anchor="b"/>
          <a:lstStyle>
            <a:lvl1pPr>
              <a:defRPr sz="6000"/>
            </a:lvl1pPr>
          </a:lstStyle>
          <a:p>
            <a:r>
              <a:rPr lang="ru-RU" smtClean="0"/>
              <a:t>Образец заголовка</a:t>
            </a:r>
            <a:endParaRPr lang="en-US"/>
          </a:p>
        </p:txBody>
      </p:sp>
      <p:sp>
        <p:nvSpPr>
          <p:cNvPr id="3" name="Текст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ltLang="en-US"/>
          </a:p>
        </p:txBody>
      </p:sp>
      <p:sp>
        <p:nvSpPr>
          <p:cNvPr id="5" name="Нижний колонтитул 4"/>
          <p:cNvSpPr>
            <a:spLocks noGrp="1"/>
          </p:cNvSpPr>
          <p:nvPr>
            <p:ph type="ftr" sz="quarter" idx="11"/>
          </p:nvPr>
        </p:nvSpPr>
        <p:spPr/>
        <p:txBody>
          <a:bodyPr/>
          <a:lstStyle>
            <a:lvl1pPr>
              <a:defRPr/>
            </a:lvl1pPr>
          </a:lstStyle>
          <a:p>
            <a:endParaRPr lang="ru-RU" altLang="en-US"/>
          </a:p>
        </p:txBody>
      </p:sp>
      <p:sp>
        <p:nvSpPr>
          <p:cNvPr id="6" name="Номер слайда 5"/>
          <p:cNvSpPr>
            <a:spLocks noGrp="1"/>
          </p:cNvSpPr>
          <p:nvPr>
            <p:ph type="sldNum" sz="quarter" idx="12"/>
          </p:nvPr>
        </p:nvSpPr>
        <p:spPr/>
        <p:txBody>
          <a:bodyPr/>
          <a:lstStyle>
            <a:lvl1pPr>
              <a:defRPr/>
            </a:lvl1pPr>
          </a:lstStyle>
          <a:p>
            <a:fld id="{FF338CE2-80FE-4360-94C2-C734CF2464D4}" type="slidenum">
              <a:rPr lang="ru-RU" altLang="en-US"/>
              <a:pPr/>
              <a:t>‹#›</a:t>
            </a:fld>
            <a:endParaRPr lang="ru-RU" altLang="en-US"/>
          </a:p>
        </p:txBody>
      </p:sp>
    </p:spTree>
    <p:extLst>
      <p:ext uri="{BB962C8B-B14F-4D97-AF65-F5344CB8AC3E}">
        <p14:creationId xmlns:p14="http://schemas.microsoft.com/office/powerpoint/2010/main" val="2037979307"/>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lvl1pPr>
              <a:defRPr/>
            </a:lvl1pPr>
          </a:lstStyle>
          <a:p>
            <a:endParaRPr lang="ru-RU" altLang="en-US"/>
          </a:p>
        </p:txBody>
      </p:sp>
      <p:sp>
        <p:nvSpPr>
          <p:cNvPr id="6" name="Нижний колонтитул 5"/>
          <p:cNvSpPr>
            <a:spLocks noGrp="1"/>
          </p:cNvSpPr>
          <p:nvPr>
            <p:ph type="ftr" sz="quarter" idx="11"/>
          </p:nvPr>
        </p:nvSpPr>
        <p:spPr/>
        <p:txBody>
          <a:bodyPr/>
          <a:lstStyle>
            <a:lvl1pPr>
              <a:defRPr/>
            </a:lvl1pPr>
          </a:lstStyle>
          <a:p>
            <a:endParaRPr lang="ru-RU" altLang="en-US"/>
          </a:p>
        </p:txBody>
      </p:sp>
      <p:sp>
        <p:nvSpPr>
          <p:cNvPr id="7" name="Номер слайда 6"/>
          <p:cNvSpPr>
            <a:spLocks noGrp="1"/>
          </p:cNvSpPr>
          <p:nvPr>
            <p:ph type="sldNum" sz="quarter" idx="12"/>
          </p:nvPr>
        </p:nvSpPr>
        <p:spPr/>
        <p:txBody>
          <a:bodyPr/>
          <a:lstStyle>
            <a:lvl1pPr>
              <a:defRPr/>
            </a:lvl1pPr>
          </a:lstStyle>
          <a:p>
            <a:fld id="{2B551FB7-D404-4594-B3D0-7B9E5B240B39}" type="slidenum">
              <a:rPr lang="ru-RU" altLang="en-US"/>
              <a:pPr/>
              <a:t>‹#›</a:t>
            </a:fld>
            <a:endParaRPr lang="ru-RU" altLang="en-US"/>
          </a:p>
        </p:txBody>
      </p:sp>
    </p:spTree>
    <p:extLst>
      <p:ext uri="{BB962C8B-B14F-4D97-AF65-F5344CB8AC3E}">
        <p14:creationId xmlns:p14="http://schemas.microsoft.com/office/powerpoint/2010/main" val="27513762"/>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365125"/>
            <a:ext cx="7886700" cy="1325563"/>
          </a:xfrm>
        </p:spPr>
        <p:txBody>
          <a:bodyPr/>
          <a:lstStyle/>
          <a:p>
            <a:r>
              <a:rPr lang="ru-RU" smtClean="0"/>
              <a:t>Образец заголовка</a:t>
            </a:r>
            <a:endParaRPr lang="en-US"/>
          </a:p>
        </p:txBody>
      </p:sp>
      <p:sp>
        <p:nvSpPr>
          <p:cNvPr id="3" name="Текст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630238" y="2505075"/>
            <a:ext cx="386873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29150" y="2505075"/>
            <a:ext cx="38877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lvl1pPr>
              <a:defRPr/>
            </a:lvl1pPr>
          </a:lstStyle>
          <a:p>
            <a:endParaRPr lang="ru-RU" altLang="en-US"/>
          </a:p>
        </p:txBody>
      </p:sp>
      <p:sp>
        <p:nvSpPr>
          <p:cNvPr id="8" name="Нижний колонтитул 7"/>
          <p:cNvSpPr>
            <a:spLocks noGrp="1"/>
          </p:cNvSpPr>
          <p:nvPr>
            <p:ph type="ftr" sz="quarter" idx="11"/>
          </p:nvPr>
        </p:nvSpPr>
        <p:spPr/>
        <p:txBody>
          <a:bodyPr/>
          <a:lstStyle>
            <a:lvl1pPr>
              <a:defRPr/>
            </a:lvl1pPr>
          </a:lstStyle>
          <a:p>
            <a:endParaRPr lang="ru-RU" altLang="en-US"/>
          </a:p>
        </p:txBody>
      </p:sp>
      <p:sp>
        <p:nvSpPr>
          <p:cNvPr id="9" name="Номер слайда 8"/>
          <p:cNvSpPr>
            <a:spLocks noGrp="1"/>
          </p:cNvSpPr>
          <p:nvPr>
            <p:ph type="sldNum" sz="quarter" idx="12"/>
          </p:nvPr>
        </p:nvSpPr>
        <p:spPr/>
        <p:txBody>
          <a:bodyPr/>
          <a:lstStyle>
            <a:lvl1pPr>
              <a:defRPr/>
            </a:lvl1pPr>
          </a:lstStyle>
          <a:p>
            <a:fld id="{C40492FF-9330-4484-8899-0B4482DD29CC}" type="slidenum">
              <a:rPr lang="ru-RU" altLang="en-US"/>
              <a:pPr/>
              <a:t>‹#›</a:t>
            </a:fld>
            <a:endParaRPr lang="ru-RU" altLang="en-US"/>
          </a:p>
        </p:txBody>
      </p:sp>
    </p:spTree>
    <p:extLst>
      <p:ext uri="{BB962C8B-B14F-4D97-AF65-F5344CB8AC3E}">
        <p14:creationId xmlns:p14="http://schemas.microsoft.com/office/powerpoint/2010/main" val="3475461732"/>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lvl1pPr>
              <a:defRPr/>
            </a:lvl1pPr>
          </a:lstStyle>
          <a:p>
            <a:endParaRPr lang="ru-RU" altLang="en-US"/>
          </a:p>
        </p:txBody>
      </p:sp>
      <p:sp>
        <p:nvSpPr>
          <p:cNvPr id="4" name="Нижний колонтитул 3"/>
          <p:cNvSpPr>
            <a:spLocks noGrp="1"/>
          </p:cNvSpPr>
          <p:nvPr>
            <p:ph type="ftr" sz="quarter" idx="11"/>
          </p:nvPr>
        </p:nvSpPr>
        <p:spPr/>
        <p:txBody>
          <a:bodyPr/>
          <a:lstStyle>
            <a:lvl1pPr>
              <a:defRPr/>
            </a:lvl1pPr>
          </a:lstStyle>
          <a:p>
            <a:endParaRPr lang="ru-RU" altLang="en-US"/>
          </a:p>
        </p:txBody>
      </p:sp>
      <p:sp>
        <p:nvSpPr>
          <p:cNvPr id="5" name="Номер слайда 4"/>
          <p:cNvSpPr>
            <a:spLocks noGrp="1"/>
          </p:cNvSpPr>
          <p:nvPr>
            <p:ph type="sldNum" sz="quarter" idx="12"/>
          </p:nvPr>
        </p:nvSpPr>
        <p:spPr/>
        <p:txBody>
          <a:bodyPr/>
          <a:lstStyle>
            <a:lvl1pPr>
              <a:defRPr/>
            </a:lvl1pPr>
          </a:lstStyle>
          <a:p>
            <a:fld id="{AB223AD8-0E6C-454D-BAA9-1392B7E15DBF}" type="slidenum">
              <a:rPr lang="ru-RU" altLang="en-US"/>
              <a:pPr/>
              <a:t>‹#›</a:t>
            </a:fld>
            <a:endParaRPr lang="ru-RU" altLang="en-US"/>
          </a:p>
        </p:txBody>
      </p:sp>
    </p:spTree>
    <p:extLst>
      <p:ext uri="{BB962C8B-B14F-4D97-AF65-F5344CB8AC3E}">
        <p14:creationId xmlns:p14="http://schemas.microsoft.com/office/powerpoint/2010/main" val="62790777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ltLang="en-US"/>
          </a:p>
        </p:txBody>
      </p:sp>
      <p:sp>
        <p:nvSpPr>
          <p:cNvPr id="3" name="Нижний колонтитул 2"/>
          <p:cNvSpPr>
            <a:spLocks noGrp="1"/>
          </p:cNvSpPr>
          <p:nvPr>
            <p:ph type="ftr" sz="quarter" idx="11"/>
          </p:nvPr>
        </p:nvSpPr>
        <p:spPr/>
        <p:txBody>
          <a:bodyPr/>
          <a:lstStyle>
            <a:lvl1pPr>
              <a:defRPr/>
            </a:lvl1pPr>
          </a:lstStyle>
          <a:p>
            <a:endParaRPr lang="ru-RU" altLang="en-US"/>
          </a:p>
        </p:txBody>
      </p:sp>
      <p:sp>
        <p:nvSpPr>
          <p:cNvPr id="4" name="Номер слайда 3"/>
          <p:cNvSpPr>
            <a:spLocks noGrp="1"/>
          </p:cNvSpPr>
          <p:nvPr>
            <p:ph type="sldNum" sz="quarter" idx="12"/>
          </p:nvPr>
        </p:nvSpPr>
        <p:spPr/>
        <p:txBody>
          <a:bodyPr/>
          <a:lstStyle>
            <a:lvl1pPr>
              <a:defRPr/>
            </a:lvl1pPr>
          </a:lstStyle>
          <a:p>
            <a:fld id="{A24C8A1B-C06E-4BE1-A74F-3CC16EACBCED}" type="slidenum">
              <a:rPr lang="ru-RU" altLang="en-US"/>
              <a:pPr/>
              <a:t>‹#›</a:t>
            </a:fld>
            <a:endParaRPr lang="ru-RU" altLang="en-US"/>
          </a:p>
        </p:txBody>
      </p:sp>
    </p:spTree>
    <p:extLst>
      <p:ext uri="{BB962C8B-B14F-4D97-AF65-F5344CB8AC3E}">
        <p14:creationId xmlns:p14="http://schemas.microsoft.com/office/powerpoint/2010/main" val="427429053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smtClean="0"/>
              <a:t>Образец заголовка</a:t>
            </a:r>
            <a:endParaRPr lang="en-US"/>
          </a:p>
        </p:txBody>
      </p:sp>
      <p:sp>
        <p:nvSpPr>
          <p:cNvPr id="3" name="Объект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en-US"/>
          </a:p>
        </p:txBody>
      </p:sp>
      <p:sp>
        <p:nvSpPr>
          <p:cNvPr id="6" name="Нижний колонтитул 5"/>
          <p:cNvSpPr>
            <a:spLocks noGrp="1"/>
          </p:cNvSpPr>
          <p:nvPr>
            <p:ph type="ftr" sz="quarter" idx="11"/>
          </p:nvPr>
        </p:nvSpPr>
        <p:spPr/>
        <p:txBody>
          <a:bodyPr/>
          <a:lstStyle>
            <a:lvl1pPr>
              <a:defRPr/>
            </a:lvl1pPr>
          </a:lstStyle>
          <a:p>
            <a:endParaRPr lang="ru-RU" altLang="en-US"/>
          </a:p>
        </p:txBody>
      </p:sp>
      <p:sp>
        <p:nvSpPr>
          <p:cNvPr id="7" name="Номер слайда 6"/>
          <p:cNvSpPr>
            <a:spLocks noGrp="1"/>
          </p:cNvSpPr>
          <p:nvPr>
            <p:ph type="sldNum" sz="quarter" idx="12"/>
          </p:nvPr>
        </p:nvSpPr>
        <p:spPr/>
        <p:txBody>
          <a:bodyPr/>
          <a:lstStyle>
            <a:lvl1pPr>
              <a:defRPr/>
            </a:lvl1pPr>
          </a:lstStyle>
          <a:p>
            <a:fld id="{34C9CA99-D338-4E93-B0AB-83A96876E2BE}" type="slidenum">
              <a:rPr lang="ru-RU" altLang="en-US"/>
              <a:pPr/>
              <a:t>‹#›</a:t>
            </a:fld>
            <a:endParaRPr lang="ru-RU" altLang="en-US"/>
          </a:p>
        </p:txBody>
      </p:sp>
    </p:spTree>
    <p:extLst>
      <p:ext uri="{BB962C8B-B14F-4D97-AF65-F5344CB8AC3E}">
        <p14:creationId xmlns:p14="http://schemas.microsoft.com/office/powerpoint/2010/main" val="769651974"/>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smtClean="0"/>
              <a:t>Образец заголовка</a:t>
            </a:r>
            <a:endParaRPr lang="en-US"/>
          </a:p>
        </p:txBody>
      </p:sp>
      <p:sp>
        <p:nvSpPr>
          <p:cNvPr id="3" name="Рисунок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en-US"/>
          </a:p>
        </p:txBody>
      </p:sp>
      <p:sp>
        <p:nvSpPr>
          <p:cNvPr id="6" name="Нижний колонтитул 5"/>
          <p:cNvSpPr>
            <a:spLocks noGrp="1"/>
          </p:cNvSpPr>
          <p:nvPr>
            <p:ph type="ftr" sz="quarter" idx="11"/>
          </p:nvPr>
        </p:nvSpPr>
        <p:spPr/>
        <p:txBody>
          <a:bodyPr/>
          <a:lstStyle>
            <a:lvl1pPr>
              <a:defRPr/>
            </a:lvl1pPr>
          </a:lstStyle>
          <a:p>
            <a:endParaRPr lang="ru-RU" altLang="en-US"/>
          </a:p>
        </p:txBody>
      </p:sp>
      <p:sp>
        <p:nvSpPr>
          <p:cNvPr id="7" name="Номер слайда 6"/>
          <p:cNvSpPr>
            <a:spLocks noGrp="1"/>
          </p:cNvSpPr>
          <p:nvPr>
            <p:ph type="sldNum" sz="quarter" idx="12"/>
          </p:nvPr>
        </p:nvSpPr>
        <p:spPr/>
        <p:txBody>
          <a:bodyPr/>
          <a:lstStyle>
            <a:lvl1pPr>
              <a:defRPr/>
            </a:lvl1pPr>
          </a:lstStyle>
          <a:p>
            <a:fld id="{53B25EBA-D4AB-410C-B6FC-01490119F360}" type="slidenum">
              <a:rPr lang="ru-RU" altLang="en-US"/>
              <a:pPr/>
              <a:t>‹#›</a:t>
            </a:fld>
            <a:endParaRPr lang="ru-RU" altLang="en-US"/>
          </a:p>
        </p:txBody>
      </p:sp>
    </p:spTree>
    <p:extLst>
      <p:ext uri="{BB962C8B-B14F-4D97-AF65-F5344CB8AC3E}">
        <p14:creationId xmlns:p14="http://schemas.microsoft.com/office/powerpoint/2010/main" val="1500269566"/>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6866" name="Group 2"/>
          <p:cNvGrpSpPr>
            <a:grpSpLocks/>
          </p:cNvGrpSpPr>
          <p:nvPr/>
        </p:nvGrpSpPr>
        <p:grpSpPr bwMode="auto">
          <a:xfrm>
            <a:off x="1071563" y="304800"/>
            <a:ext cx="7615237" cy="1106488"/>
            <a:chOff x="675" y="192"/>
            <a:chExt cx="4797" cy="697"/>
          </a:xfrm>
        </p:grpSpPr>
        <p:sp>
          <p:nvSpPr>
            <p:cNvPr id="36867" name="Oval 3"/>
            <p:cNvSpPr>
              <a:spLocks noChangeArrowheads="1"/>
            </p:cNvSpPr>
            <p:nvPr/>
          </p:nvSpPr>
          <p:spPr bwMode="hidden">
            <a:xfrm flipH="1">
              <a:off x="3067" y="192"/>
              <a:ext cx="696" cy="696"/>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anose="02020603050405020304" pitchFamily="18" charset="0"/>
              </a:endParaRPr>
            </a:p>
          </p:txBody>
        </p:sp>
        <p:sp>
          <p:nvSpPr>
            <p:cNvPr id="36868" name="Oval 4"/>
            <p:cNvSpPr>
              <a:spLocks noChangeArrowheads="1"/>
            </p:cNvSpPr>
            <p:nvPr/>
          </p:nvSpPr>
          <p:spPr bwMode="hidden">
            <a:xfrm flipH="1">
              <a:off x="4777" y="192"/>
              <a:ext cx="695" cy="696"/>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anose="02020603050405020304" pitchFamily="18" charset="0"/>
              </a:endParaRPr>
            </a:p>
          </p:txBody>
        </p:sp>
        <p:sp>
          <p:nvSpPr>
            <p:cNvPr id="36869" name="Oval 5"/>
            <p:cNvSpPr>
              <a:spLocks noChangeArrowheads="1"/>
            </p:cNvSpPr>
            <p:nvPr/>
          </p:nvSpPr>
          <p:spPr bwMode="hidden">
            <a:xfrm flipH="1">
              <a:off x="675" y="193"/>
              <a:ext cx="695" cy="696"/>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anose="02020603050405020304" pitchFamily="18" charset="0"/>
              </a:endParaRPr>
            </a:p>
          </p:txBody>
        </p:sp>
        <p:sp>
          <p:nvSpPr>
            <p:cNvPr id="36870" name="Oval 6"/>
            <p:cNvSpPr>
              <a:spLocks noChangeArrowheads="1"/>
            </p:cNvSpPr>
            <p:nvPr/>
          </p:nvSpPr>
          <p:spPr bwMode="hidden">
            <a:xfrm flipH="1">
              <a:off x="3984" y="192"/>
              <a:ext cx="695" cy="696"/>
            </a:xfrm>
            <a:prstGeom prst="ellipse">
              <a:avLst/>
            </a:prstGeom>
            <a:noFill/>
            <a:ln w="28575">
              <a:solidFill>
                <a:schemeClr val="accent2"/>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anose="02020603050405020304" pitchFamily="18" charset="0"/>
              </a:endParaRPr>
            </a:p>
          </p:txBody>
        </p:sp>
        <p:sp>
          <p:nvSpPr>
            <p:cNvPr id="36871" name="Oval 7"/>
            <p:cNvSpPr>
              <a:spLocks noChangeArrowheads="1"/>
            </p:cNvSpPr>
            <p:nvPr/>
          </p:nvSpPr>
          <p:spPr bwMode="hidden">
            <a:xfrm flipH="1">
              <a:off x="1486" y="192"/>
              <a:ext cx="695" cy="696"/>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anose="02020603050405020304" pitchFamily="18" charset="0"/>
              </a:endParaRPr>
            </a:p>
          </p:txBody>
        </p:sp>
      </p:grpSp>
      <p:sp>
        <p:nvSpPr>
          <p:cNvPr id="36872" name="Rectangle 8"/>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en-US" smtClean="0"/>
              <a:t>Образец текста</a:t>
            </a:r>
          </a:p>
          <a:p>
            <a:pPr lvl="1"/>
            <a:r>
              <a:rPr lang="ru-RU" altLang="en-US" smtClean="0"/>
              <a:t>Второй уровень</a:t>
            </a:r>
          </a:p>
          <a:p>
            <a:pPr lvl="2"/>
            <a:r>
              <a:rPr lang="ru-RU" altLang="en-US" smtClean="0"/>
              <a:t>Третий уровень</a:t>
            </a:r>
          </a:p>
          <a:p>
            <a:pPr lvl="3"/>
            <a:r>
              <a:rPr lang="ru-RU" altLang="en-US" smtClean="0"/>
              <a:t>Четвертый уровень</a:t>
            </a:r>
          </a:p>
          <a:p>
            <a:pPr lvl="4"/>
            <a:r>
              <a:rPr lang="ru-RU" altLang="en-US" smtClean="0"/>
              <a:t>Пятый уровень</a:t>
            </a:r>
          </a:p>
        </p:txBody>
      </p:sp>
      <p:sp>
        <p:nvSpPr>
          <p:cNvPr id="36873" name="Rectangle 9"/>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vl1pPr>
          </a:lstStyle>
          <a:p>
            <a:endParaRPr lang="ru-RU" altLang="en-US"/>
          </a:p>
        </p:txBody>
      </p:sp>
      <p:sp>
        <p:nvSpPr>
          <p:cNvPr id="36874" name="Rectangle 10"/>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endParaRPr lang="ru-RU" altLang="en-US"/>
          </a:p>
        </p:txBody>
      </p:sp>
      <p:sp>
        <p:nvSpPr>
          <p:cNvPr id="36875" name="Rectangle 11"/>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fld id="{C33649BA-15A8-47C5-8F35-4E3B814735B3}" type="slidenum">
              <a:rPr lang="ru-RU" altLang="en-US"/>
              <a:pPr/>
              <a:t>‹#›</a:t>
            </a:fld>
            <a:endParaRPr lang="ru-RU" altLang="en-US"/>
          </a:p>
        </p:txBody>
      </p:sp>
      <p:sp>
        <p:nvSpPr>
          <p:cNvPr id="36876" name="Rectangle 1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en-US" smtClean="0"/>
              <a:t>Образец заголовка</a:t>
            </a:r>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6876"/>
                                        </p:tgtEl>
                                        <p:attrNameLst>
                                          <p:attrName>style.visibility</p:attrName>
                                        </p:attrNameLst>
                                      </p:cBhvr>
                                      <p:to>
                                        <p:strVal val="visible"/>
                                      </p:to>
                                    </p:set>
                                    <p:animEffect transition="in" filter="fade">
                                      <p:cBhvr>
                                        <p:cTn id="7" dur="800" decel="100000"/>
                                        <p:tgtEl>
                                          <p:spTgt spid="36876"/>
                                        </p:tgtEl>
                                      </p:cBhvr>
                                    </p:animEffect>
                                    <p:anim calcmode="lin" valueType="num">
                                      <p:cBhvr>
                                        <p:cTn id="8" dur="800" decel="100000" fill="hold"/>
                                        <p:tgtEl>
                                          <p:spTgt spid="36876"/>
                                        </p:tgtEl>
                                        <p:attrNameLst>
                                          <p:attrName>style.rotation</p:attrName>
                                        </p:attrNameLst>
                                      </p:cBhvr>
                                      <p:tavLst>
                                        <p:tav tm="0">
                                          <p:val>
                                            <p:fltVal val="-90"/>
                                          </p:val>
                                        </p:tav>
                                        <p:tav tm="100000">
                                          <p:val>
                                            <p:fltVal val="0"/>
                                          </p:val>
                                        </p:tav>
                                      </p:tavLst>
                                    </p:anim>
                                    <p:anim calcmode="lin" valueType="num">
                                      <p:cBhvr>
                                        <p:cTn id="9" dur="800" decel="100000" fill="hold"/>
                                        <p:tgtEl>
                                          <p:spTgt spid="36876"/>
                                        </p:tgtEl>
                                        <p:attrNameLst>
                                          <p:attrName>ppt_x</p:attrName>
                                        </p:attrNameLst>
                                      </p:cBhvr>
                                      <p:tavLst>
                                        <p:tav tm="0">
                                          <p:val>
                                            <p:strVal val="#ppt_x+0.4"/>
                                          </p:val>
                                        </p:tav>
                                        <p:tav tm="100000">
                                          <p:val>
                                            <p:strVal val="#ppt_x-0.05"/>
                                          </p:val>
                                        </p:tav>
                                      </p:tavLst>
                                    </p:anim>
                                    <p:anim calcmode="lin" valueType="num">
                                      <p:cBhvr>
                                        <p:cTn id="10" dur="800" decel="100000" fill="hold"/>
                                        <p:tgtEl>
                                          <p:spTgt spid="3687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687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6876"/>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6872">
                                            <p:txEl>
                                              <p:pRg st="0" end="0"/>
                                            </p:txEl>
                                          </p:spTgt>
                                        </p:tgtEl>
                                        <p:attrNameLst>
                                          <p:attrName>style.visibility</p:attrName>
                                        </p:attrNameLst>
                                      </p:cBhvr>
                                      <p:to>
                                        <p:strVal val="visible"/>
                                      </p:to>
                                    </p:set>
                                    <p:animEffect transition="in" filter="fade">
                                      <p:cBhvr>
                                        <p:cTn id="17" dur="1000"/>
                                        <p:tgtEl>
                                          <p:spTgt spid="36872">
                                            <p:txEl>
                                              <p:pRg st="0" end="0"/>
                                            </p:txEl>
                                          </p:spTgt>
                                        </p:tgtEl>
                                      </p:cBhvr>
                                    </p:animEffect>
                                    <p:anim calcmode="lin" valueType="num">
                                      <p:cBhvr>
                                        <p:cTn id="18" dur="1000" fill="hold"/>
                                        <p:tgtEl>
                                          <p:spTgt spid="36872">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6872">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6872">
                                            <p:txEl>
                                              <p:pRg st="1" end="1"/>
                                            </p:txEl>
                                          </p:spTgt>
                                        </p:tgtEl>
                                        <p:attrNameLst>
                                          <p:attrName>style.visibility</p:attrName>
                                        </p:attrNameLst>
                                      </p:cBhvr>
                                      <p:to>
                                        <p:strVal val="visible"/>
                                      </p:to>
                                    </p:set>
                                    <p:animEffect transition="in" filter="fade">
                                      <p:cBhvr>
                                        <p:cTn id="22" dur="1000"/>
                                        <p:tgtEl>
                                          <p:spTgt spid="36872">
                                            <p:txEl>
                                              <p:pRg st="1" end="1"/>
                                            </p:txEl>
                                          </p:spTgt>
                                        </p:tgtEl>
                                      </p:cBhvr>
                                    </p:animEffect>
                                    <p:anim calcmode="lin" valueType="num">
                                      <p:cBhvr>
                                        <p:cTn id="23" dur="1000" fill="hold"/>
                                        <p:tgtEl>
                                          <p:spTgt spid="36872">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6872">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36872">
                                            <p:txEl>
                                              <p:pRg st="2" end="2"/>
                                            </p:txEl>
                                          </p:spTgt>
                                        </p:tgtEl>
                                        <p:attrNameLst>
                                          <p:attrName>style.visibility</p:attrName>
                                        </p:attrNameLst>
                                      </p:cBhvr>
                                      <p:to>
                                        <p:strVal val="visible"/>
                                      </p:to>
                                    </p:set>
                                    <p:animEffect transition="in" filter="fade">
                                      <p:cBhvr>
                                        <p:cTn id="27" dur="1000"/>
                                        <p:tgtEl>
                                          <p:spTgt spid="36872">
                                            <p:txEl>
                                              <p:pRg st="2" end="2"/>
                                            </p:txEl>
                                          </p:spTgt>
                                        </p:tgtEl>
                                      </p:cBhvr>
                                    </p:animEffect>
                                    <p:anim calcmode="lin" valueType="num">
                                      <p:cBhvr>
                                        <p:cTn id="28" dur="1000" fill="hold"/>
                                        <p:tgtEl>
                                          <p:spTgt spid="36872">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6872">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36872">
                                            <p:txEl>
                                              <p:pRg st="3" end="3"/>
                                            </p:txEl>
                                          </p:spTgt>
                                        </p:tgtEl>
                                        <p:attrNameLst>
                                          <p:attrName>style.visibility</p:attrName>
                                        </p:attrNameLst>
                                      </p:cBhvr>
                                      <p:to>
                                        <p:strVal val="visible"/>
                                      </p:to>
                                    </p:set>
                                    <p:animEffect transition="in" filter="fade">
                                      <p:cBhvr>
                                        <p:cTn id="32" dur="1000"/>
                                        <p:tgtEl>
                                          <p:spTgt spid="36872">
                                            <p:txEl>
                                              <p:pRg st="3" end="3"/>
                                            </p:txEl>
                                          </p:spTgt>
                                        </p:tgtEl>
                                      </p:cBhvr>
                                    </p:animEffect>
                                    <p:anim calcmode="lin" valueType="num">
                                      <p:cBhvr>
                                        <p:cTn id="33" dur="1000" fill="hold"/>
                                        <p:tgtEl>
                                          <p:spTgt spid="36872">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6872">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36872">
                                            <p:txEl>
                                              <p:pRg st="4" end="4"/>
                                            </p:txEl>
                                          </p:spTgt>
                                        </p:tgtEl>
                                        <p:attrNameLst>
                                          <p:attrName>style.visibility</p:attrName>
                                        </p:attrNameLst>
                                      </p:cBhvr>
                                      <p:to>
                                        <p:strVal val="visible"/>
                                      </p:to>
                                    </p:set>
                                    <p:animEffect transition="in" filter="fade">
                                      <p:cBhvr>
                                        <p:cTn id="37" dur="1000"/>
                                        <p:tgtEl>
                                          <p:spTgt spid="36872">
                                            <p:txEl>
                                              <p:pRg st="4" end="4"/>
                                            </p:txEl>
                                          </p:spTgt>
                                        </p:tgtEl>
                                      </p:cBhvr>
                                    </p:animEffect>
                                    <p:anim calcmode="lin" valueType="num">
                                      <p:cBhvr>
                                        <p:cTn id="38" dur="1000" fill="hold"/>
                                        <p:tgtEl>
                                          <p:spTgt spid="36872">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687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72" grpId="0" build="p">
        <p:tmplLst>
          <p:tmpl lvl="1">
            <p:tnLst>
              <p:par>
                <p:cTn presetID="47" presetClass="entr" presetSubtype="0" fill="hold" nodeType="clickEffect">
                  <p:stCondLst>
                    <p:cond delay="0"/>
                  </p:stCondLst>
                  <p:childTnLst>
                    <p:set>
                      <p:cBhvr>
                        <p:cTn dur="1" fill="hold">
                          <p:stCondLst>
                            <p:cond delay="0"/>
                          </p:stCondLst>
                        </p:cTn>
                        <p:tgtEl>
                          <p:spTgt spid="36872"/>
                        </p:tgtEl>
                        <p:attrNameLst>
                          <p:attrName>style.visibility</p:attrName>
                        </p:attrNameLst>
                      </p:cBhvr>
                      <p:to>
                        <p:strVal val="visible"/>
                      </p:to>
                    </p:set>
                    <p:animEffect transition="in" filter="fade">
                      <p:cBhvr>
                        <p:cTn dur="1000"/>
                        <p:tgtEl>
                          <p:spTgt spid="36872"/>
                        </p:tgtEl>
                      </p:cBhvr>
                    </p:animEffect>
                    <p:anim calcmode="lin" valueType="num">
                      <p:cBhvr>
                        <p:cTn dur="1000" fill="hold"/>
                        <p:tgtEl>
                          <p:spTgt spid="36872"/>
                        </p:tgtEl>
                        <p:attrNameLst>
                          <p:attrName>ppt_x</p:attrName>
                        </p:attrNameLst>
                      </p:cBhvr>
                      <p:tavLst>
                        <p:tav tm="0">
                          <p:val>
                            <p:strVal val="#ppt_x"/>
                          </p:val>
                        </p:tav>
                        <p:tav tm="100000">
                          <p:val>
                            <p:strVal val="#ppt_x"/>
                          </p:val>
                        </p:tav>
                      </p:tavLst>
                    </p:anim>
                    <p:anim calcmode="lin" valueType="num">
                      <p:cBhvr>
                        <p:cTn dur="1000" fill="hold"/>
                        <p:tgtEl>
                          <p:spTgt spid="36872"/>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childTnLst>
                    <p:set>
                      <p:cBhvr>
                        <p:cTn dur="1" fill="hold">
                          <p:stCondLst>
                            <p:cond delay="0"/>
                          </p:stCondLst>
                        </p:cTn>
                        <p:tgtEl>
                          <p:spTgt spid="36872"/>
                        </p:tgtEl>
                        <p:attrNameLst>
                          <p:attrName>style.visibility</p:attrName>
                        </p:attrNameLst>
                      </p:cBhvr>
                      <p:to>
                        <p:strVal val="visible"/>
                      </p:to>
                    </p:set>
                    <p:animEffect transition="in" filter="fade">
                      <p:cBhvr>
                        <p:cTn dur="1000"/>
                        <p:tgtEl>
                          <p:spTgt spid="36872"/>
                        </p:tgtEl>
                      </p:cBhvr>
                    </p:animEffect>
                    <p:anim calcmode="lin" valueType="num">
                      <p:cBhvr>
                        <p:cTn dur="1000" fill="hold"/>
                        <p:tgtEl>
                          <p:spTgt spid="36872"/>
                        </p:tgtEl>
                        <p:attrNameLst>
                          <p:attrName>ppt_x</p:attrName>
                        </p:attrNameLst>
                      </p:cBhvr>
                      <p:tavLst>
                        <p:tav tm="0">
                          <p:val>
                            <p:strVal val="#ppt_x"/>
                          </p:val>
                        </p:tav>
                        <p:tav tm="100000">
                          <p:val>
                            <p:strVal val="#ppt_x"/>
                          </p:val>
                        </p:tav>
                      </p:tavLst>
                    </p:anim>
                    <p:anim calcmode="lin" valueType="num">
                      <p:cBhvr>
                        <p:cTn dur="1000" fill="hold"/>
                        <p:tgtEl>
                          <p:spTgt spid="36872"/>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childTnLst>
                    <p:set>
                      <p:cBhvr>
                        <p:cTn dur="1" fill="hold">
                          <p:stCondLst>
                            <p:cond delay="0"/>
                          </p:stCondLst>
                        </p:cTn>
                        <p:tgtEl>
                          <p:spTgt spid="36872"/>
                        </p:tgtEl>
                        <p:attrNameLst>
                          <p:attrName>style.visibility</p:attrName>
                        </p:attrNameLst>
                      </p:cBhvr>
                      <p:to>
                        <p:strVal val="visible"/>
                      </p:to>
                    </p:set>
                    <p:animEffect transition="in" filter="fade">
                      <p:cBhvr>
                        <p:cTn dur="1000"/>
                        <p:tgtEl>
                          <p:spTgt spid="36872"/>
                        </p:tgtEl>
                      </p:cBhvr>
                    </p:animEffect>
                    <p:anim calcmode="lin" valueType="num">
                      <p:cBhvr>
                        <p:cTn dur="1000" fill="hold"/>
                        <p:tgtEl>
                          <p:spTgt spid="36872"/>
                        </p:tgtEl>
                        <p:attrNameLst>
                          <p:attrName>ppt_x</p:attrName>
                        </p:attrNameLst>
                      </p:cBhvr>
                      <p:tavLst>
                        <p:tav tm="0">
                          <p:val>
                            <p:strVal val="#ppt_x"/>
                          </p:val>
                        </p:tav>
                        <p:tav tm="100000">
                          <p:val>
                            <p:strVal val="#ppt_x"/>
                          </p:val>
                        </p:tav>
                      </p:tavLst>
                    </p:anim>
                    <p:anim calcmode="lin" valueType="num">
                      <p:cBhvr>
                        <p:cTn dur="1000" fill="hold"/>
                        <p:tgtEl>
                          <p:spTgt spid="36872"/>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childTnLst>
                    <p:set>
                      <p:cBhvr>
                        <p:cTn dur="1" fill="hold">
                          <p:stCondLst>
                            <p:cond delay="0"/>
                          </p:stCondLst>
                        </p:cTn>
                        <p:tgtEl>
                          <p:spTgt spid="36872"/>
                        </p:tgtEl>
                        <p:attrNameLst>
                          <p:attrName>style.visibility</p:attrName>
                        </p:attrNameLst>
                      </p:cBhvr>
                      <p:to>
                        <p:strVal val="visible"/>
                      </p:to>
                    </p:set>
                    <p:animEffect transition="in" filter="fade">
                      <p:cBhvr>
                        <p:cTn dur="1000"/>
                        <p:tgtEl>
                          <p:spTgt spid="36872"/>
                        </p:tgtEl>
                      </p:cBhvr>
                    </p:animEffect>
                    <p:anim calcmode="lin" valueType="num">
                      <p:cBhvr>
                        <p:cTn dur="1000" fill="hold"/>
                        <p:tgtEl>
                          <p:spTgt spid="36872"/>
                        </p:tgtEl>
                        <p:attrNameLst>
                          <p:attrName>ppt_x</p:attrName>
                        </p:attrNameLst>
                      </p:cBhvr>
                      <p:tavLst>
                        <p:tav tm="0">
                          <p:val>
                            <p:strVal val="#ppt_x"/>
                          </p:val>
                        </p:tav>
                        <p:tav tm="100000">
                          <p:val>
                            <p:strVal val="#ppt_x"/>
                          </p:val>
                        </p:tav>
                      </p:tavLst>
                    </p:anim>
                    <p:anim calcmode="lin" valueType="num">
                      <p:cBhvr>
                        <p:cTn dur="1000" fill="hold"/>
                        <p:tgtEl>
                          <p:spTgt spid="36872"/>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childTnLst>
                    <p:set>
                      <p:cBhvr>
                        <p:cTn dur="1" fill="hold">
                          <p:stCondLst>
                            <p:cond delay="0"/>
                          </p:stCondLst>
                        </p:cTn>
                        <p:tgtEl>
                          <p:spTgt spid="36872"/>
                        </p:tgtEl>
                        <p:attrNameLst>
                          <p:attrName>style.visibility</p:attrName>
                        </p:attrNameLst>
                      </p:cBhvr>
                      <p:to>
                        <p:strVal val="visible"/>
                      </p:to>
                    </p:set>
                    <p:animEffect transition="in" filter="fade">
                      <p:cBhvr>
                        <p:cTn dur="1000"/>
                        <p:tgtEl>
                          <p:spTgt spid="36872"/>
                        </p:tgtEl>
                      </p:cBhvr>
                    </p:animEffect>
                    <p:anim calcmode="lin" valueType="num">
                      <p:cBhvr>
                        <p:cTn dur="1000" fill="hold"/>
                        <p:tgtEl>
                          <p:spTgt spid="36872"/>
                        </p:tgtEl>
                        <p:attrNameLst>
                          <p:attrName>ppt_x</p:attrName>
                        </p:attrNameLst>
                      </p:cBhvr>
                      <p:tavLst>
                        <p:tav tm="0">
                          <p:val>
                            <p:strVal val="#ppt_x"/>
                          </p:val>
                        </p:tav>
                        <p:tav tm="100000">
                          <p:val>
                            <p:strVal val="#ppt_x"/>
                          </p:val>
                        </p:tav>
                      </p:tavLst>
                    </p:anim>
                    <p:anim calcmode="lin" valueType="num">
                      <p:cBhvr>
                        <p:cTn dur="1000" fill="hold"/>
                        <p:tgtEl>
                          <p:spTgt spid="36872"/>
                        </p:tgtEl>
                        <p:attrNameLst>
                          <p:attrName>ppt_y</p:attrName>
                        </p:attrNameLst>
                      </p:cBhvr>
                      <p:tavLst>
                        <p:tav tm="0">
                          <p:val>
                            <p:strVal val="#ppt_y-.1"/>
                          </p:val>
                        </p:tav>
                        <p:tav tm="100000">
                          <p:val>
                            <p:strVal val="#ppt_y"/>
                          </p:val>
                        </p:tav>
                      </p:tavLst>
                    </p:anim>
                  </p:childTnLst>
                </p:cTn>
              </p:par>
            </p:tnLst>
          </p:tmpl>
        </p:tmplLst>
      </p:bldP>
      <p:bldP spid="36876" grpId="0"/>
    </p:bldLst>
  </p:timing>
  <p:txStyles>
    <p:title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cs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cs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cs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lr>
          <a:schemeClr val="accent1"/>
        </a:buClr>
        <a:buFont typeface="Wingdings" panose="05000000000000000000" pitchFamily="2" charset="2"/>
        <a:buChar char="l"/>
        <a:defRPr sz="3200" kern="1200">
          <a:solidFill>
            <a:schemeClr val="tx1"/>
          </a:solidFill>
          <a:latin typeface="+mn-lt"/>
          <a:ea typeface="+mn-ea"/>
          <a:cs typeface="+mn-cs"/>
        </a:defRPr>
      </a:lvl1pPr>
      <a:lvl2pPr marL="742950" indent="-285750" algn="l" rtl="0" fontAlgn="base">
        <a:spcBef>
          <a:spcPct val="20000"/>
        </a:spcBef>
        <a:spcAft>
          <a:spcPct val="0"/>
        </a:spcAft>
        <a:buClr>
          <a:schemeClr val="accent1"/>
        </a:buClr>
        <a:buFont typeface="Wingdings" panose="05000000000000000000" pitchFamily="2" charset="2"/>
        <a:buChar char="¡"/>
        <a:defRPr sz="2700" kern="1200">
          <a:solidFill>
            <a:schemeClr val="tx1"/>
          </a:solidFill>
          <a:latin typeface="+mn-lt"/>
          <a:ea typeface="+mn-ea"/>
          <a:cs typeface="+mn-cs"/>
        </a:defRPr>
      </a:lvl2pPr>
      <a:lvl3pPr marL="1143000" indent="-228600" algn="l" rtl="0" fontAlgn="base">
        <a:spcBef>
          <a:spcPct val="20000"/>
        </a:spcBef>
        <a:spcAft>
          <a:spcPct val="0"/>
        </a:spcAft>
        <a:buClr>
          <a:schemeClr val="accent1"/>
        </a:buClr>
        <a:buFont typeface="Wingdings" panose="05000000000000000000" pitchFamily="2" charset="2"/>
        <a:buChar char="l"/>
        <a:defRPr sz="2300" kern="1200">
          <a:solidFill>
            <a:schemeClr val="tx1"/>
          </a:solidFill>
          <a:latin typeface="+mn-lt"/>
          <a:ea typeface="+mn-ea"/>
          <a:cs typeface="+mn-cs"/>
        </a:defRPr>
      </a:lvl3pPr>
      <a:lvl4pPr marL="1600200" indent="-228600" algn="l" rtl="0" fontAlgn="base">
        <a:spcBef>
          <a:spcPct val="20000"/>
        </a:spcBef>
        <a:spcAft>
          <a:spcPct val="0"/>
        </a:spcAft>
        <a:buClr>
          <a:schemeClr val="accent1"/>
        </a:buClr>
        <a:buChar char="•"/>
        <a:defRPr sz="2000" kern="1200">
          <a:solidFill>
            <a:schemeClr val="tx1"/>
          </a:solidFill>
          <a:latin typeface="+mn-lt"/>
          <a:ea typeface="+mn-ea"/>
          <a:cs typeface="+mn-cs"/>
        </a:defRPr>
      </a:lvl4pPr>
      <a:lvl5pPr marL="2057400" indent="-228600" algn="l" rtl="0" fontAlgn="base">
        <a:spcBef>
          <a:spcPct val="20000"/>
        </a:spcBef>
        <a:spcAft>
          <a:spcPct val="0"/>
        </a:spcAft>
        <a:buClr>
          <a:schemeClr val="accent1"/>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WordArt 4"/>
          <p:cNvSpPr>
            <a:spLocks noChangeArrowheads="1" noChangeShapeType="1" noTextEdit="1"/>
          </p:cNvSpPr>
          <p:nvPr/>
        </p:nvSpPr>
        <p:spPr bwMode="auto">
          <a:xfrm>
            <a:off x="1828800" y="2286000"/>
            <a:ext cx="6529388" cy="1939925"/>
          </a:xfrm>
          <a:prstGeom prst="rect">
            <a:avLst/>
          </a:prstGeom>
          <a:extLst>
            <a:ext uri="{AF507438-7753-43E0-B8FC-AC1667EBCBE1}">
              <a14:hiddenEffects xmlns:a14="http://schemas.microsoft.com/office/drawing/2010/main">
                <a:effectLst/>
              </a14:hiddenEffects>
            </a:ext>
          </a:extLst>
        </p:spPr>
        <p:txBody>
          <a:bodyPr wrap="none" fromWordArt="1">
            <a:prstTxWarp prst="textDeflateBottom">
              <a:avLst>
                <a:gd name="adj" fmla="val 83144"/>
              </a:avLst>
            </a:prstTxWarp>
            <a:scene3d>
              <a:camera prst="legacyPerspectiveFront">
                <a:rot lat="19799999" lon="19439998" rev="0"/>
              </a:camera>
              <a:lightRig rig="legacyNormal2" dir="t"/>
            </a:scene3d>
            <a:sp3d extrusionH="354000" prstMaterial="legacyMatte">
              <a:extrusionClr>
                <a:srgbClr val="939676"/>
              </a:extrusionClr>
              <a:contourClr>
                <a:srgbClr val="FFFFFF"/>
              </a:contourClr>
            </a:sp3d>
          </a:bodyPr>
          <a:lstStyle/>
          <a:p>
            <a:pPr algn="ctr"/>
            <a:r>
              <a:rPr lang="ru-RU" sz="3600" kern="10">
                <a:ln w="9525">
                  <a:round/>
                  <a:headEnd/>
                  <a:tailEnd/>
                </a:ln>
                <a:gradFill rotWithShape="0">
                  <a:gsLst>
                    <a:gs pos="0">
                      <a:srgbClr val="707070"/>
                    </a:gs>
                    <a:gs pos="50000">
                      <a:srgbClr val="FFFFFF"/>
                    </a:gs>
                    <a:gs pos="100000">
                      <a:srgbClr val="707070"/>
                    </a:gs>
                  </a:gsLst>
                  <a:lin ang="2700000" scaled="1"/>
                </a:gradFill>
                <a:latin typeface="Impact" panose="020B0806030902050204" pitchFamily="34" charset="0"/>
              </a:rPr>
              <a:t>Розстріляне Відродження</a:t>
            </a:r>
            <a:endParaRPr lang="en-US" sz="3600" kern="10">
              <a:ln w="9525">
                <a:round/>
                <a:headEnd/>
                <a:tailEnd/>
              </a:ln>
              <a:gradFill rotWithShape="0">
                <a:gsLst>
                  <a:gs pos="0">
                    <a:srgbClr val="707070"/>
                  </a:gs>
                  <a:gs pos="50000">
                    <a:srgbClr val="FFFFFF"/>
                  </a:gs>
                  <a:gs pos="100000">
                    <a:srgbClr val="707070"/>
                  </a:gs>
                </a:gsLst>
                <a:lin ang="2700000" scaled="1"/>
              </a:gradFill>
              <a:latin typeface="Impact" panose="020B0806030902050204" pitchFamily="34" charset="0"/>
            </a:endParaRPr>
          </a:p>
        </p:txBody>
      </p:sp>
    </p:spTree>
  </p:cSld>
  <p:clrMapOvr>
    <a:masterClrMapping/>
  </p:clrMapOvr>
  <p:transition>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uk-UA" altLang="en-US" b="1" i="1">
                <a:solidFill>
                  <a:schemeClr val="accent1"/>
                </a:solidFill>
              </a:rPr>
              <a:t>Представники</a:t>
            </a:r>
            <a:endParaRPr lang="ru-RU" altLang="en-US" b="1" i="1">
              <a:solidFill>
                <a:schemeClr val="accent1"/>
              </a:solidFill>
            </a:endParaRPr>
          </a:p>
        </p:txBody>
      </p:sp>
      <p:sp>
        <p:nvSpPr>
          <p:cNvPr id="45059" name="Rectangle 3"/>
          <p:cNvSpPr>
            <a:spLocks noGrp="1" noChangeArrowheads="1"/>
          </p:cNvSpPr>
          <p:nvPr>
            <p:ph type="body" idx="1"/>
          </p:nvPr>
        </p:nvSpPr>
        <p:spPr>
          <a:xfrm>
            <a:off x="228600" y="1447800"/>
            <a:ext cx="5105400" cy="5257800"/>
          </a:xfrm>
        </p:spPr>
        <p:txBody>
          <a:bodyPr/>
          <a:lstStyle/>
          <a:p>
            <a:pPr>
              <a:lnSpc>
                <a:spcPct val="80000"/>
              </a:lnSpc>
              <a:buFont typeface="Wingdings" panose="05000000000000000000" pitchFamily="2" charset="2"/>
              <a:buNone/>
            </a:pPr>
            <a:r>
              <a:rPr lang="ru-RU" altLang="en-US" sz="2400"/>
              <a:t>		Частині репресованих й переслідуваних представників української-радянської інтелігенції, вдалось уникнути найвищої міри покарання і вижити в тюрмах і концтаборах. Причому декому з них вдалося навіть втікати з концтаборів (Іван Багряний). Відбувши свій строк Остап Вишня став слухняним співцем сталінсього режиму, а Борис Антоненко-Давидович, якого звільнили лише після реабілітації у 1957 році, до кінця життя залишався в опозиції до радянського режиму.</a:t>
            </a:r>
          </a:p>
        </p:txBody>
      </p:sp>
      <p:pic>
        <p:nvPicPr>
          <p:cNvPr id="45061" name="Picture 5" descr="Антоненко-Давидович Б.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1600200"/>
            <a:ext cx="3033713" cy="42576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comb/>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uk-UA" altLang="en-US" b="1" i="1">
                <a:solidFill>
                  <a:schemeClr val="accent1"/>
                </a:solidFill>
              </a:rPr>
              <a:t>Представники</a:t>
            </a:r>
            <a:endParaRPr lang="ru-RU" altLang="en-US" b="1" i="1">
              <a:solidFill>
                <a:schemeClr val="accent1"/>
              </a:solidFill>
            </a:endParaRPr>
          </a:p>
        </p:txBody>
      </p:sp>
      <p:sp>
        <p:nvSpPr>
          <p:cNvPr id="46083" name="Rectangle 3"/>
          <p:cNvSpPr>
            <a:spLocks noGrp="1" noChangeArrowheads="1"/>
          </p:cNvSpPr>
          <p:nvPr>
            <p:ph type="body" idx="1"/>
          </p:nvPr>
        </p:nvSpPr>
        <p:spPr/>
        <p:txBody>
          <a:bodyPr/>
          <a:lstStyle/>
          <a:p>
            <a:pPr>
              <a:lnSpc>
                <a:spcPct val="90000"/>
              </a:lnSpc>
              <a:buFont typeface="Wingdings" panose="05000000000000000000" pitchFamily="2" charset="2"/>
              <a:buNone/>
            </a:pPr>
            <a:r>
              <a:rPr lang="ru-RU" altLang="en-US" sz="2400"/>
              <a:t>		Третю умовну групу складають ті діячі культури, які уникли репресій, але через те, що їхній доробок теж був далеким від соцреалізму і вузьких партійних рамок, він був також засуджений радянською владою. Творчість таких осіб теж заборонялась й замовчувалась, твори вилучались зі сховищ і знищувались. Переважна більшість цих осіб померла до ще розгортання масових репресій (Леонід Чернов, Олександр Богомазов, Гнат Михайличенко), дехто врятувався завдяки тому, що відійшов від активної діяльності, як наприклад Марія Галич, дуже небагатьом вдалось вчасно емігрувати (Юрій Клен).</a:t>
            </a:r>
          </a:p>
        </p:txBody>
      </p:sp>
    </p:spTree>
  </p:cSld>
  <p:clrMapOvr>
    <a:masterClrMapping/>
  </p:clrMapOvr>
  <p:transition>
    <p:comb/>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uk-UA" altLang="en-US" b="1" i="1">
                <a:solidFill>
                  <a:schemeClr val="accent1"/>
                </a:solidFill>
              </a:rPr>
              <a:t>Представники</a:t>
            </a:r>
            <a:endParaRPr lang="ru-RU" altLang="en-US" b="1" i="1">
              <a:solidFill>
                <a:schemeClr val="accent1"/>
              </a:solidFill>
            </a:endParaRPr>
          </a:p>
        </p:txBody>
      </p:sp>
      <p:sp>
        <p:nvSpPr>
          <p:cNvPr id="47107" name="Rectangle 3"/>
          <p:cNvSpPr>
            <a:spLocks noGrp="1" noChangeArrowheads="1"/>
          </p:cNvSpPr>
          <p:nvPr>
            <p:ph type="body" idx="1"/>
          </p:nvPr>
        </p:nvSpPr>
        <p:spPr>
          <a:xfrm>
            <a:off x="381000" y="1600200"/>
            <a:ext cx="5791200" cy="5029200"/>
          </a:xfrm>
        </p:spPr>
        <p:txBody>
          <a:bodyPr/>
          <a:lstStyle/>
          <a:p>
            <a:pPr>
              <a:lnSpc>
                <a:spcPct val="80000"/>
              </a:lnSpc>
              <a:buFont typeface="Wingdings" panose="05000000000000000000" pitchFamily="2" charset="2"/>
              <a:buNone/>
            </a:pPr>
            <a:r>
              <a:rPr lang="ru-RU" altLang="en-US" sz="2000"/>
              <a:t>		До четвертої групи належать митці «доби розстріляного відродження». Їхня творчість або чітко відповідала компартійним нормам, або ж у більшості випадків зазнала в період сталінських репресій значних змін. Страх за свою безпеку в умовах масового терору змушував швидко пристосовуватись, перетворюючись на пропагандистів від мистецтва. Твори Максима Рильського, Павла Тичини, Володимира Сосюри, Івана Кочерги й багатьох інших, створені в цей час, та в подальшому, не мають високої художної вартості, індивідуальності форм і стилів, та є типовими зразками соцреалістичного пропагандистського мистецтва.</a:t>
            </a:r>
          </a:p>
        </p:txBody>
      </p:sp>
      <p:pic>
        <p:nvPicPr>
          <p:cNvPr id="47109" name="Picture 5" descr="rilski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1676400"/>
            <a:ext cx="2940050" cy="42576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comb/>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uk-UA" altLang="en-US" b="1" i="1">
                <a:solidFill>
                  <a:schemeClr val="accent1"/>
                </a:solidFill>
              </a:rPr>
              <a:t>Представники</a:t>
            </a:r>
            <a:endParaRPr lang="ru-RU" altLang="en-US" b="1" i="1">
              <a:solidFill>
                <a:schemeClr val="accent1"/>
              </a:solidFill>
            </a:endParaRPr>
          </a:p>
        </p:txBody>
      </p:sp>
      <p:sp>
        <p:nvSpPr>
          <p:cNvPr id="48131" name="Rectangle 3"/>
          <p:cNvSpPr>
            <a:spLocks noGrp="1" noChangeArrowheads="1"/>
          </p:cNvSpPr>
          <p:nvPr>
            <p:ph type="body" idx="1"/>
          </p:nvPr>
        </p:nvSpPr>
        <p:spPr>
          <a:xfrm>
            <a:off x="457200" y="1600200"/>
            <a:ext cx="4953000" cy="5105400"/>
          </a:xfrm>
        </p:spPr>
        <p:txBody>
          <a:bodyPr/>
          <a:lstStyle/>
          <a:p>
            <a:pPr>
              <a:lnSpc>
                <a:spcPct val="80000"/>
              </a:lnSpc>
              <a:buFont typeface="Wingdings" panose="05000000000000000000" pitchFamily="2" charset="2"/>
              <a:buNone/>
            </a:pPr>
            <a:r>
              <a:rPr lang="ru-RU" altLang="en-US" sz="2000"/>
              <a:t>		У тридцяті роки була також знищена і велика кількість діячів культури старшого покоління, які стали відомими ще до радянської влади, і таким чином належать до покоління діячів початку ХХ століття, а не 1920-30-тих років. Це Людмила Старицька-Черняхівська, Микола Вороний, Сергій Єфремов, Гнат Хоткевич та інші. Проте завдяки політиці українізації вони активно включились в процеси з розбудови української літератури, культури, науки, що відбувались в УСРР, дехто з них задля цього повернулись з еміграції, як Микола Вороний, або спеціально переїхав з українських країв під владою Польщі як Антін Крушельницький з родиною.</a:t>
            </a:r>
          </a:p>
        </p:txBody>
      </p:sp>
      <p:pic>
        <p:nvPicPr>
          <p:cNvPr id="48133" name="Picture 5" descr="200px-%D0%A1%D1%82%D0%B0%D1%80%D0%B8%D1%86%D1%8C%D0%BA%D0%B0-%D0%A7%D0%B5%D1%80%D0%BD%D1%8F%D1%85%D1%96%D0%B2%D1%81%D1%8C%D0%BA%D0%B0_%D0%9B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1600200"/>
            <a:ext cx="3117850" cy="4114800"/>
          </a:xfrm>
          <a:prstGeom prst="rect">
            <a:avLst/>
          </a:prstGeom>
          <a:noFill/>
          <a:extLst>
            <a:ext uri="{909E8E84-426E-40DD-AFC4-6F175D3DCCD1}">
              <a14:hiddenFill xmlns:a14="http://schemas.microsoft.com/office/drawing/2010/main">
                <a:solidFill>
                  <a:srgbClr val="FFFFFF"/>
                </a:solidFill>
              </a14:hiddenFill>
            </a:ext>
          </a:extLst>
        </p:spPr>
      </p:pic>
      <p:sp>
        <p:nvSpPr>
          <p:cNvPr id="48134" name="Rectangle 6"/>
          <p:cNvSpPr>
            <a:spLocks noChangeArrowheads="1"/>
          </p:cNvSpPr>
          <p:nvPr/>
        </p:nvSpPr>
        <p:spPr bwMode="auto">
          <a:xfrm>
            <a:off x="6019800" y="5562600"/>
            <a:ext cx="3124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3800">
                <a:solidFill>
                  <a:schemeClr val="tx2"/>
                </a:solidFill>
                <a:latin typeface="Arial" panose="020B0604020202020204" pitchFamily="34" charset="0"/>
                <a:cs typeface="Arial" panose="020B0604020202020204" pitchFamily="34" charset="0"/>
              </a:defRPr>
            </a:lvl1pPr>
            <a:lvl2pPr>
              <a:defRPr sz="3800">
                <a:solidFill>
                  <a:schemeClr val="tx2"/>
                </a:solidFill>
                <a:latin typeface="Arial" panose="020B0604020202020204" pitchFamily="34" charset="0"/>
                <a:cs typeface="Arial" panose="020B0604020202020204" pitchFamily="34" charset="0"/>
              </a:defRPr>
            </a:lvl2pPr>
            <a:lvl3pPr>
              <a:defRPr sz="3800">
                <a:solidFill>
                  <a:schemeClr val="tx2"/>
                </a:solidFill>
                <a:latin typeface="Arial" panose="020B0604020202020204" pitchFamily="34" charset="0"/>
                <a:cs typeface="Arial" panose="020B0604020202020204" pitchFamily="34" charset="0"/>
              </a:defRPr>
            </a:lvl3pPr>
            <a:lvl4pPr>
              <a:defRPr sz="3800">
                <a:solidFill>
                  <a:schemeClr val="tx2"/>
                </a:solidFill>
                <a:latin typeface="Arial" panose="020B0604020202020204" pitchFamily="34" charset="0"/>
                <a:cs typeface="Arial" panose="020B0604020202020204" pitchFamily="34" charset="0"/>
              </a:defRPr>
            </a:lvl4pPr>
            <a:lvl5pPr>
              <a:defRPr sz="3800">
                <a:solidFill>
                  <a:schemeClr val="tx2"/>
                </a:solidFill>
                <a:latin typeface="Arial" panose="020B0604020202020204" pitchFamily="34" charset="0"/>
                <a:cs typeface="Arial" panose="020B0604020202020204" pitchFamily="34" charset="0"/>
              </a:defRPr>
            </a:lvl5pPr>
            <a:lvl6pPr marL="457200" fontAlgn="base">
              <a:spcBef>
                <a:spcPct val="0"/>
              </a:spcBef>
              <a:spcAft>
                <a:spcPct val="0"/>
              </a:spcAft>
              <a:defRPr sz="3800">
                <a:solidFill>
                  <a:schemeClr val="tx2"/>
                </a:solidFill>
                <a:latin typeface="Arial" panose="020B0604020202020204" pitchFamily="34" charset="0"/>
                <a:cs typeface="Arial" panose="020B0604020202020204" pitchFamily="34" charset="0"/>
              </a:defRPr>
            </a:lvl6pPr>
            <a:lvl7pPr marL="914400" fontAlgn="base">
              <a:spcBef>
                <a:spcPct val="0"/>
              </a:spcBef>
              <a:spcAft>
                <a:spcPct val="0"/>
              </a:spcAft>
              <a:defRPr sz="3800">
                <a:solidFill>
                  <a:schemeClr val="tx2"/>
                </a:solidFill>
                <a:latin typeface="Arial" panose="020B0604020202020204" pitchFamily="34" charset="0"/>
                <a:cs typeface="Arial" panose="020B0604020202020204" pitchFamily="34" charset="0"/>
              </a:defRPr>
            </a:lvl7pPr>
            <a:lvl8pPr marL="1371600" fontAlgn="base">
              <a:spcBef>
                <a:spcPct val="0"/>
              </a:spcBef>
              <a:spcAft>
                <a:spcPct val="0"/>
              </a:spcAft>
              <a:defRPr sz="3800">
                <a:solidFill>
                  <a:schemeClr val="tx2"/>
                </a:solidFill>
                <a:latin typeface="Arial" panose="020B0604020202020204" pitchFamily="34" charset="0"/>
                <a:cs typeface="Arial" panose="020B0604020202020204" pitchFamily="34" charset="0"/>
              </a:defRPr>
            </a:lvl8pPr>
            <a:lvl9pPr marL="1828800" fontAlgn="base">
              <a:spcBef>
                <a:spcPct val="0"/>
              </a:spcBef>
              <a:spcAft>
                <a:spcPct val="0"/>
              </a:spcAft>
              <a:defRPr sz="3800">
                <a:solidFill>
                  <a:schemeClr val="tx2"/>
                </a:solidFill>
                <a:latin typeface="Arial" panose="020B0604020202020204" pitchFamily="34" charset="0"/>
                <a:cs typeface="Arial" panose="020B0604020202020204" pitchFamily="34" charset="0"/>
              </a:defRPr>
            </a:lvl9pPr>
          </a:lstStyle>
          <a:p>
            <a:r>
              <a:rPr lang="uk-UA" altLang="en-US" sz="1800"/>
              <a:t>Старицька-Черняхівська Людмила Михайлівна</a:t>
            </a:r>
          </a:p>
        </p:txBody>
      </p:sp>
    </p:spTree>
  </p:cSld>
  <p:clrMapOvr>
    <a:masterClrMapping/>
  </p:clrMapOvr>
  <p:transition>
    <p:comb/>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ru-RU" altLang="en-US" b="1" i="1">
                <a:solidFill>
                  <a:schemeClr val="accent1"/>
                </a:solidFill>
              </a:rPr>
              <a:t>Масштаби репресій</a:t>
            </a:r>
          </a:p>
        </p:txBody>
      </p:sp>
      <p:sp>
        <p:nvSpPr>
          <p:cNvPr id="49155" name="Rectangle 3"/>
          <p:cNvSpPr>
            <a:spLocks noGrp="1" noChangeArrowheads="1"/>
          </p:cNvSpPr>
          <p:nvPr>
            <p:ph type="body" idx="1"/>
          </p:nvPr>
        </p:nvSpPr>
        <p:spPr/>
        <p:txBody>
          <a:bodyPr/>
          <a:lstStyle/>
          <a:p>
            <a:pPr>
              <a:lnSpc>
                <a:spcPct val="80000"/>
              </a:lnSpc>
              <a:buFont typeface="Wingdings" panose="05000000000000000000" pitchFamily="2" charset="2"/>
              <a:buNone/>
            </a:pPr>
            <a:r>
              <a:rPr lang="ru-RU" altLang="en-US" sz="2000"/>
              <a:t>		Не відомі точні дані щодо кількості репресованих українських інтелігентів у часи сталінських репресій періоду Розстріляного відродження. За деякими даними це число сягало 30000 осіб.</a:t>
            </a:r>
          </a:p>
          <a:p>
            <a:pPr>
              <a:lnSpc>
                <a:spcPct val="80000"/>
              </a:lnSpc>
              <a:buFont typeface="Wingdings" panose="05000000000000000000" pitchFamily="2" charset="2"/>
              <a:buNone/>
            </a:pPr>
            <a:r>
              <a:rPr lang="ru-RU" altLang="en-US" sz="2000"/>
              <a:t>		Натомість, досить просто визначити приблизну кількість репресованих осіб серед письменників: за наявністю їх публікацій на початку і наприкінці 1930-х. Так, за оцінкою Об'єднання українських письменників «Слово» (організації українських письменників у еміграції), яку було надіслано 20 грудня 1954 року Другому Всесоюзному з'їздові письменників, 1930 року друкувалися 259 українських письменників, а вже після 1938 року — з них друкувалися лише 36 (13,9%). За даними організації, 192 із «зниклих» 223 письменників були репресованими (розстріляними чи зісланими в табори з можливим подальшим розстрілом чи смертю), 16 — зникли безвісти, 8 — вчинили самогубство.</a:t>
            </a:r>
          </a:p>
        </p:txBody>
      </p:sp>
    </p:spTree>
  </p:cSld>
  <p:clrMapOvr>
    <a:masterClrMapping/>
  </p:clrMapOvr>
  <p:transition>
    <p:comb/>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ru-RU" altLang="en-US" b="1" i="1">
                <a:solidFill>
                  <a:schemeClr val="accent1"/>
                </a:solidFill>
              </a:rPr>
              <a:t>Масштаби репресій</a:t>
            </a:r>
          </a:p>
        </p:txBody>
      </p:sp>
      <p:sp>
        <p:nvSpPr>
          <p:cNvPr id="50179" name="Rectangle 3"/>
          <p:cNvSpPr>
            <a:spLocks noGrp="1" noChangeArrowheads="1"/>
          </p:cNvSpPr>
          <p:nvPr>
            <p:ph type="body" idx="1"/>
          </p:nvPr>
        </p:nvSpPr>
        <p:spPr/>
        <p:txBody>
          <a:bodyPr/>
          <a:lstStyle/>
          <a:p>
            <a:pPr>
              <a:lnSpc>
                <a:spcPct val="80000"/>
              </a:lnSpc>
              <a:buFont typeface="Wingdings" panose="05000000000000000000" pitchFamily="2" charset="2"/>
              <a:buNone/>
            </a:pPr>
            <a:r>
              <a:rPr lang="ru-RU" altLang="en-US" sz="2000"/>
              <a:t>		Ці дані добре узгоджуються з мартирологом українських письменників «Олтар скорботи» (чільний укладач — Олекса Мусієнко), який налічує 246 письменників-жертв сталінського терору. Це число в понад два рази перевищує загальну кількість згаданих там українських письменників репресованих іншими режимами, зокрема періодом нацистської окупації (55), брежнєвської епохи (29), російської імперії (11), австро-угорщини (3) та ін.[3] За іншими даними, з 260 українських письменників було репресовано 228.[4]</a:t>
            </a:r>
          </a:p>
          <a:p>
            <a:pPr>
              <a:lnSpc>
                <a:spcPct val="80000"/>
              </a:lnSpc>
              <a:buFont typeface="Wingdings" panose="05000000000000000000" pitchFamily="2" charset="2"/>
              <a:buNone/>
            </a:pPr>
            <a:r>
              <a:rPr lang="ru-RU" altLang="en-US" sz="2000"/>
              <a:t>		Для порівняння також слід зазначити, що станом на червень 1934 року лише 193 особи було офіційно визнано приналежними до Спілки письменників України, тільки 120 з яких були її дійсними членами</a:t>
            </a:r>
          </a:p>
        </p:txBody>
      </p:sp>
    </p:spTree>
  </p:cSld>
  <p:clrMapOvr>
    <a:masterClrMapping/>
  </p:clrMapOvr>
  <p:transition>
    <p:comb/>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endParaRPr lang="en-US" altLang="en-US"/>
          </a:p>
        </p:txBody>
      </p:sp>
      <p:sp>
        <p:nvSpPr>
          <p:cNvPr id="51203" name="Rectangle 3"/>
          <p:cNvSpPr>
            <a:spLocks noGrp="1" noChangeArrowheads="1"/>
          </p:cNvSpPr>
          <p:nvPr>
            <p:ph type="body" idx="1"/>
          </p:nvPr>
        </p:nvSpPr>
        <p:spPr/>
        <p:txBody>
          <a:bodyPr/>
          <a:lstStyle/>
          <a:p>
            <a:endParaRPr lang="en-US" altLang="en-US"/>
          </a:p>
        </p:txBody>
      </p:sp>
      <p:pic>
        <p:nvPicPr>
          <p:cNvPr id="51204" name="Picture 4" descr="800px-Krushelnyck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961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comb/>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ctr"/>
            <a:r>
              <a:rPr lang="uk-UA" altLang="en-US" sz="4400" b="1" i="1">
                <a:solidFill>
                  <a:schemeClr val="accent1"/>
                </a:solidFill>
                <a:latin typeface="Blackadder ITC" pitchFamily="82" charset="0"/>
              </a:rPr>
              <a:t>Розстріляне відродження</a:t>
            </a:r>
            <a:endParaRPr lang="ru-RU" altLang="en-US" sz="4400" b="1" i="1">
              <a:solidFill>
                <a:schemeClr val="accent1"/>
              </a:solidFill>
              <a:latin typeface="Blackadder ITC" pitchFamily="82" charset="0"/>
            </a:endParaRPr>
          </a:p>
        </p:txBody>
      </p:sp>
      <p:sp>
        <p:nvSpPr>
          <p:cNvPr id="6147" name="Rectangle 3"/>
          <p:cNvSpPr>
            <a:spLocks noGrp="1" noChangeArrowheads="1"/>
          </p:cNvSpPr>
          <p:nvPr>
            <p:ph type="body" idx="1"/>
          </p:nvPr>
        </p:nvSpPr>
        <p:spPr>
          <a:xfrm>
            <a:off x="457200" y="1600200"/>
            <a:ext cx="5486400" cy="4800600"/>
          </a:xfrm>
        </p:spPr>
        <p:txBody>
          <a:bodyPr/>
          <a:lstStyle/>
          <a:p>
            <a:pPr>
              <a:lnSpc>
                <a:spcPct val="80000"/>
              </a:lnSpc>
              <a:buFont typeface="Wingdings" panose="05000000000000000000" pitchFamily="2" charset="2"/>
              <a:buNone/>
            </a:pPr>
            <a:r>
              <a:rPr lang="ru-RU" altLang="en-US" sz="2800"/>
              <a:t>		Розстріляне відродження — духовно-культурне та літературно-мистецьке покоління 20-х — початку 30-х рр. в Україні, яке дало високохудожні твори у галузі літератури, філософії, живопису, музики, театру і яке було знищене тоталітарним сталінським режимом.</a:t>
            </a:r>
          </a:p>
        </p:txBody>
      </p:sp>
      <p:pic>
        <p:nvPicPr>
          <p:cNvPr id="6150" name="Picture 6" descr="350px-Ludwigsli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1143000"/>
            <a:ext cx="2724150" cy="2085975"/>
          </a:xfrm>
          <a:prstGeom prst="rect">
            <a:avLst/>
          </a:prstGeom>
          <a:noFill/>
          <a:extLst>
            <a:ext uri="{909E8E84-426E-40DD-AFC4-6F175D3DCCD1}">
              <a14:hiddenFill xmlns:a14="http://schemas.microsoft.com/office/drawing/2010/main">
                <a:solidFill>
                  <a:srgbClr val="FFFFFF"/>
                </a:solidFill>
              </a14:hiddenFill>
            </a:ext>
          </a:extLst>
        </p:spPr>
      </p:pic>
      <p:pic>
        <p:nvPicPr>
          <p:cNvPr id="6152" name="Picture 8" descr="%D0%B3%D0%BB%D1%83%D1%89%D0%B5%D0%BD%D0%BA%D0%BE-%D0%B3%D1%80%D0%B0%D1%84%D0%B8%D0%BA%D0%B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3200400"/>
            <a:ext cx="2665413" cy="3657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comb/>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uk-UA" altLang="en-US" sz="4400" b="1" i="1">
                <a:solidFill>
                  <a:schemeClr val="accent1"/>
                </a:solidFill>
              </a:rPr>
              <a:t>Перша  згадка терміну </a:t>
            </a:r>
            <a:endParaRPr lang="ru-RU" altLang="en-US" sz="4400" b="1" i="1">
              <a:solidFill>
                <a:schemeClr val="accent1"/>
              </a:solidFill>
            </a:endParaRPr>
          </a:p>
        </p:txBody>
      </p:sp>
      <p:sp>
        <p:nvSpPr>
          <p:cNvPr id="7171" name="Rectangle 3"/>
          <p:cNvSpPr>
            <a:spLocks noGrp="1" noChangeArrowheads="1"/>
          </p:cNvSpPr>
          <p:nvPr>
            <p:ph type="body" idx="1"/>
          </p:nvPr>
        </p:nvSpPr>
        <p:spPr>
          <a:xfrm>
            <a:off x="0" y="1371600"/>
            <a:ext cx="6096000" cy="5334000"/>
          </a:xfrm>
        </p:spPr>
        <p:txBody>
          <a:bodyPr/>
          <a:lstStyle/>
          <a:p>
            <a:pPr>
              <a:lnSpc>
                <a:spcPct val="80000"/>
              </a:lnSpc>
              <a:buFont typeface="Wingdings" panose="05000000000000000000" pitchFamily="2" charset="2"/>
              <a:buNone/>
            </a:pPr>
            <a:r>
              <a:rPr lang="ru-RU" altLang="en-US" sz="2200"/>
              <a:t>		Термін «розстріляне відродження» належить Єжи Ґедройцю. Вперше це формулювання з'явилося у листі Єжи Ґедройця до Юрія Лавріненка від 13 серпня 1958 року — як пропозиція назви антології української літератури 1917–1933 років, що її на замовлення Ґедройця підготував ЛавріненкоАнтологія представляє найкращі взірці української поезії, прози й есеїстики 1920-30-х рр. За це десятиліття (1921–1931) українська культура спромоглася компенсувати трьохсотрічне відставання й навіть переважити на терені вітчизни вплив інших культур, російської зокрема (на 1 жовтня 1925 року в Україні нараховувалося 5000 письменників).</a:t>
            </a:r>
          </a:p>
        </p:txBody>
      </p:sp>
      <p:pic>
        <p:nvPicPr>
          <p:cNvPr id="717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6325" y="1524000"/>
            <a:ext cx="2987675" cy="4595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comb/>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533400" y="0"/>
            <a:ext cx="8229600" cy="1143000"/>
          </a:xfrm>
        </p:spPr>
        <p:txBody>
          <a:bodyPr/>
          <a:lstStyle/>
          <a:p>
            <a:r>
              <a:rPr lang="uk-UA" altLang="en-US" sz="4400" b="1" i="1">
                <a:solidFill>
                  <a:schemeClr val="accent1"/>
                </a:solidFill>
              </a:rPr>
              <a:t>Розстріл</a:t>
            </a:r>
            <a:endParaRPr lang="ru-RU" altLang="en-US" sz="4400" b="1" i="1">
              <a:solidFill>
                <a:schemeClr val="accent1"/>
              </a:solidFill>
            </a:endParaRPr>
          </a:p>
        </p:txBody>
      </p:sp>
      <p:sp>
        <p:nvSpPr>
          <p:cNvPr id="38915" name="Rectangle 3"/>
          <p:cNvSpPr>
            <a:spLocks noGrp="1" noChangeArrowheads="1"/>
          </p:cNvSpPr>
          <p:nvPr>
            <p:ph type="body" idx="1"/>
          </p:nvPr>
        </p:nvSpPr>
        <p:spPr>
          <a:xfrm>
            <a:off x="2971800" y="1295400"/>
            <a:ext cx="6172200" cy="5334000"/>
          </a:xfrm>
        </p:spPr>
        <p:txBody>
          <a:bodyPr/>
          <a:lstStyle/>
          <a:p>
            <a:pPr>
              <a:lnSpc>
                <a:spcPct val="80000"/>
              </a:lnSpc>
            </a:pPr>
            <a:r>
              <a:rPr lang="ru-RU" altLang="en-US" sz="2000"/>
              <a:t>Початком масового нищення української інтелігенції вважається травень 1933 року, коли 12—13 відбулися арешт Михайла Ялового і самогубство Миколи Хвильового</a:t>
            </a:r>
          </a:p>
          <a:p>
            <a:pPr>
              <a:lnSpc>
                <a:spcPct val="80000"/>
              </a:lnSpc>
            </a:pPr>
            <a:r>
              <a:rPr lang="ru-RU" altLang="en-US" sz="2000"/>
              <a:t>Кульмінацією дій радянського репресивного режиму стало 3 листопада 1937 року. Тоді, був розстрідяний Лесь Курбас. У списку «українських буржуазних націоналістів», розстріляних 3 листопада також були Микола Куліш, Матвій Яворський, Володимир Чеховський, Валер'ян Підмогильний, Павло Филипович, Валер'ян Поліщук, Григорій Епік, Мирослав Ірчан, Марко Вороний, Михайло Козоріс, Олекса Слісаренко, Михайло Яловий та інші. Загалом, в один день за рішенням несудових органів, було страчено понад 100 осіб представників української інтелігенції — цвіту української нації.</a:t>
            </a:r>
          </a:p>
        </p:txBody>
      </p:sp>
      <p:pic>
        <p:nvPicPr>
          <p:cNvPr id="38919" name="Picture 7" descr="Mykola Kulis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3886200"/>
            <a:ext cx="2095500" cy="2971800"/>
          </a:xfrm>
          <a:prstGeom prst="rect">
            <a:avLst/>
          </a:prstGeom>
          <a:noFill/>
          <a:extLst>
            <a:ext uri="{909E8E84-426E-40DD-AFC4-6F175D3DCCD1}">
              <a14:hiddenFill xmlns:a14="http://schemas.microsoft.com/office/drawing/2010/main">
                <a:solidFill>
                  <a:srgbClr val="FFFFFF"/>
                </a:solidFill>
              </a14:hiddenFill>
            </a:ext>
          </a:extLst>
        </p:spPr>
      </p:pic>
      <p:pic>
        <p:nvPicPr>
          <p:cNvPr id="38921" name="Picture 9" descr="Лесь Курбас. Les' Kurba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914400"/>
            <a:ext cx="2286000" cy="32670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comb/>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ru-RU" altLang="en-US" sz="4800" b="1" i="1">
                <a:solidFill>
                  <a:schemeClr val="accent1"/>
                </a:solidFill>
              </a:rPr>
              <a:t>Історичні передумови</a:t>
            </a:r>
          </a:p>
        </p:txBody>
      </p:sp>
      <p:sp>
        <p:nvSpPr>
          <p:cNvPr id="39939" name="Rectangle 3"/>
          <p:cNvSpPr>
            <a:spLocks noGrp="1" noChangeArrowheads="1"/>
          </p:cNvSpPr>
          <p:nvPr>
            <p:ph type="body" idx="1"/>
          </p:nvPr>
        </p:nvSpPr>
        <p:spPr>
          <a:xfrm>
            <a:off x="0" y="1600200"/>
            <a:ext cx="5029200" cy="5029200"/>
          </a:xfrm>
        </p:spPr>
        <p:txBody>
          <a:bodyPr/>
          <a:lstStyle/>
          <a:p>
            <a:pPr>
              <a:lnSpc>
                <a:spcPct val="90000"/>
              </a:lnSpc>
              <a:buFont typeface="Wingdings" panose="05000000000000000000" pitchFamily="2" charset="2"/>
              <a:buNone/>
            </a:pPr>
            <a:r>
              <a:rPr lang="ru-RU" altLang="en-US" sz="2400"/>
              <a:t>		Це відродження було пов'язано з тим, що українські митці навіть за умов замовчування й заборони (пригадаймо Емський указ) створили тексти, гідні світового поціновування (М. Куліш, І. Франко, М. Коцюбинський), з довгоочікуваним набуттям Україною своєї державності, з датою українізації та різнобічних свобод, обіцяних революціями 1905–1917 рр.</a:t>
            </a:r>
          </a:p>
        </p:txBody>
      </p:sp>
      <p:pic>
        <p:nvPicPr>
          <p:cNvPr id="39941" name="Picture 5" descr="franko_mai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18325" y="1143000"/>
            <a:ext cx="2225675" cy="3171825"/>
          </a:xfrm>
          <a:prstGeom prst="rect">
            <a:avLst/>
          </a:prstGeom>
          <a:noFill/>
          <a:extLst>
            <a:ext uri="{909E8E84-426E-40DD-AFC4-6F175D3DCCD1}">
              <a14:hiddenFill xmlns:a14="http://schemas.microsoft.com/office/drawing/2010/main">
                <a:solidFill>
                  <a:srgbClr val="FFFFFF"/>
                </a:solidFill>
              </a14:hiddenFill>
            </a:ext>
          </a:extLst>
        </p:spPr>
      </p:pic>
      <p:pic>
        <p:nvPicPr>
          <p:cNvPr id="39943" name="Picture 7" descr="kocyubinski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0" y="3438525"/>
            <a:ext cx="2362200" cy="34194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comb/>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ru-RU" altLang="en-US" b="1" i="1">
                <a:solidFill>
                  <a:schemeClr val="accent1"/>
                </a:solidFill>
              </a:rPr>
              <a:t>Історичні передумови</a:t>
            </a:r>
          </a:p>
        </p:txBody>
      </p:sp>
      <p:sp>
        <p:nvSpPr>
          <p:cNvPr id="41987" name="Rectangle 3"/>
          <p:cNvSpPr>
            <a:spLocks noGrp="1" noChangeArrowheads="1"/>
          </p:cNvSpPr>
          <p:nvPr>
            <p:ph type="body" idx="1"/>
          </p:nvPr>
        </p:nvSpPr>
        <p:spPr/>
        <p:txBody>
          <a:bodyPr/>
          <a:lstStyle/>
          <a:p>
            <a:pPr>
              <a:lnSpc>
                <a:spcPct val="80000"/>
              </a:lnSpc>
            </a:pPr>
            <a:r>
              <a:rPr lang="ru-RU" altLang="en-US" sz="2800"/>
              <a:t>Вийшовши в масі своїй з нижчих верств населення (службовці, різночинці, священики, робітники, селяни), нове покоління української еліти часто не мало можливості здобути систематичну освіту через війну, голод та необхідність заробляти насущний хліб. Але, працюючи «на грані», намагаючись використати будь-яку можливість ознайомитися із світовою культурою, розправити віками скуті крила творчості, вони просякалися найсучаснішими тенденціями і творили дійсно актуальне мистецтво.</a:t>
            </a:r>
          </a:p>
        </p:txBody>
      </p:sp>
    </p:spTree>
  </p:cSld>
  <p:clrMapOvr>
    <a:masterClrMapping/>
  </p:clrMapOvr>
  <p:transition>
    <p:comb/>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ru-RU" altLang="en-US" b="1" i="1">
                <a:solidFill>
                  <a:schemeClr val="accent1"/>
                </a:solidFill>
              </a:rPr>
              <a:t>Літературні об'єднання</a:t>
            </a:r>
          </a:p>
        </p:txBody>
      </p:sp>
      <p:sp>
        <p:nvSpPr>
          <p:cNvPr id="40963" name="Rectangle 3"/>
          <p:cNvSpPr>
            <a:spLocks noGrp="1" noChangeArrowheads="1"/>
          </p:cNvSpPr>
          <p:nvPr>
            <p:ph type="body" idx="1"/>
          </p:nvPr>
        </p:nvSpPr>
        <p:spPr>
          <a:xfrm>
            <a:off x="457200" y="1600200"/>
            <a:ext cx="6172200" cy="4800600"/>
          </a:xfrm>
        </p:spPr>
        <p:txBody>
          <a:bodyPr/>
          <a:lstStyle/>
          <a:p>
            <a:pPr>
              <a:lnSpc>
                <a:spcPct val="80000"/>
              </a:lnSpc>
              <a:buFont typeface="Wingdings" panose="05000000000000000000" pitchFamily="2" charset="2"/>
              <a:buNone/>
            </a:pPr>
            <a:r>
              <a:rPr lang="ru-RU" altLang="en-US" sz="2200"/>
              <a:t>		Головними літературними об'єднаннями були «Ланка» (пізніше «МАРС»), «Плуг», неокласики «Молодняк», «Спілка письменників західної України», ЛОЧАФ (об'єднання армії та флоту). Найвпливовішим був «Гарт», який пізніше був перейменований на «ВАПЛІТЕ» («Вільну Академію Пролетарської Літератури»).</a:t>
            </a:r>
          </a:p>
          <a:p>
            <a:pPr>
              <a:lnSpc>
                <a:spcPct val="80000"/>
              </a:lnSpc>
              <a:buFont typeface="Wingdings" panose="05000000000000000000" pitchFamily="2" charset="2"/>
              <a:buNone/>
            </a:pPr>
            <a:r>
              <a:rPr lang="ru-RU" altLang="en-US" sz="2200"/>
              <a:t>		Саме ВАПЛІТЕ в особі Миколи Хвильового розпочало славетну літературну дискусію 1925–1928 рр. і перемогло в ній, довівши наявність і необхідність національної, специфічної української літератури, орієнтованої на Європу, а не на Росію.</a:t>
            </a:r>
          </a:p>
        </p:txBody>
      </p:sp>
      <p:pic>
        <p:nvPicPr>
          <p:cNvPr id="40965" name="Picture 5" descr="063000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1752600"/>
            <a:ext cx="2533650" cy="3810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comb/>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5" name="Picture 7" descr="4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0"/>
            <a:ext cx="8001000" cy="68008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comb/>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uk-UA" altLang="en-US" b="1" i="1">
                <a:solidFill>
                  <a:schemeClr val="accent1"/>
                </a:solidFill>
              </a:rPr>
              <a:t>Представники</a:t>
            </a:r>
            <a:endParaRPr lang="ru-RU" altLang="en-US" b="1" i="1">
              <a:solidFill>
                <a:schemeClr val="accent1"/>
              </a:solidFill>
            </a:endParaRPr>
          </a:p>
        </p:txBody>
      </p:sp>
      <p:sp>
        <p:nvSpPr>
          <p:cNvPr id="44035" name="Rectangle 3"/>
          <p:cNvSpPr>
            <a:spLocks noGrp="1" noChangeArrowheads="1"/>
          </p:cNvSpPr>
          <p:nvPr>
            <p:ph type="body" idx="1"/>
          </p:nvPr>
        </p:nvSpPr>
        <p:spPr>
          <a:xfrm>
            <a:off x="0" y="1447800"/>
            <a:ext cx="6400800" cy="5257800"/>
          </a:xfrm>
        </p:spPr>
        <p:txBody>
          <a:bodyPr/>
          <a:lstStyle/>
          <a:p>
            <a:pPr>
              <a:lnSpc>
                <a:spcPct val="80000"/>
              </a:lnSpc>
              <a:buFont typeface="Wingdings" panose="05000000000000000000" pitchFamily="2" charset="2"/>
              <a:buNone/>
            </a:pPr>
            <a:r>
              <a:rPr lang="ru-RU" altLang="en-US" sz="2000"/>
              <a:t>		Представники інтелігенції що належать до «розстріляного відродження» умовно поділяються на кілька груп, обумовлених їхнім життєвим шляхом під час та після сталінських репресій. Першу групу — безпосередніх жертв терору становлять письменники Валер'ян Підмогильний, Валер'ян Поліщук, Марко Вороний, Микола Куліш, Микола Хвильовий, Михайль Семенко, Євген Плужник, Микола Зеров, художники-бойчукісти, Лесь Курбас та багато інших, що були знищені фізично, тобто страчені або померли в концтаборах, чи вчинили самогубство перебуваючи за півкроку від арешту. Попри те що більшість з них були реабілітовані ще в кінці 1950-тих років, їхній мистецький чи науковий доробок, як правило, заборонявсь в СРСР й надалі, або принаймні ознайомлення з ним не заохочувалось радянською владою, замовчувалось те що такі діячі взагалі існували.</a:t>
            </a:r>
          </a:p>
        </p:txBody>
      </p:sp>
      <p:pic>
        <p:nvPicPr>
          <p:cNvPr id="44037" name="Picture 5" descr="hvilovu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4275" y="2057400"/>
            <a:ext cx="2879725" cy="42767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comb/>
  </p:transition>
</p:sld>
</file>

<file path=ppt/theme/theme1.xml><?xml version="1.0" encoding="utf-8"?>
<a:theme xmlns:a="http://schemas.openxmlformats.org/drawingml/2006/main" name="Водяные знаки">
  <a:themeElements>
    <a:clrScheme name="Водяные знаки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fontScheme name="Водяные знаки">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Водяные знаки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Водяные знаки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Водяные знаки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Водяные знаки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Водяные знаки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Водяные знаки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Водяные знаки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Водяные знаки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Водяные знаки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Watermark</Template>
  <TotalTime>101</TotalTime>
  <Words>225</Words>
  <Application>Microsoft Office PowerPoint</Application>
  <PresentationFormat>Экран (4:3)</PresentationFormat>
  <Paragraphs>48</Paragraphs>
  <Slides>16</Slides>
  <Notes>16</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16</vt:i4>
      </vt:variant>
    </vt:vector>
  </HeadingPairs>
  <TitlesOfParts>
    <vt:vector size="22" baseType="lpstr">
      <vt:lpstr>Arial</vt:lpstr>
      <vt:lpstr>Blackadder ITC</vt:lpstr>
      <vt:lpstr>Impact</vt:lpstr>
      <vt:lpstr>Times New Roman</vt:lpstr>
      <vt:lpstr>Wingdings</vt:lpstr>
      <vt:lpstr>Водяные знаки</vt:lpstr>
      <vt:lpstr>Презентация PowerPoint</vt:lpstr>
      <vt:lpstr>Розстріляне відродження</vt:lpstr>
      <vt:lpstr>Перша  згадка терміну </vt:lpstr>
      <vt:lpstr>Розстріл</vt:lpstr>
      <vt:lpstr>Історичні передумови</vt:lpstr>
      <vt:lpstr>Історичні передумови</vt:lpstr>
      <vt:lpstr>Літературні об'єднання</vt:lpstr>
      <vt:lpstr>Презентация PowerPoint</vt:lpstr>
      <vt:lpstr>Представники</vt:lpstr>
      <vt:lpstr>Представники</vt:lpstr>
      <vt:lpstr>Представники</vt:lpstr>
      <vt:lpstr>Представники</vt:lpstr>
      <vt:lpstr>Представники</vt:lpstr>
      <vt:lpstr>Масштаби репресій</vt:lpstr>
      <vt:lpstr>Масштаби репресій</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Александр</dc:creator>
  <cp:lastModifiedBy>Пользователь Windows</cp:lastModifiedBy>
  <cp:revision>12</cp:revision>
  <cp:lastPrinted>1601-01-01T00:00:00Z</cp:lastPrinted>
  <dcterms:created xsi:type="dcterms:W3CDTF">2013-09-04T17:49:01Z</dcterms:created>
  <dcterms:modified xsi:type="dcterms:W3CDTF">2020-12-10T08:52:53Z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