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4" r:id="rId2"/>
    <p:sldId id="265" r:id="rId3"/>
    <p:sldId id="266" r:id="rId4"/>
    <p:sldId id="267" r:id="rId5"/>
    <p:sldId id="268" r:id="rId6"/>
    <p:sldId id="269" r:id="rId7"/>
    <p:sldId id="281" r:id="rId8"/>
    <p:sldId id="270" r:id="rId9"/>
    <p:sldId id="282" r:id="rId10"/>
    <p:sldId id="272" r:id="rId11"/>
    <p:sldId id="273" r:id="rId12"/>
    <p:sldId id="274" r:id="rId13"/>
    <p:sldId id="275" r:id="rId14"/>
    <p:sldId id="27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7EFE06-0FDF-4810-ABD6-8A2CA300E0AE}" type="datetimeFigureOut">
              <a:rPr lang="uk-UA" smtClean="0"/>
              <a:pPr/>
              <a:t>11.12.2018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E1CC5-950F-4B9D-B160-75A275F73A38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A1%D0%BF%D0%BE%D1%80%D1%82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9C%D0%B5%D1%82%D0%B0%D0%BD%D0%BD%D1%8F_%D1%81%D0%BF%D0%B8%D1%81%D0%B0" TargetMode="External"/><Relationship Id="rId13" Type="http://schemas.openxmlformats.org/officeDocument/2006/relationships/hyperlink" Target="https://uk.wikipedia.org/wiki/%D0%9A%D0%BE%D0%BB%D0%BE%D0%B4%D0%B0_(%D0%B3%D1%96%D0%BC%D0%BD%D0%B0%D1%81%D1%82%D0%B8%D0%BA%D0%B0)" TargetMode="External"/><Relationship Id="rId18" Type="http://schemas.openxmlformats.org/officeDocument/2006/relationships/hyperlink" Target="https://uk.wikipedia.org/wiki/%D0%9E%D0%BA%D1%83%D0%BB%D1%8F%D1%80%D0%B8" TargetMode="External"/><Relationship Id="rId3" Type="http://schemas.openxmlformats.org/officeDocument/2006/relationships/hyperlink" Target="https://uk.wikipedia.org/wiki/%D0%A1%D0%BF%D0%BE%D1%80%D1%82" TargetMode="External"/><Relationship Id="rId21" Type="http://schemas.openxmlformats.org/officeDocument/2006/relationships/hyperlink" Target="https://uk.wikipedia.org/wiki/%D0%9B%D1%8C%D0%BE%D0%B4%D0%BE%D1%80%D1%83%D0%B1" TargetMode="External"/><Relationship Id="rId7" Type="http://schemas.openxmlformats.org/officeDocument/2006/relationships/hyperlink" Target="https://uk.wikipedia.org/wiki/%D0%9C%D0%B5%D1%82%D0%B0%D0%BD%D0%BD%D1%8F_%D0%B4%D0%B8%D1%81%D0%BA%D0%B0" TargetMode="External"/><Relationship Id="rId12" Type="http://schemas.openxmlformats.org/officeDocument/2006/relationships/hyperlink" Target="https://uk.wikipedia.org/wiki/%D0%9F%D0%B0%D1%80%D0%B0%D0%BB%D0%B5%D0%BB%D1%8C%D0%BD%D1%96_%D0%B1%D1%80%D1%83%D1%81%D0%B8" TargetMode="External"/><Relationship Id="rId17" Type="http://schemas.openxmlformats.org/officeDocument/2006/relationships/hyperlink" Target="https://uk.wikipedia.org/wiki/%D0%9A%D0%BB%D1%8E%D1%87%D0%BA%D0%B0" TargetMode="External"/><Relationship Id="rId2" Type="http://schemas.openxmlformats.org/officeDocument/2006/relationships/image" Target="../media/image1.jpeg"/><Relationship Id="rId16" Type="http://schemas.openxmlformats.org/officeDocument/2006/relationships/hyperlink" Target="https://uk.wikipedia.org/wiki/%D0%9A%D0%B0%D1%81%D0%BA%D0%B0" TargetMode="External"/><Relationship Id="rId20" Type="http://schemas.openxmlformats.org/officeDocument/2006/relationships/hyperlink" Target="https://uk.wikipedia.org/wiki/%D0%9F%D0%B0%D1%80%D0%B0%D1%88%D1%83%D1%82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uk.wikipedia.org/wiki/%D0%A8%D1%82%D0%B0%D0%BD%D0%B3%D0%B0" TargetMode="External"/><Relationship Id="rId11" Type="http://schemas.openxmlformats.org/officeDocument/2006/relationships/hyperlink" Target="https://uk.wikipedia.org/wiki/%D0%A1%D1%82%D1%80%D1%96%D1%87%D0%BA%D0%B0_(%D1%81%D0%BF%D0%BE%D1%80%D1%82)" TargetMode="External"/><Relationship Id="rId5" Type="http://schemas.openxmlformats.org/officeDocument/2006/relationships/hyperlink" Target="https://uk.wikipedia.org/wiki/%D0%9C'%D1%8F%D1%87" TargetMode="External"/><Relationship Id="rId15" Type="http://schemas.openxmlformats.org/officeDocument/2006/relationships/hyperlink" Target="https://uk.wikipedia.org/wiki/%D0%9A%D0%BE%D0%B2%D0%B7%D0%B0%D0%BD%D0%B8" TargetMode="External"/><Relationship Id="rId10" Type="http://schemas.openxmlformats.org/officeDocument/2006/relationships/hyperlink" Target="https://uk.wikipedia.org/wiki/%D0%91%D1%83%D0%BB%D0%B0%D0%B2%D0%B0_(%D1%81%D0%BF%D0%BE%D1%80%D1%82)" TargetMode="External"/><Relationship Id="rId19" Type="http://schemas.openxmlformats.org/officeDocument/2006/relationships/hyperlink" Target="https://uk.wikipedia.org/wiki/%D0%92%D0%B5%D0%BB%D0%BE%D1%81%D0%B8%D0%BF%D0%B5%D0%B4" TargetMode="External"/><Relationship Id="rId4" Type="http://schemas.openxmlformats.org/officeDocument/2006/relationships/hyperlink" Target="https://uk.wikipedia.org/wiki/%D0%92%D0%B8%D0%B4_%D1%81%D0%BF%D0%BE%D1%80%D1%82%D1%83" TargetMode="External"/><Relationship Id="rId9" Type="http://schemas.openxmlformats.org/officeDocument/2006/relationships/hyperlink" Target="https://uk.wikipedia.org/wiki/%D0%93%D0%B8%D1%80%D1%8F" TargetMode="External"/><Relationship Id="rId14" Type="http://schemas.openxmlformats.org/officeDocument/2006/relationships/hyperlink" Target="https://uk.wikipedia.org/wiki/%D0%9B%D0%B8%D0%B6%D1%96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Ð ÐµÐ·ÑÐ»ÑÑÐ°Ñ Ð¿Ð¾ÑÑÐºÑ Ð·Ð¾Ð±ÑÐ°Ð¶ÐµÐ½Ñ Ð·Ð° Ð·Ð°Ð¿Ð¸ÑÐ¾Ð¼ &quot;ÑÐ°Ð±Ð»Ð¾Ð½Ð¸ Ð´Ð»Ñ Ð¿ÑÐµÐ·ÐµÐ½ÑÐ°ÑÑÐ¹ ÑÐ¿Ð¾ÑÑ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428728" y="4214818"/>
            <a:ext cx="6429420" cy="16655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Типове  обладнання та спортивний  інвентар</a:t>
            </a:r>
            <a:endParaRPr lang="uk-UA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74" name="Picture 2" descr="ÐÐ¾Ð²âÑÐ·Ð°Ð½Ðµ Ð·Ð¾Ð±ÑÐ°Ð¶ÐµÐ½Ð½Ñ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02981" y="981775"/>
            <a:ext cx="4286250" cy="3028950"/>
          </a:xfrm>
          <a:prstGeom prst="rect">
            <a:avLst/>
          </a:prstGeom>
          <a:ln w="3810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Ð ÐµÐ·ÑÐ»ÑÑÐ°Ñ Ð¿Ð¾ÑÑÐºÑ Ð·Ð¾Ð±ÑÐ°Ð¶ÐµÐ½Ñ Ð·Ð° Ð·Ð°Ð¿Ð¸ÑÐ¾Ð¼ &quot;ÑÐ°Ð±Ð»Ð¾Ð½Ð¸ Ð´Ð»Ñ Ð¿ÑÐµÐ·ÐµÐ½ÑÐ°ÑÑÐ¹ ÑÐ¿Ð¾ÑÑ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428728" y="500043"/>
            <a:ext cx="62556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Інвентар для спортивних споруд</a:t>
            </a:r>
            <a:endParaRPr lang="uk-UA" sz="32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1214423"/>
            <a:ext cx="7786742" cy="49292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numCol="2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М'ячі баскетбольні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М'ячі волейбольні 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М'ячі гандбольні (чоловічі та жіночі)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М'ячі футбольні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Сітки волейбольні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Вимірювач висоти волейбольної сітки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Ворота гандбольні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Насоси для надування м'ячів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Свистки суддівські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Прапорці суддівські</a:t>
            </a:r>
          </a:p>
          <a:p>
            <a:pPr lvl="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Вишка суддівська</a:t>
            </a:r>
          </a:p>
          <a:p>
            <a:pPr lvl="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Лави</a:t>
            </a:r>
          </a:p>
          <a:p>
            <a:pPr lvl="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Сітки для бадмінтону	</a:t>
            </a:r>
          </a:p>
          <a:p>
            <a:pPr lvl="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Стійки для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обведення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Годинник-секундомір	</a:t>
            </a:r>
          </a:p>
          <a:p>
            <a:pPr lvl="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Шаховий годинник	</a:t>
            </a:r>
          </a:p>
          <a:p>
            <a:pPr lvl="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Шахи, шашки	</a:t>
            </a:r>
          </a:p>
          <a:p>
            <a:pPr lvl="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Столи для настільного тенісу</a:t>
            </a:r>
          </a:p>
          <a:p>
            <a:pPr lvl="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Волани для бадмінтону	.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Аптечка</a:t>
            </a:r>
          </a:p>
          <a:p>
            <a:pPr lvl="0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Ð ÐµÐ·ÑÐ»ÑÑÐ°Ñ Ð¿Ð¾ÑÑÐºÑ Ð·Ð¾Ð±ÑÐ°Ð¶ÐµÐ½Ñ Ð·Ð° Ð·Ð°Ð¿Ð¸ÑÐ¾Ð¼ &quot;ÑÐ°Ð±Ð»Ð¾Ð½Ð¸ Ð´Ð»Ñ Ð¿ÑÐµÐ·ÐµÐ½ÑÐ°ÑÑÐ¹ ÑÐ¿Ð¾ÑÑ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9698" name="Picture 2" descr="ÐÐ¾Ð²âÑÐ·Ð°Ð½Ðµ Ð·Ð¾Ð±ÑÐ°Ð¶ÐµÐ½Ð½Ñ"/>
          <p:cNvPicPr>
            <a:picLocks noChangeAspect="1" noChangeArrowheads="1"/>
          </p:cNvPicPr>
          <p:nvPr/>
        </p:nvPicPr>
        <p:blipFill>
          <a:blip r:embed="rId3" cstate="print"/>
          <a:srcRect t="6452" b="9677"/>
          <a:stretch>
            <a:fillRect/>
          </a:stretch>
        </p:blipFill>
        <p:spPr bwMode="auto">
          <a:xfrm>
            <a:off x="3428992" y="2500306"/>
            <a:ext cx="2031607" cy="2000264"/>
          </a:xfrm>
          <a:prstGeom prst="rect">
            <a:avLst/>
          </a:prstGeom>
          <a:ln w="3810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9700" name="Picture 4" descr="Ð ÐµÐ·ÑÐ»ÑÑÐ°Ñ Ð¿Ð¾ÑÑÐºÑ Ð·Ð¾Ð±ÑÐ°Ð¶ÐµÐ½Ñ Ð·Ð° Ð·Ð°Ð¿Ð¸ÑÐ¾Ð¼ &quot;ÑÐ°ÑÐ¸  Ð·Ð¾Ð±ÑÐ°Ð¶ÐµÐ½Ð½Ñ&quot;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928670"/>
            <a:ext cx="2071702" cy="1885851"/>
          </a:xfrm>
          <a:prstGeom prst="rect">
            <a:avLst/>
          </a:prstGeom>
          <a:ln w="3810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9702" name="Picture 6" descr="Ð ÐµÐ·ÑÐ»ÑÑÐ°Ñ Ð¿Ð¾ÑÑÐºÑ Ð·Ð¾Ð±ÑÐ°Ð¶ÐµÐ½Ñ Ð·Ð° Ð·Ð°Ð¿Ð¸ÑÐ¾Ð¼ &quot;Ð²Ð¾Ð»Ð°Ð½Ð¸  Ð±Ð°Ð´Ð¼ÑÐ½ÑÐ¾Ð½Ñ&quot;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57884" y="3945986"/>
            <a:ext cx="2024064" cy="1864269"/>
          </a:xfrm>
          <a:prstGeom prst="rect">
            <a:avLst/>
          </a:prstGeom>
          <a:ln w="3810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Ð ÐµÐ·ÑÐ»ÑÑÐ°Ñ Ð¿Ð¾ÑÑÐºÑ Ð·Ð¾Ð±ÑÐ°Ð¶ÐµÐ½Ñ Ð·Ð° Ð·Ð°Ð¿Ð¸ÑÐ¾Ð¼ &quot;ÑÐ°Ð±Ð»Ð¾Ð½Ð¸ Ð´Ð»Ñ Ð¿ÑÐµÐ·ÐµÐ½ÑÐ°ÑÑÐ¹ ÑÐ¿Ð¾ÑÑ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2428860" y="642918"/>
            <a:ext cx="450059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Туристський інвентар</a:t>
            </a:r>
            <a:endParaRPr kumimoji="0" lang="uk-UA" sz="3200" b="0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5786" y="1214423"/>
            <a:ext cx="7500990" cy="4524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numCol="2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Туристичні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намети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Спальні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мішки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Рюкзаки	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Подушки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гумові надувні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Матраци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гумові надувні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Алюмінієві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каструлі з кришками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Розливна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ложка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Сокирки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туристичні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Відра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залізні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Посуд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приготування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їжі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Компас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Голки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, нитки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Аптечка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, бинти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Ð ÐµÐ·ÑÐ»ÑÑÐ°Ñ Ð¿Ð¾ÑÑÐºÑ Ð·Ð¾Ð±ÑÐ°Ð¶ÐµÐ½Ñ Ð·Ð° Ð·Ð°Ð¿Ð¸ÑÐ¾Ð¼ &quot;ÑÐ°Ð±Ð»Ð¾Ð½Ð¸ Ð´Ð»Ñ Ð¿ÑÐµÐ·ÐµÐ½ÑÐ°ÑÑÐ¹ ÑÐ¿Ð¾ÑÑ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6146" name="Picture 2" descr="ÐÐ¾Ð²âÑÐ·Ð°Ð½Ðµ Ð·Ð¾Ð±ÑÐ°Ð¶ÐµÐ½Ð½Ñ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1000108"/>
            <a:ext cx="6072230" cy="4765884"/>
          </a:xfrm>
          <a:prstGeom prst="rect">
            <a:avLst/>
          </a:prstGeom>
          <a:ln w="3810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Ð ÐµÐ·ÑÐ»ÑÑÐ°Ñ Ð¿Ð¾ÑÑÐºÑ Ð·Ð¾Ð±ÑÐ°Ð¶ÐµÐ½Ñ Ð·Ð° Ð·Ð°Ð¿Ð¸ÑÐ¾Ð¼ &quot;ÑÐ°Ð±Ð»Ð¾Ð½Ð¸ Ð´Ð»Ñ Ð¿ÑÐµÐ·ÐµÐ½ÑÐ°ÑÑÐ¹ ÑÐ¿Ð¾ÑÑ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857224" y="1857364"/>
            <a:ext cx="7072362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/>
            <a:r>
              <a:rPr lang="uk-UA" sz="36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Рух – це життя. Гімнастика і праця на свіжому повітрі – найкраща гарантія здоров’я. </a:t>
            </a:r>
            <a:r>
              <a:rPr lang="uk-UA" sz="36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К.</a:t>
            </a:r>
            <a:r>
              <a:rPr lang="uk-UA" sz="36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Жорді</a:t>
            </a:r>
            <a:endParaRPr lang="en-US" sz="36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Ð ÐµÐ·ÑÐ»ÑÑÐ°Ñ Ð¿Ð¾ÑÑÐºÑ Ð·Ð¾Ð±ÑÐ°Ð¶ÐµÐ½Ñ Ð·Ð° Ð·Ð°Ð¿Ð¸ÑÐ¾Ð¼ &quot;ÑÐ°Ð±Ð»Ð¾Ð½Ð¸ Ð´Ð»Ñ Ð¿ÑÐµÐ·ÐµÐ½ÑÐ°ÑÑÐ¹ ÑÐ¿Ð¾ÑÑ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28662" y="928670"/>
            <a:ext cx="7286676" cy="48320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Спортивний інвентар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 - пристрій, пристосування вузькоспеціального призначення, що використовується при занятті різними видами 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  <a:hlinkClick r:id="rId3" tooltip="Спорт"/>
              </a:rPr>
              <a:t>спорту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uk-UA" sz="2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Спортивний інвентар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- термін, що узагальнює використання різних спортивних снарядів, пристосувань, пристроїв, механічних та електронних засобів, використання яких передбачено правилами змагань з окремих видів спорту.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Ð ÐµÐ·ÑÐ»ÑÑÐ°Ñ Ð¿Ð¾ÑÑÐºÑ Ð·Ð¾Ð±ÑÐ°Ð¶ÐµÐ½Ñ Ð·Ð° Ð·Ð°Ð¿Ð¸ÑÐ¾Ð¼ &quot;ÑÐ°Ð±Ð»Ð¾Ð½Ð¸ Ð´Ð»Ñ Ð¿ÑÐµÐ·ÐµÐ½ÑÐ°ÑÑÐ¹ ÑÐ¿Ð¾ÑÑ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714348" y="785794"/>
            <a:ext cx="7786742" cy="526297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Спортивний снаряд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 - особливий предмет, що використовується для будь-якого або виду 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  <a:hlinkClick r:id="rId3" tooltip="Спорт"/>
              </a:rPr>
              <a:t>спорту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 і має певні характеристики.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Більшість сучасних 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  <a:hlinkClick r:id="rId4" tooltip="Вид спорту"/>
              </a:rPr>
              <a:t>видів спорту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 припускають використання спортивних снарядів (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  <a:hlinkClick r:id="rId5" tooltip="М'яч"/>
              </a:rPr>
              <a:t>м'яч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  <a:hlinkClick r:id="rId6" tooltip="Штанга"/>
              </a:rPr>
              <a:t>штанга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  <a:hlinkClick r:id="rId7" tooltip="Метання диска"/>
              </a:rPr>
              <a:t>диск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  <a:hlinkClick r:id="rId8" tooltip="Метання списа"/>
              </a:rPr>
              <a:t>спис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 , 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  <a:hlinkClick r:id="rId9" tooltip="Гиря"/>
              </a:rPr>
              <a:t>гиря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  <a:hlinkClick r:id="rId10" tooltip="Булава (спорт)"/>
              </a:rPr>
              <a:t>булава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  <a:hlinkClick r:id="rId11" tooltip="Стрічка (спорт)"/>
              </a:rPr>
              <a:t>стрічка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  <a:hlinkClick r:id="rId12" tooltip="Паралельні бруси"/>
              </a:rPr>
              <a:t>бруси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  <a:hlinkClick r:id="rId13" tooltip="Колода (гімнастика)"/>
              </a:rPr>
              <a:t>колоду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та спеціальних пристосувань (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  <a:hlinkClick r:id="rId14" tooltip="Лижі"/>
              </a:rPr>
              <a:t>лижі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  <a:hlinkClick r:id="rId15" tooltip="Ковзани"/>
              </a:rPr>
              <a:t>ковзани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  <a:hlinkClick r:id="rId16" tooltip="Каска"/>
              </a:rPr>
              <a:t>шолом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  <a:hlinkClick r:id="rId17" tooltip="Ключка"/>
              </a:rPr>
              <a:t>ключка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  <a:hlinkClick r:id="rId18" tooltip="Окуляри"/>
              </a:rPr>
              <a:t>окуляри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  <a:hlinkClick r:id="rId19" tooltip="Велосипед"/>
              </a:rPr>
              <a:t>велосипед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  <a:hlinkClick r:id="rId20" tooltip="Парашут"/>
              </a:rPr>
              <a:t>парашут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  <a:hlinkClick r:id="rId21" tooltip="Льодоруб"/>
              </a:rPr>
              <a:t>льодоруб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 тощо), які є невід'ємною частиною виду спорту, що сприяють досягненню найвищих досягнень в тому чи іншому виді спорту і/або забезпечують безпеку.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Ð ÐµÐ·ÑÐ»ÑÑÐ°Ñ Ð¿Ð¾ÑÑÐºÑ Ð·Ð¾Ð±ÑÐ°Ð¶ÐµÐ½Ñ Ð·Ð° Ð·Ð°Ð¿Ð¸ÑÐ¾Ð¼ &quot;ÑÐ°Ð±Ð»Ð¾Ð½Ð¸ Ð´Ð»Ñ Ð¿ÑÐµÐ·ÐµÐ½ÑÐ°ÑÑÐ¹ ÑÐ¿Ð¾ÑÑ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857356" y="500042"/>
            <a:ext cx="507209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Гімнастичний інвентар</a:t>
            </a:r>
            <a:endParaRPr kumimoji="0" lang="uk-UA" sz="4400" b="0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10" y="1142985"/>
            <a:ext cx="7929618" cy="48577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numCol="2" rtlCol="0">
            <a:spAutoFit/>
          </a:bodyPr>
          <a:lstStyle/>
          <a:p>
            <a:pPr lvl="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Перекладина 			</a:t>
            </a:r>
          </a:p>
          <a:p>
            <a:pPr lvl="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Бруси 	                                           </a:t>
            </a:r>
          </a:p>
          <a:p>
            <a:pPr lvl="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Кінь, козел</a:t>
            </a:r>
          </a:p>
          <a:p>
            <a:pPr lvl="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Місток для опорних стрибків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Канат для перетягування</a:t>
            </a:r>
          </a:p>
          <a:p>
            <a:pPr lvl="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Колода гімнастична		</a:t>
            </a:r>
          </a:p>
          <a:p>
            <a:pPr lvl="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Лави гімнастичні		</a:t>
            </a:r>
          </a:p>
          <a:p>
            <a:pPr lvl="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Стінка гімнастична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Скакалки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Палиці гімнастичні	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Штанга	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Гантелі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М'ячі набивні до 5 кг.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М'ячі для настільного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Мати гімнастичні в 	чохлах	            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Мати гімнастичні 	поролонові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Дзеркало     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Секундоміри                                                                   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Аптечка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Ð ÐµÐ·ÑÐ»ÑÑÐ°Ñ Ð¿Ð¾ÑÑÐºÑ Ð·Ð¾Ð±ÑÐ°Ð¶ÐµÐ½Ñ Ð·Ð° Ð·Ð°Ð¿Ð¸ÑÐ¾Ð¼ &quot;ÑÐ°Ð±Ð»Ð¾Ð½Ð¸ Ð´Ð»Ñ Ð¿ÑÐµÐ·ÐµÐ½ÑÐ°ÑÑÐ¹ ÑÐ¿Ð¾ÑÑ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pic>
        <p:nvPicPr>
          <p:cNvPr id="3074" name="Picture 2" descr="Ð ÐµÐ·ÑÐ»ÑÑÐ°Ñ Ð¿Ð¾ÑÑÐºÑ Ð·Ð¾Ð±ÑÐ°Ð¶ÐµÐ½Ñ Ð·Ð° Ð·Ð°Ð¿Ð¸ÑÐ¾Ð¼ &quot;Ð³ÑÑÐ½Ð°ÑÑÐ¸ÑÐ½Ð¸Ð¹ ÑÐ½Ð²ÐµÐ½ÑÐ°Ñ Ð²Ð²ÐµÑÑ&quot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857232"/>
            <a:ext cx="6643734" cy="5072098"/>
          </a:xfrm>
          <a:prstGeom prst="rect">
            <a:avLst/>
          </a:prstGeom>
          <a:ln w="3810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Ð ÐµÐ·ÑÐ»ÑÑÐ°Ñ Ð¿Ð¾ÑÑÐºÑ Ð·Ð¾Ð±ÑÐ°Ð¶ÐµÐ½Ñ Ð·Ð° Ð·Ð°Ð¿Ð¸ÑÐ¾Ð¼ &quot;ÑÐ°Ð±Ð»Ð¾Ð½Ð¸ Ð´Ð»Ñ Ð¿ÑÐµÐ·ÐµÐ½ÑÐ°ÑÑÐ¹ ÑÐ¿Ð¾ÑÑ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857356" y="428604"/>
            <a:ext cx="531709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Легкоатлетичний інвентар</a:t>
            </a:r>
            <a:endParaRPr kumimoji="0" lang="uk-UA" sz="4400" b="0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100" y="1071546"/>
            <a:ext cx="7143800" cy="485778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numCol="2" rtlCol="0">
            <a:spAutoFit/>
          </a:bodyPr>
          <a:lstStyle/>
          <a:p>
            <a:pPr lvl="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Колодки стартові	</a:t>
            </a:r>
          </a:p>
          <a:p>
            <a:pPr lvl="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Гранати</a:t>
            </a:r>
          </a:p>
          <a:p>
            <a:pPr lvl="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Ядра</a:t>
            </a:r>
          </a:p>
          <a:p>
            <a:pPr lvl="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Пістолет стартовий	</a:t>
            </a:r>
          </a:p>
          <a:p>
            <a:pPr lvl="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Прапорці суддівські	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Секундоміри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однострілочні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Секундоміри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двохстрілочні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Стійки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Планки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металеві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Вимірювач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стрибків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висоту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Рулетка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металева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Мегафон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батарейками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Естафетні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палиці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Аптечка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Ð ÐµÐ·ÑÐ»ÑÑÐ°Ñ Ð¿Ð¾ÑÑÐºÑ Ð·Ð¾Ð±ÑÐ°Ð¶ÐµÐ½Ñ Ð·Ð° Ð·Ð°Ð¿Ð¸ÑÐ¾Ð¼ &quot;ÑÐ°Ð±Ð»Ð¾Ð½Ð¸ Ð´Ð»Ñ Ð¿ÑÐµÐ·ÐµÐ½ÑÐ°ÑÑÐ¹ ÑÐ¿Ð¾ÑÑ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512" name="Picture 8" descr="ÐÐ¾Ð²âÑÐ·Ð°Ð½Ðµ Ð·Ð¾Ð±ÑÐ°Ð¶ÐµÐ½Ð½Ñ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857232"/>
            <a:ext cx="6500858" cy="5000660"/>
          </a:xfrm>
          <a:prstGeom prst="rect">
            <a:avLst/>
          </a:prstGeom>
          <a:ln w="3810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Ð ÐµÐ·ÑÐ»ÑÑÐ°Ñ Ð¿Ð¾ÑÑÐºÑ Ð·Ð¾Ð±ÑÐ°Ð¶ÐµÐ½Ñ Ð·Ð° Ð·Ð°Ð¿Ð¸ÑÐ¾Ð¼ &quot;ÑÐ°Ð±Ð»Ð¾Ð½Ð¸ Ð´Ð»Ñ Ð¿ÑÐµÐ·ÐµÐ½ÑÐ°ÑÑÐ¹ ÑÐ¿Ð¾ÑÑ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357422" y="785794"/>
            <a:ext cx="352994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Лижний інвентар</a:t>
            </a:r>
            <a:endParaRPr kumimoji="0" lang="uk-UA" sz="4400" b="0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0100" y="1857364"/>
            <a:ext cx="6165296" cy="258532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Лижі бігові з кріпленнями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Палиці лижні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Черевики лижні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Мазі лижні для різних температур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Лампа паяльна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Смола лижна (для просмолювання лиж)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Ð ÐµÐ·ÑÐ»ÑÑÐ°Ñ Ð¿Ð¾ÑÑÐºÑ Ð·Ð¾Ð±ÑÐ°Ð¶ÐµÐ½Ñ Ð·Ð° Ð·Ð°Ð¿Ð¸ÑÐ¾Ð¼ &quot;ÑÐ°Ð±Ð»Ð¾Ð½Ð¸ Ð´Ð»Ñ Ð¿ÑÐµÐ·ÐµÐ½ÑÐ°ÑÑÐ¹ ÑÐ¿Ð¾ÑÑ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6" name="Picture 2" descr="ÐÐ¾Ð²âÑÐ·Ð°Ð½Ðµ Ð·Ð¾Ð±ÑÐ°Ð¶ÐµÐ½Ð½Ñ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2428868"/>
            <a:ext cx="2143140" cy="2143140"/>
          </a:xfrm>
          <a:prstGeom prst="rect">
            <a:avLst/>
          </a:prstGeom>
          <a:ln w="3810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1508" name="Picture 4" descr="ÐÐ¾Ð²âÑÐ·Ð°Ð½Ðµ Ð·Ð¾Ð±ÑÐ°Ð¶ÐµÐ½Ð½Ñ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928670"/>
            <a:ext cx="1928826" cy="2118104"/>
          </a:xfrm>
          <a:prstGeom prst="rect">
            <a:avLst/>
          </a:prstGeom>
          <a:ln w="3810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1510" name="Picture 6" descr="ÐÐ¾Ð²âÑÐ·Ð°Ð½Ðµ Ð·Ð¾Ð±ÑÐ°Ð¶ÐµÐ½Ð½Ñ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72133" y="4015660"/>
            <a:ext cx="2071702" cy="1992722"/>
          </a:xfrm>
          <a:prstGeom prst="rect">
            <a:avLst/>
          </a:prstGeom>
          <a:ln w="3810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72</Words>
  <PresentationFormat>Экран (4:3)</PresentationFormat>
  <Paragraphs>99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Olenka</dc:creator>
  <cp:lastModifiedBy>Olenka</cp:lastModifiedBy>
  <cp:revision>10</cp:revision>
  <dcterms:created xsi:type="dcterms:W3CDTF">2018-12-11T15:31:49Z</dcterms:created>
  <dcterms:modified xsi:type="dcterms:W3CDTF">2018-12-11T16:56:23Z</dcterms:modified>
</cp:coreProperties>
</file>