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3" r:id="rId4"/>
    <p:sldId id="284" r:id="rId5"/>
    <p:sldId id="285" r:id="rId6"/>
    <p:sldId id="286" r:id="rId7"/>
    <p:sldId id="261" r:id="rId8"/>
    <p:sldId id="287" r:id="rId9"/>
    <p:sldId id="291" r:id="rId10"/>
    <p:sldId id="302" r:id="rId11"/>
    <p:sldId id="292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293" r:id="rId20"/>
    <p:sldId id="294" r:id="rId21"/>
    <p:sldId id="303" r:id="rId22"/>
    <p:sldId id="304" r:id="rId23"/>
    <p:sldId id="295" r:id="rId24"/>
    <p:sldId id="296" r:id="rId25"/>
    <p:sldId id="262" r:id="rId26"/>
    <p:sldId id="297" r:id="rId27"/>
    <p:sldId id="298" r:id="rId28"/>
    <p:sldId id="29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B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4710" autoAdjust="0"/>
  </p:normalViewPr>
  <p:slideViewPr>
    <p:cSldViewPr>
      <p:cViewPr varScale="1">
        <p:scale>
          <a:sx n="116" d="100"/>
          <a:sy n="116" d="100"/>
        </p:scale>
        <p:origin x="103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/>
      <dgm:spPr/>
      <dgm:t>
        <a:bodyPr/>
        <a:lstStyle/>
        <a:p>
          <a:r>
            <a:rPr lang="ru-RU" b="1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  <a:endParaRPr lang="ru-RU" b="1"/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/>
      <dgm:spPr/>
      <dgm:t>
        <a:bodyPr/>
        <a:lstStyle/>
        <a:p>
          <a:r>
            <a:rPr lang="uk-UA" b="1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b="1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/>
      <dgm:spPr/>
      <dgm:t>
        <a:bodyPr/>
        <a:lstStyle/>
        <a:p>
          <a:r>
            <a:rPr lang="uk-UA" b="1" smtClean="0">
              <a:latin typeface="Times New Roman" pitchFamily="18" charset="0"/>
              <a:cs typeface="Times New Roman" pitchFamily="18" charset="0"/>
            </a:rPr>
            <a:t>3. Оформ-лення курсової роботи</a:t>
          </a:r>
          <a:endParaRPr lang="ru-RU" b="1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b="1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3744A6-70AB-4894-819E-004C109828EF}" type="presOf" srcId="{01054486-BB5A-4D97-8012-AF4FD19C9A88}" destId="{A60E9D52-B54E-4851-AD68-35CC40E5B0DB}" srcOrd="0" destOrd="0" presId="urn:microsoft.com/office/officeart/2005/8/layout/hProcess9"/>
    <dgm:cxn modelId="{D7757316-0CBD-467C-ADEC-B9208BECCA62}" type="presOf" srcId="{72C77F4C-1D49-4F17-8B44-CEFE7034CD9E}" destId="{A389B446-9268-42E7-8D61-3C509E134F9D}" srcOrd="0" destOrd="0" presId="urn:microsoft.com/office/officeart/2005/8/layout/hProcess9"/>
    <dgm:cxn modelId="{0C733EBB-0CE5-4161-888B-ABCF505ADA3E}" type="presOf" srcId="{F24629A3-058E-4C3C-B190-E553062866E5}" destId="{4BC5063B-6704-42BD-B56E-8F62F9E316DE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4079678D-052F-4C07-AA8C-20398A7F47D1}" type="presOf" srcId="{567E8F3C-F81E-422B-B135-552A6AFA7AD0}" destId="{368EE12A-D694-441B-90C1-CE44C7751B02}" srcOrd="0" destOrd="0" presId="urn:microsoft.com/office/officeart/2005/8/layout/hProcess9"/>
    <dgm:cxn modelId="{0A877227-D024-4EFE-86AB-B57448EBB571}" type="presOf" srcId="{947757FE-C0F4-4C55-A3A0-C76D5A503FD1}" destId="{FD8111C7-A88C-43FB-A192-575AD4ABA018}" srcOrd="0" destOrd="0" presId="urn:microsoft.com/office/officeart/2005/8/layout/hProcess9"/>
    <dgm:cxn modelId="{F1544338-18B8-4D7A-BA73-E5D86BF648C0}" type="presParOf" srcId="{368EE12A-D694-441B-90C1-CE44C7751B02}" destId="{62B033DB-5C8A-495A-9CE4-997404AE6D4C}" srcOrd="0" destOrd="0" presId="urn:microsoft.com/office/officeart/2005/8/layout/hProcess9"/>
    <dgm:cxn modelId="{2D57A972-6B0A-4668-84FE-6998ABDFB2A7}" type="presParOf" srcId="{368EE12A-D694-441B-90C1-CE44C7751B02}" destId="{0C502AED-E3B9-4CB2-A6EB-21DE02CEC68A}" srcOrd="1" destOrd="0" presId="urn:microsoft.com/office/officeart/2005/8/layout/hProcess9"/>
    <dgm:cxn modelId="{7BC61001-D157-42E4-89B1-A5A6D548CF21}" type="presParOf" srcId="{0C502AED-E3B9-4CB2-A6EB-21DE02CEC68A}" destId="{A60E9D52-B54E-4851-AD68-35CC40E5B0DB}" srcOrd="0" destOrd="0" presId="urn:microsoft.com/office/officeart/2005/8/layout/hProcess9"/>
    <dgm:cxn modelId="{934288B2-2D5F-400A-8C98-0F53461CD40E}" type="presParOf" srcId="{0C502AED-E3B9-4CB2-A6EB-21DE02CEC68A}" destId="{2603CE93-0333-4BB1-A44F-8A92A3D0C3F6}" srcOrd="1" destOrd="0" presId="urn:microsoft.com/office/officeart/2005/8/layout/hProcess9"/>
    <dgm:cxn modelId="{1969D010-9CDE-4937-9203-C52923389227}" type="presParOf" srcId="{0C502AED-E3B9-4CB2-A6EB-21DE02CEC68A}" destId="{FD8111C7-A88C-43FB-A192-575AD4ABA018}" srcOrd="2" destOrd="0" presId="urn:microsoft.com/office/officeart/2005/8/layout/hProcess9"/>
    <dgm:cxn modelId="{973D796F-772D-4546-8722-92BDFE8A7B40}" type="presParOf" srcId="{0C502AED-E3B9-4CB2-A6EB-21DE02CEC68A}" destId="{985BDE20-78E1-4C58-8594-A9D26D302538}" srcOrd="3" destOrd="0" presId="urn:microsoft.com/office/officeart/2005/8/layout/hProcess9"/>
    <dgm:cxn modelId="{7C184E55-0571-4CEF-B2C4-90F23088093E}" type="presParOf" srcId="{0C502AED-E3B9-4CB2-A6EB-21DE02CEC68A}" destId="{4BC5063B-6704-42BD-B56E-8F62F9E316DE}" srcOrd="4" destOrd="0" presId="urn:microsoft.com/office/officeart/2005/8/layout/hProcess9"/>
    <dgm:cxn modelId="{D1304DA0-F350-4E4D-8A0C-ED8D7D20D18A}" type="presParOf" srcId="{0C502AED-E3B9-4CB2-A6EB-21DE02CEC68A}" destId="{884F0180-AEFE-4213-8BD4-9B716489E14D}" srcOrd="5" destOrd="0" presId="urn:microsoft.com/office/officeart/2005/8/layout/hProcess9"/>
    <dgm:cxn modelId="{071FAE77-17E1-4AC7-AA37-E04AA216C028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E671F4-65D8-4FBA-8C3C-013FF6290DEC}" type="presOf" srcId="{567E8F3C-F81E-422B-B135-552A6AFA7AD0}" destId="{368EE12A-D694-441B-90C1-CE44C7751B02}" srcOrd="0" destOrd="0" presId="urn:microsoft.com/office/officeart/2005/8/layout/hProcess9"/>
    <dgm:cxn modelId="{E9F1F9DE-467F-40EF-AA6A-2814E30B91AB}" type="presOf" srcId="{01054486-BB5A-4D97-8012-AF4FD19C9A88}" destId="{A60E9D52-B54E-4851-AD68-35CC40E5B0DB}" srcOrd="0" destOrd="0" presId="urn:microsoft.com/office/officeart/2005/8/layout/hProcess9"/>
    <dgm:cxn modelId="{F417AF5E-EDA0-4B7D-814A-D6760A34D6B2}" type="presOf" srcId="{947757FE-C0F4-4C55-A3A0-C76D5A503FD1}" destId="{FD8111C7-A88C-43FB-A192-575AD4ABA018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9849E4CB-B63E-4B43-AD24-4722B270602A}" type="presOf" srcId="{F24629A3-058E-4C3C-B190-E553062866E5}" destId="{4BC5063B-6704-42BD-B56E-8F62F9E316DE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F046588E-F949-4B56-A057-CC638F9C0505}" type="presOf" srcId="{72C77F4C-1D49-4F17-8B44-CEFE7034CD9E}" destId="{A389B446-9268-42E7-8D61-3C509E134F9D}" srcOrd="0" destOrd="0" presId="urn:microsoft.com/office/officeart/2005/8/layout/hProcess9"/>
    <dgm:cxn modelId="{AE13B7D9-78B0-416B-A54F-9BD3D9CC72E2}" type="presParOf" srcId="{368EE12A-D694-441B-90C1-CE44C7751B02}" destId="{62B033DB-5C8A-495A-9CE4-997404AE6D4C}" srcOrd="0" destOrd="0" presId="urn:microsoft.com/office/officeart/2005/8/layout/hProcess9"/>
    <dgm:cxn modelId="{28B7DCE6-B203-40C6-9FFC-421ABE2E1BEA}" type="presParOf" srcId="{368EE12A-D694-441B-90C1-CE44C7751B02}" destId="{0C502AED-E3B9-4CB2-A6EB-21DE02CEC68A}" srcOrd="1" destOrd="0" presId="urn:microsoft.com/office/officeart/2005/8/layout/hProcess9"/>
    <dgm:cxn modelId="{CD9D2298-8373-454B-9E21-64DC6D40A2FE}" type="presParOf" srcId="{0C502AED-E3B9-4CB2-A6EB-21DE02CEC68A}" destId="{A60E9D52-B54E-4851-AD68-35CC40E5B0DB}" srcOrd="0" destOrd="0" presId="urn:microsoft.com/office/officeart/2005/8/layout/hProcess9"/>
    <dgm:cxn modelId="{E0C60DFD-14EC-4C5A-AFAC-41EAC80E49FC}" type="presParOf" srcId="{0C502AED-E3B9-4CB2-A6EB-21DE02CEC68A}" destId="{2603CE93-0333-4BB1-A44F-8A92A3D0C3F6}" srcOrd="1" destOrd="0" presId="urn:microsoft.com/office/officeart/2005/8/layout/hProcess9"/>
    <dgm:cxn modelId="{226445A0-BAA2-4964-B522-0C3B926E9029}" type="presParOf" srcId="{0C502AED-E3B9-4CB2-A6EB-21DE02CEC68A}" destId="{FD8111C7-A88C-43FB-A192-575AD4ABA018}" srcOrd="2" destOrd="0" presId="urn:microsoft.com/office/officeart/2005/8/layout/hProcess9"/>
    <dgm:cxn modelId="{7FC2ACD2-AD42-4714-8803-73B51B038FC1}" type="presParOf" srcId="{0C502AED-E3B9-4CB2-A6EB-21DE02CEC68A}" destId="{985BDE20-78E1-4C58-8594-A9D26D302538}" srcOrd="3" destOrd="0" presId="urn:microsoft.com/office/officeart/2005/8/layout/hProcess9"/>
    <dgm:cxn modelId="{E885BD14-F548-41B8-A930-55DA5AA308E7}" type="presParOf" srcId="{0C502AED-E3B9-4CB2-A6EB-21DE02CEC68A}" destId="{4BC5063B-6704-42BD-B56E-8F62F9E316DE}" srcOrd="4" destOrd="0" presId="urn:microsoft.com/office/officeart/2005/8/layout/hProcess9"/>
    <dgm:cxn modelId="{4D21FFCC-8D11-40C9-BEDD-0ACDE0716461}" type="presParOf" srcId="{0C502AED-E3B9-4CB2-A6EB-21DE02CEC68A}" destId="{884F0180-AEFE-4213-8BD4-9B716489E14D}" srcOrd="5" destOrd="0" presId="urn:microsoft.com/office/officeart/2005/8/layout/hProcess9"/>
    <dgm:cxn modelId="{0E373C63-5109-4DD5-8E17-F148A037D258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6030A7-DE9C-4CED-B0EC-C870C96C9953}" type="presOf" srcId="{F24629A3-058E-4C3C-B190-E553062866E5}" destId="{4BC5063B-6704-42BD-B56E-8F62F9E316DE}" srcOrd="0" destOrd="0" presId="urn:microsoft.com/office/officeart/2005/8/layout/hProcess9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A238401-CBA3-4E62-9ED1-A3A643EB45F3}" type="presOf" srcId="{01054486-BB5A-4D97-8012-AF4FD19C9A88}" destId="{A60E9D52-B54E-4851-AD68-35CC40E5B0DB}" srcOrd="0" destOrd="0" presId="urn:microsoft.com/office/officeart/2005/8/layout/hProcess9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1B6E5FD1-47F4-493B-9932-60E1B54636C6}" type="presOf" srcId="{72C77F4C-1D49-4F17-8B44-CEFE7034CD9E}" destId="{A389B446-9268-42E7-8D61-3C509E134F9D}" srcOrd="0" destOrd="0" presId="urn:microsoft.com/office/officeart/2005/8/layout/hProcess9"/>
    <dgm:cxn modelId="{65722CFF-E503-453A-80A6-CBAEDD277CDA}" type="presOf" srcId="{567E8F3C-F81E-422B-B135-552A6AFA7AD0}" destId="{368EE12A-D694-441B-90C1-CE44C7751B02}" srcOrd="0" destOrd="0" presId="urn:microsoft.com/office/officeart/2005/8/layout/hProcess9"/>
    <dgm:cxn modelId="{BC9EB842-DA5F-4D3F-A8E5-6C3C31F7FEE3}" type="presOf" srcId="{947757FE-C0F4-4C55-A3A0-C76D5A503FD1}" destId="{FD8111C7-A88C-43FB-A192-575AD4ABA018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DEC792E4-01DB-4E97-91A6-8D9EDDD20829}" type="presParOf" srcId="{368EE12A-D694-441B-90C1-CE44C7751B02}" destId="{62B033DB-5C8A-495A-9CE4-997404AE6D4C}" srcOrd="0" destOrd="0" presId="urn:microsoft.com/office/officeart/2005/8/layout/hProcess9"/>
    <dgm:cxn modelId="{DB291B5F-C1AE-4386-8D12-218F8CC95CA9}" type="presParOf" srcId="{368EE12A-D694-441B-90C1-CE44C7751B02}" destId="{0C502AED-E3B9-4CB2-A6EB-21DE02CEC68A}" srcOrd="1" destOrd="0" presId="urn:microsoft.com/office/officeart/2005/8/layout/hProcess9"/>
    <dgm:cxn modelId="{CAD02A48-7757-43D8-8CE8-FAC844671929}" type="presParOf" srcId="{0C502AED-E3B9-4CB2-A6EB-21DE02CEC68A}" destId="{A60E9D52-B54E-4851-AD68-35CC40E5B0DB}" srcOrd="0" destOrd="0" presId="urn:microsoft.com/office/officeart/2005/8/layout/hProcess9"/>
    <dgm:cxn modelId="{11C75BD2-7844-40D5-9583-624404E4AE8C}" type="presParOf" srcId="{0C502AED-E3B9-4CB2-A6EB-21DE02CEC68A}" destId="{2603CE93-0333-4BB1-A44F-8A92A3D0C3F6}" srcOrd="1" destOrd="0" presId="urn:microsoft.com/office/officeart/2005/8/layout/hProcess9"/>
    <dgm:cxn modelId="{C5745A30-6E72-435C-8CCC-BDC19913E780}" type="presParOf" srcId="{0C502AED-E3B9-4CB2-A6EB-21DE02CEC68A}" destId="{FD8111C7-A88C-43FB-A192-575AD4ABA018}" srcOrd="2" destOrd="0" presId="urn:microsoft.com/office/officeart/2005/8/layout/hProcess9"/>
    <dgm:cxn modelId="{CF1CA9F2-7A51-41F5-9F0C-2A4CC5AE55B7}" type="presParOf" srcId="{0C502AED-E3B9-4CB2-A6EB-21DE02CEC68A}" destId="{985BDE20-78E1-4C58-8594-A9D26D302538}" srcOrd="3" destOrd="0" presId="urn:microsoft.com/office/officeart/2005/8/layout/hProcess9"/>
    <dgm:cxn modelId="{B2D20BC1-ED6B-4F61-9FC7-A6C5CC9533F1}" type="presParOf" srcId="{0C502AED-E3B9-4CB2-A6EB-21DE02CEC68A}" destId="{4BC5063B-6704-42BD-B56E-8F62F9E316DE}" srcOrd="4" destOrd="0" presId="urn:microsoft.com/office/officeart/2005/8/layout/hProcess9"/>
    <dgm:cxn modelId="{0C0B0018-35F9-4CCF-BFA9-E69719F9CD90}" type="presParOf" srcId="{0C502AED-E3B9-4CB2-A6EB-21DE02CEC68A}" destId="{884F0180-AEFE-4213-8BD4-9B716489E14D}" srcOrd="5" destOrd="0" presId="urn:microsoft.com/office/officeart/2005/8/layout/hProcess9"/>
    <dgm:cxn modelId="{99C8186E-32D2-484E-96FD-747700BC8D96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6352921E-1930-4057-BF7B-7DDD8402264F}" type="presOf" srcId="{F24629A3-058E-4C3C-B190-E553062866E5}" destId="{4BC5063B-6704-42BD-B56E-8F62F9E316DE}" srcOrd="0" destOrd="0" presId="urn:microsoft.com/office/officeart/2005/8/layout/hProcess9"/>
    <dgm:cxn modelId="{74B03DE0-9AD1-485E-82E5-71C4D86D84F1}" type="presOf" srcId="{567E8F3C-F81E-422B-B135-552A6AFA7AD0}" destId="{368EE12A-D694-441B-90C1-CE44C7751B02}" srcOrd="0" destOrd="0" presId="urn:microsoft.com/office/officeart/2005/8/layout/hProcess9"/>
    <dgm:cxn modelId="{8743DF1B-872B-4803-A51B-390140383657}" type="presOf" srcId="{01054486-BB5A-4D97-8012-AF4FD19C9A88}" destId="{A60E9D52-B54E-4851-AD68-35CC40E5B0DB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6DFEF0E2-712F-4CD1-B908-331C67B9FB8C}" type="presOf" srcId="{72C77F4C-1D49-4F17-8B44-CEFE7034CD9E}" destId="{A389B446-9268-42E7-8D61-3C509E134F9D}" srcOrd="0" destOrd="0" presId="urn:microsoft.com/office/officeart/2005/8/layout/hProcess9"/>
    <dgm:cxn modelId="{CCDF9776-EC87-4ECF-A1CE-A5A01717ED8E}" type="presOf" srcId="{947757FE-C0F4-4C55-A3A0-C76D5A503FD1}" destId="{FD8111C7-A88C-43FB-A192-575AD4ABA018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01759149-27C8-4E48-B386-4000ACDFFAFE}" type="presParOf" srcId="{368EE12A-D694-441B-90C1-CE44C7751B02}" destId="{62B033DB-5C8A-495A-9CE4-997404AE6D4C}" srcOrd="0" destOrd="0" presId="urn:microsoft.com/office/officeart/2005/8/layout/hProcess9"/>
    <dgm:cxn modelId="{48D852FD-A3B3-434B-8CA4-273C14C81008}" type="presParOf" srcId="{368EE12A-D694-441B-90C1-CE44C7751B02}" destId="{0C502AED-E3B9-4CB2-A6EB-21DE02CEC68A}" srcOrd="1" destOrd="0" presId="urn:microsoft.com/office/officeart/2005/8/layout/hProcess9"/>
    <dgm:cxn modelId="{6FA538AD-55A4-429B-99C8-E977C9E4B2B7}" type="presParOf" srcId="{0C502AED-E3B9-4CB2-A6EB-21DE02CEC68A}" destId="{A60E9D52-B54E-4851-AD68-35CC40E5B0DB}" srcOrd="0" destOrd="0" presId="urn:microsoft.com/office/officeart/2005/8/layout/hProcess9"/>
    <dgm:cxn modelId="{F1BDD90A-8FA2-407B-81B0-01ED9B02BCC7}" type="presParOf" srcId="{0C502AED-E3B9-4CB2-A6EB-21DE02CEC68A}" destId="{2603CE93-0333-4BB1-A44F-8A92A3D0C3F6}" srcOrd="1" destOrd="0" presId="urn:microsoft.com/office/officeart/2005/8/layout/hProcess9"/>
    <dgm:cxn modelId="{59C71143-0EAC-42A6-B9C3-A75167D5E8DD}" type="presParOf" srcId="{0C502AED-E3B9-4CB2-A6EB-21DE02CEC68A}" destId="{FD8111C7-A88C-43FB-A192-575AD4ABA018}" srcOrd="2" destOrd="0" presId="urn:microsoft.com/office/officeart/2005/8/layout/hProcess9"/>
    <dgm:cxn modelId="{D4185CD5-A046-4346-A0C5-7BD658003DBD}" type="presParOf" srcId="{0C502AED-E3B9-4CB2-A6EB-21DE02CEC68A}" destId="{985BDE20-78E1-4C58-8594-A9D26D302538}" srcOrd="3" destOrd="0" presId="urn:microsoft.com/office/officeart/2005/8/layout/hProcess9"/>
    <dgm:cxn modelId="{F8D88F73-BE2C-4D1B-B1A0-40850E3F8A77}" type="presParOf" srcId="{0C502AED-E3B9-4CB2-A6EB-21DE02CEC68A}" destId="{4BC5063B-6704-42BD-B56E-8F62F9E316DE}" srcOrd="4" destOrd="0" presId="urn:microsoft.com/office/officeart/2005/8/layout/hProcess9"/>
    <dgm:cxn modelId="{4428BDF4-6E4A-4514-8F9D-44916CF4B042}" type="presParOf" srcId="{0C502AED-E3B9-4CB2-A6EB-21DE02CEC68A}" destId="{884F0180-AEFE-4213-8BD4-9B716489E14D}" srcOrd="5" destOrd="0" presId="urn:microsoft.com/office/officeart/2005/8/layout/hProcess9"/>
    <dgm:cxn modelId="{A09EC8C9-5A59-4C7E-AEAF-7041F19DC721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61B991-7F74-4C96-9344-E9F331246D08}" type="presOf" srcId="{F24629A3-058E-4C3C-B190-E553062866E5}" destId="{4BC5063B-6704-42BD-B56E-8F62F9E316DE}" srcOrd="0" destOrd="0" presId="urn:microsoft.com/office/officeart/2005/8/layout/hProcess9"/>
    <dgm:cxn modelId="{8A1D4E2D-682E-4B29-B8C9-06F5F1CF471F}" type="presOf" srcId="{01054486-BB5A-4D97-8012-AF4FD19C9A88}" destId="{A60E9D52-B54E-4851-AD68-35CC40E5B0DB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88F4DA6E-1FDC-465C-A08C-6CBA9AF15136}" type="presOf" srcId="{567E8F3C-F81E-422B-B135-552A6AFA7AD0}" destId="{368EE12A-D694-441B-90C1-CE44C7751B02}" srcOrd="0" destOrd="0" presId="urn:microsoft.com/office/officeart/2005/8/layout/hProcess9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773CA3FD-3104-480B-81AD-F74B1590C5B2}" type="presOf" srcId="{72C77F4C-1D49-4F17-8B44-CEFE7034CD9E}" destId="{A389B446-9268-42E7-8D61-3C509E134F9D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2DB6188B-46BA-49AA-B524-112552FBFB37}" type="presOf" srcId="{947757FE-C0F4-4C55-A3A0-C76D5A503FD1}" destId="{FD8111C7-A88C-43FB-A192-575AD4ABA018}" srcOrd="0" destOrd="0" presId="urn:microsoft.com/office/officeart/2005/8/layout/hProcess9"/>
    <dgm:cxn modelId="{92D4A558-3AE3-4B9F-A0C8-1648E760307B}" type="presParOf" srcId="{368EE12A-D694-441B-90C1-CE44C7751B02}" destId="{62B033DB-5C8A-495A-9CE4-997404AE6D4C}" srcOrd="0" destOrd="0" presId="urn:microsoft.com/office/officeart/2005/8/layout/hProcess9"/>
    <dgm:cxn modelId="{33C80AFD-2F51-4A1D-AE4A-7B6221A5D4B4}" type="presParOf" srcId="{368EE12A-D694-441B-90C1-CE44C7751B02}" destId="{0C502AED-E3B9-4CB2-A6EB-21DE02CEC68A}" srcOrd="1" destOrd="0" presId="urn:microsoft.com/office/officeart/2005/8/layout/hProcess9"/>
    <dgm:cxn modelId="{80A80A9D-1267-4F85-A30E-765F984A0795}" type="presParOf" srcId="{0C502AED-E3B9-4CB2-A6EB-21DE02CEC68A}" destId="{A60E9D52-B54E-4851-AD68-35CC40E5B0DB}" srcOrd="0" destOrd="0" presId="urn:microsoft.com/office/officeart/2005/8/layout/hProcess9"/>
    <dgm:cxn modelId="{7E0AA8C1-4737-4380-8D20-581F848A7B3D}" type="presParOf" srcId="{0C502AED-E3B9-4CB2-A6EB-21DE02CEC68A}" destId="{2603CE93-0333-4BB1-A44F-8A92A3D0C3F6}" srcOrd="1" destOrd="0" presId="urn:microsoft.com/office/officeart/2005/8/layout/hProcess9"/>
    <dgm:cxn modelId="{DCA3B994-772B-4A14-8AAE-B48299B437B6}" type="presParOf" srcId="{0C502AED-E3B9-4CB2-A6EB-21DE02CEC68A}" destId="{FD8111C7-A88C-43FB-A192-575AD4ABA018}" srcOrd="2" destOrd="0" presId="urn:microsoft.com/office/officeart/2005/8/layout/hProcess9"/>
    <dgm:cxn modelId="{029A4EA0-4E11-41E8-BD4E-A2F888CFDE26}" type="presParOf" srcId="{0C502AED-E3B9-4CB2-A6EB-21DE02CEC68A}" destId="{985BDE20-78E1-4C58-8594-A9D26D302538}" srcOrd="3" destOrd="0" presId="urn:microsoft.com/office/officeart/2005/8/layout/hProcess9"/>
    <dgm:cxn modelId="{8FBF2019-CD29-4150-A25C-985A476DE48F}" type="presParOf" srcId="{0C502AED-E3B9-4CB2-A6EB-21DE02CEC68A}" destId="{4BC5063B-6704-42BD-B56E-8F62F9E316DE}" srcOrd="4" destOrd="0" presId="urn:microsoft.com/office/officeart/2005/8/layout/hProcess9"/>
    <dgm:cxn modelId="{69C7ADCB-6B16-48C4-B294-C5414BC9F4D4}" type="presParOf" srcId="{0C502AED-E3B9-4CB2-A6EB-21DE02CEC68A}" destId="{884F0180-AEFE-4213-8BD4-9B716489E14D}" srcOrd="5" destOrd="0" presId="urn:microsoft.com/office/officeart/2005/8/layout/hProcess9"/>
    <dgm:cxn modelId="{1C5BA998-B86F-4847-9FBD-BD0F48B19FE1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/>
      </dgm:spPr>
      <dgm:t>
        <a:bodyPr/>
        <a:lstStyle/>
        <a:p>
          <a:r>
            <a:rPr lang="uk-UA" sz="1600" b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2400" b="1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91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 custScaleX="1331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1CAF61-EFDD-4A37-8C98-C48D7A39BD9A}" type="presOf" srcId="{01054486-BB5A-4D97-8012-AF4FD19C9A88}" destId="{A60E9D52-B54E-4851-AD68-35CC40E5B0DB}" srcOrd="0" destOrd="0" presId="urn:microsoft.com/office/officeart/2005/8/layout/hProcess9"/>
    <dgm:cxn modelId="{5D0EFA20-33AC-4CBA-99F8-D31B47875990}" type="presOf" srcId="{F24629A3-058E-4C3C-B190-E553062866E5}" destId="{4BC5063B-6704-42BD-B56E-8F62F9E316DE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1902CF0C-CE2D-4066-99EA-E3C038C1CBEF}" type="presOf" srcId="{567E8F3C-F81E-422B-B135-552A6AFA7AD0}" destId="{368EE12A-D694-441B-90C1-CE44C7751B02}" srcOrd="0" destOrd="0" presId="urn:microsoft.com/office/officeart/2005/8/layout/hProcess9"/>
    <dgm:cxn modelId="{A0856CF2-5CBF-4805-98A4-04214062897E}" type="presOf" srcId="{947757FE-C0F4-4C55-A3A0-C76D5A503FD1}" destId="{FD8111C7-A88C-43FB-A192-575AD4ABA018}" srcOrd="0" destOrd="0" presId="urn:microsoft.com/office/officeart/2005/8/layout/hProcess9"/>
    <dgm:cxn modelId="{5CFFE557-FDF3-48E7-94BB-0D707E442B6D}" type="presOf" srcId="{72C77F4C-1D49-4F17-8B44-CEFE7034CD9E}" destId="{A389B446-9268-42E7-8D61-3C509E134F9D}" srcOrd="0" destOrd="0" presId="urn:microsoft.com/office/officeart/2005/8/layout/hProcess9"/>
    <dgm:cxn modelId="{31034145-F484-4F95-9811-F664F8E3F931}" type="presParOf" srcId="{368EE12A-D694-441B-90C1-CE44C7751B02}" destId="{62B033DB-5C8A-495A-9CE4-997404AE6D4C}" srcOrd="0" destOrd="0" presId="urn:microsoft.com/office/officeart/2005/8/layout/hProcess9"/>
    <dgm:cxn modelId="{43998255-491B-49B6-BCD6-9B12B9D0372E}" type="presParOf" srcId="{368EE12A-D694-441B-90C1-CE44C7751B02}" destId="{0C502AED-E3B9-4CB2-A6EB-21DE02CEC68A}" srcOrd="1" destOrd="0" presId="urn:microsoft.com/office/officeart/2005/8/layout/hProcess9"/>
    <dgm:cxn modelId="{024EE808-F8CD-4AC6-B1C9-46B3ED03EFFF}" type="presParOf" srcId="{0C502AED-E3B9-4CB2-A6EB-21DE02CEC68A}" destId="{A60E9D52-B54E-4851-AD68-35CC40E5B0DB}" srcOrd="0" destOrd="0" presId="urn:microsoft.com/office/officeart/2005/8/layout/hProcess9"/>
    <dgm:cxn modelId="{0D3B33F8-DBF3-44A8-97FC-BB22999853EF}" type="presParOf" srcId="{0C502AED-E3B9-4CB2-A6EB-21DE02CEC68A}" destId="{2603CE93-0333-4BB1-A44F-8A92A3D0C3F6}" srcOrd="1" destOrd="0" presId="urn:microsoft.com/office/officeart/2005/8/layout/hProcess9"/>
    <dgm:cxn modelId="{59F902FE-885E-43E2-BAF1-22A1D9FA4123}" type="presParOf" srcId="{0C502AED-E3B9-4CB2-A6EB-21DE02CEC68A}" destId="{FD8111C7-A88C-43FB-A192-575AD4ABA018}" srcOrd="2" destOrd="0" presId="urn:microsoft.com/office/officeart/2005/8/layout/hProcess9"/>
    <dgm:cxn modelId="{4681C24B-73F0-423C-9783-C2529EA2A762}" type="presParOf" srcId="{0C502AED-E3B9-4CB2-A6EB-21DE02CEC68A}" destId="{985BDE20-78E1-4C58-8594-A9D26D302538}" srcOrd="3" destOrd="0" presId="urn:microsoft.com/office/officeart/2005/8/layout/hProcess9"/>
    <dgm:cxn modelId="{B9D1D5EE-7B5D-44D2-BC0E-53565BDF47C0}" type="presParOf" srcId="{0C502AED-E3B9-4CB2-A6EB-21DE02CEC68A}" destId="{4BC5063B-6704-42BD-B56E-8F62F9E316DE}" srcOrd="4" destOrd="0" presId="urn:microsoft.com/office/officeart/2005/8/layout/hProcess9"/>
    <dgm:cxn modelId="{D544B721-9281-4F31-97CC-2CB25ECB437E}" type="presParOf" srcId="{0C502AED-E3B9-4CB2-A6EB-21DE02CEC68A}" destId="{884F0180-AEFE-4213-8BD4-9B716489E14D}" srcOrd="5" destOrd="0" presId="urn:microsoft.com/office/officeart/2005/8/layout/hProcess9"/>
    <dgm:cxn modelId="{504A1E6D-8B43-4371-A4AB-E62BA643AB51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uk-UA" sz="1600" b="0" noProof="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/>
      </dgm:spPr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91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 custScaleX="1331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A73BCB-FF4E-4DCC-8E60-D9AF8B27945E}" type="presOf" srcId="{947757FE-C0F4-4C55-A3A0-C76D5A503FD1}" destId="{FD8111C7-A88C-43FB-A192-575AD4ABA018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EDFB3B01-91C6-49FE-A187-DEAD31E4CD1D}" type="presOf" srcId="{01054486-BB5A-4D97-8012-AF4FD19C9A88}" destId="{A60E9D52-B54E-4851-AD68-35CC40E5B0DB}" srcOrd="0" destOrd="0" presId="urn:microsoft.com/office/officeart/2005/8/layout/hProcess9"/>
    <dgm:cxn modelId="{A21EEAF6-77CD-439C-8E89-BA2593A29AF8}" type="presOf" srcId="{567E8F3C-F81E-422B-B135-552A6AFA7AD0}" destId="{368EE12A-D694-441B-90C1-CE44C7751B02}" srcOrd="0" destOrd="0" presId="urn:microsoft.com/office/officeart/2005/8/layout/hProcess9"/>
    <dgm:cxn modelId="{4DAB1095-AE57-4B47-B0D3-2513C6DC919B}" type="presOf" srcId="{F24629A3-058E-4C3C-B190-E553062866E5}" destId="{4BC5063B-6704-42BD-B56E-8F62F9E316DE}" srcOrd="0" destOrd="0" presId="urn:microsoft.com/office/officeart/2005/8/layout/hProcess9"/>
    <dgm:cxn modelId="{0E86C3F4-EB03-4967-86E8-FC382E135AAD}" type="presOf" srcId="{72C77F4C-1D49-4F17-8B44-CEFE7034CD9E}" destId="{A389B446-9268-42E7-8D61-3C509E134F9D}" srcOrd="0" destOrd="0" presId="urn:microsoft.com/office/officeart/2005/8/layout/hProcess9"/>
    <dgm:cxn modelId="{72A03DBF-6291-42F4-B489-3AEF80198535}" type="presParOf" srcId="{368EE12A-D694-441B-90C1-CE44C7751B02}" destId="{62B033DB-5C8A-495A-9CE4-997404AE6D4C}" srcOrd="0" destOrd="0" presId="urn:microsoft.com/office/officeart/2005/8/layout/hProcess9"/>
    <dgm:cxn modelId="{A36E3283-4324-44A5-8017-E0AD79744008}" type="presParOf" srcId="{368EE12A-D694-441B-90C1-CE44C7751B02}" destId="{0C502AED-E3B9-4CB2-A6EB-21DE02CEC68A}" srcOrd="1" destOrd="0" presId="urn:microsoft.com/office/officeart/2005/8/layout/hProcess9"/>
    <dgm:cxn modelId="{BEA71AAF-0656-4579-81D2-F23AFD7B575B}" type="presParOf" srcId="{0C502AED-E3B9-4CB2-A6EB-21DE02CEC68A}" destId="{A60E9D52-B54E-4851-AD68-35CC40E5B0DB}" srcOrd="0" destOrd="0" presId="urn:microsoft.com/office/officeart/2005/8/layout/hProcess9"/>
    <dgm:cxn modelId="{E5C518BC-C61C-4DA3-855C-26CFFF1F12E7}" type="presParOf" srcId="{0C502AED-E3B9-4CB2-A6EB-21DE02CEC68A}" destId="{2603CE93-0333-4BB1-A44F-8A92A3D0C3F6}" srcOrd="1" destOrd="0" presId="urn:microsoft.com/office/officeart/2005/8/layout/hProcess9"/>
    <dgm:cxn modelId="{4357B8E9-D633-4388-B115-64B5ABC2A939}" type="presParOf" srcId="{0C502AED-E3B9-4CB2-A6EB-21DE02CEC68A}" destId="{FD8111C7-A88C-43FB-A192-575AD4ABA018}" srcOrd="2" destOrd="0" presId="urn:microsoft.com/office/officeart/2005/8/layout/hProcess9"/>
    <dgm:cxn modelId="{85D02EF9-9E0E-4472-BDB4-9643B2AE5737}" type="presParOf" srcId="{0C502AED-E3B9-4CB2-A6EB-21DE02CEC68A}" destId="{985BDE20-78E1-4C58-8594-A9D26D302538}" srcOrd="3" destOrd="0" presId="urn:microsoft.com/office/officeart/2005/8/layout/hProcess9"/>
    <dgm:cxn modelId="{DE177902-7FF6-49A1-A1F5-716E22A5DCD0}" type="presParOf" srcId="{0C502AED-E3B9-4CB2-A6EB-21DE02CEC68A}" destId="{4BC5063B-6704-42BD-B56E-8F62F9E316DE}" srcOrd="4" destOrd="0" presId="urn:microsoft.com/office/officeart/2005/8/layout/hProcess9"/>
    <dgm:cxn modelId="{2AF1B1A6-4BC0-4345-A5FC-C01898174C0F}" type="presParOf" srcId="{0C502AED-E3B9-4CB2-A6EB-21DE02CEC68A}" destId="{884F0180-AEFE-4213-8BD4-9B716489E14D}" srcOrd="5" destOrd="0" presId="urn:microsoft.com/office/officeart/2005/8/layout/hProcess9"/>
    <dgm:cxn modelId="{535B828A-A894-4881-AB1B-8FA9B0F8D710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/>
      </dgm:spPr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91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 custScaleX="1331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E2EA44-D500-4966-9A06-27F231CD84B2}" type="presOf" srcId="{01054486-BB5A-4D97-8012-AF4FD19C9A88}" destId="{A60E9D52-B54E-4851-AD68-35CC40E5B0DB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B39876A-CC01-4113-96A1-DCD2E1FD037D}" type="presOf" srcId="{567E8F3C-F81E-422B-B135-552A6AFA7AD0}" destId="{368EE12A-D694-441B-90C1-CE44C7751B02}" srcOrd="0" destOrd="0" presId="urn:microsoft.com/office/officeart/2005/8/layout/hProcess9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8D510338-134A-4A4A-970C-00C3BE1C9ACC}" type="presOf" srcId="{72C77F4C-1D49-4F17-8B44-CEFE7034CD9E}" destId="{A389B446-9268-42E7-8D61-3C509E134F9D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7749AA71-98F4-48C6-B7DD-2E05D3BAC235}" type="presOf" srcId="{F24629A3-058E-4C3C-B190-E553062866E5}" destId="{4BC5063B-6704-42BD-B56E-8F62F9E316DE}" srcOrd="0" destOrd="0" presId="urn:microsoft.com/office/officeart/2005/8/layout/hProcess9"/>
    <dgm:cxn modelId="{846BEB53-7E71-43F1-8728-A877FB99B14F}" type="presOf" srcId="{947757FE-C0F4-4C55-A3A0-C76D5A503FD1}" destId="{FD8111C7-A88C-43FB-A192-575AD4ABA018}" srcOrd="0" destOrd="0" presId="urn:microsoft.com/office/officeart/2005/8/layout/hProcess9"/>
    <dgm:cxn modelId="{220B2533-8CF7-44A8-9654-449DE705AA9A}" type="presParOf" srcId="{368EE12A-D694-441B-90C1-CE44C7751B02}" destId="{62B033DB-5C8A-495A-9CE4-997404AE6D4C}" srcOrd="0" destOrd="0" presId="urn:microsoft.com/office/officeart/2005/8/layout/hProcess9"/>
    <dgm:cxn modelId="{1534F702-C701-4A7C-8ED4-046F3740CA6A}" type="presParOf" srcId="{368EE12A-D694-441B-90C1-CE44C7751B02}" destId="{0C502AED-E3B9-4CB2-A6EB-21DE02CEC68A}" srcOrd="1" destOrd="0" presId="urn:microsoft.com/office/officeart/2005/8/layout/hProcess9"/>
    <dgm:cxn modelId="{C58DE26E-4B7D-4102-BFAD-45B74E8D4E58}" type="presParOf" srcId="{0C502AED-E3B9-4CB2-A6EB-21DE02CEC68A}" destId="{A60E9D52-B54E-4851-AD68-35CC40E5B0DB}" srcOrd="0" destOrd="0" presId="urn:microsoft.com/office/officeart/2005/8/layout/hProcess9"/>
    <dgm:cxn modelId="{3C073376-1725-4C14-BCC5-36F261AF8B8C}" type="presParOf" srcId="{0C502AED-E3B9-4CB2-A6EB-21DE02CEC68A}" destId="{2603CE93-0333-4BB1-A44F-8A92A3D0C3F6}" srcOrd="1" destOrd="0" presId="urn:microsoft.com/office/officeart/2005/8/layout/hProcess9"/>
    <dgm:cxn modelId="{328EA580-E8EF-4224-8900-F242F609CCDE}" type="presParOf" srcId="{0C502AED-E3B9-4CB2-A6EB-21DE02CEC68A}" destId="{FD8111C7-A88C-43FB-A192-575AD4ABA018}" srcOrd="2" destOrd="0" presId="urn:microsoft.com/office/officeart/2005/8/layout/hProcess9"/>
    <dgm:cxn modelId="{1DFADE3D-FC31-4268-8984-C081A6E12608}" type="presParOf" srcId="{0C502AED-E3B9-4CB2-A6EB-21DE02CEC68A}" destId="{985BDE20-78E1-4C58-8594-A9D26D302538}" srcOrd="3" destOrd="0" presId="urn:microsoft.com/office/officeart/2005/8/layout/hProcess9"/>
    <dgm:cxn modelId="{2362CA62-418C-4657-87E1-955B065C9DFD}" type="presParOf" srcId="{0C502AED-E3B9-4CB2-A6EB-21DE02CEC68A}" destId="{4BC5063B-6704-42BD-B56E-8F62F9E316DE}" srcOrd="4" destOrd="0" presId="urn:microsoft.com/office/officeart/2005/8/layout/hProcess9"/>
    <dgm:cxn modelId="{F55725A9-318D-4F90-A9B6-20F3008DF095}" type="presParOf" srcId="{0C502AED-E3B9-4CB2-A6EB-21DE02CEC68A}" destId="{884F0180-AEFE-4213-8BD4-9B716489E14D}" srcOrd="5" destOrd="0" presId="urn:microsoft.com/office/officeart/2005/8/layout/hProcess9"/>
    <dgm:cxn modelId="{71D1BADA-0265-46A2-A716-3DA5084CD000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1600" b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91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 custScaleX="128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08B5A0-3C6E-4F91-9167-7854299750F3}" type="presOf" srcId="{567E8F3C-F81E-422B-B135-552A6AFA7AD0}" destId="{368EE12A-D694-441B-90C1-CE44C7751B02}" srcOrd="0" destOrd="0" presId="urn:microsoft.com/office/officeart/2005/8/layout/hProcess9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66647C79-8C1A-4412-96B5-6292B2FF3BBC}" type="presOf" srcId="{72C77F4C-1D49-4F17-8B44-CEFE7034CD9E}" destId="{A389B446-9268-42E7-8D61-3C509E134F9D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AED50DFB-08B4-457F-9FA5-FFAD8DB1E2D9}" type="presOf" srcId="{947757FE-C0F4-4C55-A3A0-C76D5A503FD1}" destId="{FD8111C7-A88C-43FB-A192-575AD4ABA018}" srcOrd="0" destOrd="0" presId="urn:microsoft.com/office/officeart/2005/8/layout/hProcess9"/>
    <dgm:cxn modelId="{F9F13329-61D5-4E66-92FB-4EF928775550}" type="presOf" srcId="{F24629A3-058E-4C3C-B190-E553062866E5}" destId="{4BC5063B-6704-42BD-B56E-8F62F9E316DE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52FEA407-4669-4777-9712-BAF2DA1EC7A9}" type="presOf" srcId="{01054486-BB5A-4D97-8012-AF4FD19C9A88}" destId="{A60E9D52-B54E-4851-AD68-35CC40E5B0DB}" srcOrd="0" destOrd="0" presId="urn:microsoft.com/office/officeart/2005/8/layout/hProcess9"/>
    <dgm:cxn modelId="{89918128-76DF-4FF6-8E7C-B7950D191181}" type="presParOf" srcId="{368EE12A-D694-441B-90C1-CE44C7751B02}" destId="{62B033DB-5C8A-495A-9CE4-997404AE6D4C}" srcOrd="0" destOrd="0" presId="urn:microsoft.com/office/officeart/2005/8/layout/hProcess9"/>
    <dgm:cxn modelId="{873FBFFB-9EE0-440B-9F7E-6C76EF7E2C48}" type="presParOf" srcId="{368EE12A-D694-441B-90C1-CE44C7751B02}" destId="{0C502AED-E3B9-4CB2-A6EB-21DE02CEC68A}" srcOrd="1" destOrd="0" presId="urn:microsoft.com/office/officeart/2005/8/layout/hProcess9"/>
    <dgm:cxn modelId="{EA7ED055-21C2-4189-9EC3-2250434B1DC5}" type="presParOf" srcId="{0C502AED-E3B9-4CB2-A6EB-21DE02CEC68A}" destId="{A60E9D52-B54E-4851-AD68-35CC40E5B0DB}" srcOrd="0" destOrd="0" presId="urn:microsoft.com/office/officeart/2005/8/layout/hProcess9"/>
    <dgm:cxn modelId="{597D2FCA-B51A-4A66-A687-2F94FAC9DF68}" type="presParOf" srcId="{0C502AED-E3B9-4CB2-A6EB-21DE02CEC68A}" destId="{2603CE93-0333-4BB1-A44F-8A92A3D0C3F6}" srcOrd="1" destOrd="0" presId="urn:microsoft.com/office/officeart/2005/8/layout/hProcess9"/>
    <dgm:cxn modelId="{578E87F2-26D9-4943-984B-3BA50CB873D5}" type="presParOf" srcId="{0C502AED-E3B9-4CB2-A6EB-21DE02CEC68A}" destId="{FD8111C7-A88C-43FB-A192-575AD4ABA018}" srcOrd="2" destOrd="0" presId="urn:microsoft.com/office/officeart/2005/8/layout/hProcess9"/>
    <dgm:cxn modelId="{55AECF8F-7C91-4081-AA0E-85C345B9957F}" type="presParOf" srcId="{0C502AED-E3B9-4CB2-A6EB-21DE02CEC68A}" destId="{985BDE20-78E1-4C58-8594-A9D26D302538}" srcOrd="3" destOrd="0" presId="urn:microsoft.com/office/officeart/2005/8/layout/hProcess9"/>
    <dgm:cxn modelId="{8D0D9DB8-9121-4B2F-A0E4-4CCBCF0A2BF5}" type="presParOf" srcId="{0C502AED-E3B9-4CB2-A6EB-21DE02CEC68A}" destId="{4BC5063B-6704-42BD-B56E-8F62F9E316DE}" srcOrd="4" destOrd="0" presId="urn:microsoft.com/office/officeart/2005/8/layout/hProcess9"/>
    <dgm:cxn modelId="{79C755AB-AA41-4972-AE28-BA9C040A9C68}" type="presParOf" srcId="{0C502AED-E3B9-4CB2-A6EB-21DE02CEC68A}" destId="{884F0180-AEFE-4213-8BD4-9B716489E14D}" srcOrd="5" destOrd="0" presId="urn:microsoft.com/office/officeart/2005/8/layout/hProcess9"/>
    <dgm:cxn modelId="{690CA558-D923-4F4C-B0C8-994CFAB76329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1600" b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91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 custScaleX="128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E62A3B-E50C-44AB-A228-FECBC60B1AD7}" type="presOf" srcId="{567E8F3C-F81E-422B-B135-552A6AFA7AD0}" destId="{368EE12A-D694-441B-90C1-CE44C7751B02}" srcOrd="0" destOrd="0" presId="urn:microsoft.com/office/officeart/2005/8/layout/hProcess9"/>
    <dgm:cxn modelId="{F9B9FEFF-1AF6-434B-9BC8-80CA5F27C2D0}" type="presOf" srcId="{01054486-BB5A-4D97-8012-AF4FD19C9A88}" destId="{A60E9D52-B54E-4851-AD68-35CC40E5B0DB}" srcOrd="0" destOrd="0" presId="urn:microsoft.com/office/officeart/2005/8/layout/hProcess9"/>
    <dgm:cxn modelId="{411C6A10-1C9E-4FCA-9257-EB11BF21C871}" type="presOf" srcId="{947757FE-C0F4-4C55-A3A0-C76D5A503FD1}" destId="{FD8111C7-A88C-43FB-A192-575AD4ABA018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454AB977-8B76-4E38-8119-83BC5D024BEA}" type="presOf" srcId="{F24629A3-058E-4C3C-B190-E553062866E5}" destId="{4BC5063B-6704-42BD-B56E-8F62F9E316DE}" srcOrd="0" destOrd="0" presId="urn:microsoft.com/office/officeart/2005/8/layout/hProcess9"/>
    <dgm:cxn modelId="{C0546EC5-E85D-4447-A90D-00A28831B4B6}" type="presOf" srcId="{72C77F4C-1D49-4F17-8B44-CEFE7034CD9E}" destId="{A389B446-9268-42E7-8D61-3C509E134F9D}" srcOrd="0" destOrd="0" presId="urn:microsoft.com/office/officeart/2005/8/layout/hProcess9"/>
    <dgm:cxn modelId="{C5A45813-168E-409E-9435-0CD65236D044}" type="presParOf" srcId="{368EE12A-D694-441B-90C1-CE44C7751B02}" destId="{62B033DB-5C8A-495A-9CE4-997404AE6D4C}" srcOrd="0" destOrd="0" presId="urn:microsoft.com/office/officeart/2005/8/layout/hProcess9"/>
    <dgm:cxn modelId="{52AAF67E-5C74-4B09-A7BC-E1B32A784D77}" type="presParOf" srcId="{368EE12A-D694-441B-90C1-CE44C7751B02}" destId="{0C502AED-E3B9-4CB2-A6EB-21DE02CEC68A}" srcOrd="1" destOrd="0" presId="urn:microsoft.com/office/officeart/2005/8/layout/hProcess9"/>
    <dgm:cxn modelId="{5CB99BAB-64A8-4400-A6BB-A4151425091D}" type="presParOf" srcId="{0C502AED-E3B9-4CB2-A6EB-21DE02CEC68A}" destId="{A60E9D52-B54E-4851-AD68-35CC40E5B0DB}" srcOrd="0" destOrd="0" presId="urn:microsoft.com/office/officeart/2005/8/layout/hProcess9"/>
    <dgm:cxn modelId="{FC6A1255-7EE5-47CC-B066-A6E73E6C2189}" type="presParOf" srcId="{0C502AED-E3B9-4CB2-A6EB-21DE02CEC68A}" destId="{2603CE93-0333-4BB1-A44F-8A92A3D0C3F6}" srcOrd="1" destOrd="0" presId="urn:microsoft.com/office/officeart/2005/8/layout/hProcess9"/>
    <dgm:cxn modelId="{83A0983B-B230-493A-BAD2-714649A0C2D0}" type="presParOf" srcId="{0C502AED-E3B9-4CB2-A6EB-21DE02CEC68A}" destId="{FD8111C7-A88C-43FB-A192-575AD4ABA018}" srcOrd="2" destOrd="0" presId="urn:microsoft.com/office/officeart/2005/8/layout/hProcess9"/>
    <dgm:cxn modelId="{AF8ABC2A-B40E-4B49-925D-FDFB7D6E320B}" type="presParOf" srcId="{0C502AED-E3B9-4CB2-A6EB-21DE02CEC68A}" destId="{985BDE20-78E1-4C58-8594-A9D26D302538}" srcOrd="3" destOrd="0" presId="urn:microsoft.com/office/officeart/2005/8/layout/hProcess9"/>
    <dgm:cxn modelId="{8897E1F2-9A9E-4FDA-B439-6CC728813D7D}" type="presParOf" srcId="{0C502AED-E3B9-4CB2-A6EB-21DE02CEC68A}" destId="{4BC5063B-6704-42BD-B56E-8F62F9E316DE}" srcOrd="4" destOrd="0" presId="urn:microsoft.com/office/officeart/2005/8/layout/hProcess9"/>
    <dgm:cxn modelId="{FD0C5FED-E186-401A-8389-8949F6F79392}" type="presParOf" srcId="{0C502AED-E3B9-4CB2-A6EB-21DE02CEC68A}" destId="{884F0180-AEFE-4213-8BD4-9B716489E14D}" srcOrd="5" destOrd="0" presId="urn:microsoft.com/office/officeart/2005/8/layout/hProcess9"/>
    <dgm:cxn modelId="{CA0ADFD9-5983-41BB-827F-E9B70D4CA111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2400" b="1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  <a:endParaRPr lang="ru-RU" sz="2400" b="1"/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/>
      <dgm:t>
        <a:bodyPr/>
        <a:lstStyle/>
        <a:p>
          <a:r>
            <a:rPr lang="uk-UA" sz="1600" b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1317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F0D514D6-AFAF-4AB6-9B81-84FE7A749682}" type="presOf" srcId="{72C77F4C-1D49-4F17-8B44-CEFE7034CD9E}" destId="{A389B446-9268-42E7-8D61-3C509E134F9D}" srcOrd="0" destOrd="0" presId="urn:microsoft.com/office/officeart/2005/8/layout/hProcess9"/>
    <dgm:cxn modelId="{8EDF94A7-B372-4A65-A626-C33F1F47F010}" type="presOf" srcId="{567E8F3C-F81E-422B-B135-552A6AFA7AD0}" destId="{368EE12A-D694-441B-90C1-CE44C7751B02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6969B7FD-ADF3-41F7-9767-6865972A733D}" type="presOf" srcId="{01054486-BB5A-4D97-8012-AF4FD19C9A88}" destId="{A60E9D52-B54E-4851-AD68-35CC40E5B0DB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5F957201-FD2E-424D-BCE8-C449C5C4E921}" type="presOf" srcId="{947757FE-C0F4-4C55-A3A0-C76D5A503FD1}" destId="{FD8111C7-A88C-43FB-A192-575AD4ABA018}" srcOrd="0" destOrd="0" presId="urn:microsoft.com/office/officeart/2005/8/layout/hProcess9"/>
    <dgm:cxn modelId="{57E6AA1A-141D-4B00-8D41-1D7032415097}" type="presOf" srcId="{F24629A3-058E-4C3C-B190-E553062866E5}" destId="{4BC5063B-6704-42BD-B56E-8F62F9E316DE}" srcOrd="0" destOrd="0" presId="urn:microsoft.com/office/officeart/2005/8/layout/hProcess9"/>
    <dgm:cxn modelId="{D200A614-31F2-4ADA-BD0E-F290586C02E6}" type="presParOf" srcId="{368EE12A-D694-441B-90C1-CE44C7751B02}" destId="{62B033DB-5C8A-495A-9CE4-997404AE6D4C}" srcOrd="0" destOrd="0" presId="urn:microsoft.com/office/officeart/2005/8/layout/hProcess9"/>
    <dgm:cxn modelId="{D7FEBE5A-ED5D-40DA-BA63-236D47D6711B}" type="presParOf" srcId="{368EE12A-D694-441B-90C1-CE44C7751B02}" destId="{0C502AED-E3B9-4CB2-A6EB-21DE02CEC68A}" srcOrd="1" destOrd="0" presId="urn:microsoft.com/office/officeart/2005/8/layout/hProcess9"/>
    <dgm:cxn modelId="{CDF49E5C-EEF5-4FE7-814D-2AFDC74F8041}" type="presParOf" srcId="{0C502AED-E3B9-4CB2-A6EB-21DE02CEC68A}" destId="{A60E9D52-B54E-4851-AD68-35CC40E5B0DB}" srcOrd="0" destOrd="0" presId="urn:microsoft.com/office/officeart/2005/8/layout/hProcess9"/>
    <dgm:cxn modelId="{0CB963FF-21D1-43DF-AEFE-1BA4A1B6BF28}" type="presParOf" srcId="{0C502AED-E3B9-4CB2-A6EB-21DE02CEC68A}" destId="{2603CE93-0333-4BB1-A44F-8A92A3D0C3F6}" srcOrd="1" destOrd="0" presId="urn:microsoft.com/office/officeart/2005/8/layout/hProcess9"/>
    <dgm:cxn modelId="{E234216F-49B9-474A-9771-F87239C80EB7}" type="presParOf" srcId="{0C502AED-E3B9-4CB2-A6EB-21DE02CEC68A}" destId="{FD8111C7-A88C-43FB-A192-575AD4ABA018}" srcOrd="2" destOrd="0" presId="urn:microsoft.com/office/officeart/2005/8/layout/hProcess9"/>
    <dgm:cxn modelId="{3108E4DF-A83E-41C2-B374-FA72AEF84ABD}" type="presParOf" srcId="{0C502AED-E3B9-4CB2-A6EB-21DE02CEC68A}" destId="{985BDE20-78E1-4C58-8594-A9D26D302538}" srcOrd="3" destOrd="0" presId="urn:microsoft.com/office/officeart/2005/8/layout/hProcess9"/>
    <dgm:cxn modelId="{8A54DC96-9022-4F46-AF3C-068838783B82}" type="presParOf" srcId="{0C502AED-E3B9-4CB2-A6EB-21DE02CEC68A}" destId="{4BC5063B-6704-42BD-B56E-8F62F9E316DE}" srcOrd="4" destOrd="0" presId="urn:microsoft.com/office/officeart/2005/8/layout/hProcess9"/>
    <dgm:cxn modelId="{AFCB4F09-1C01-4D12-922A-2B0E9C765A13}" type="presParOf" srcId="{0C502AED-E3B9-4CB2-A6EB-21DE02CEC68A}" destId="{884F0180-AEFE-4213-8BD4-9B716489E14D}" srcOrd="5" destOrd="0" presId="urn:microsoft.com/office/officeart/2005/8/layout/hProcess9"/>
    <dgm:cxn modelId="{AB685A9D-3C91-45F2-86BE-7E4FDE9D7D7B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</a:t>
          </a:r>
          <a:r>
            <a:rPr lang="uk-UA" sz="1600" b="0" smtClean="0">
              <a:latin typeface="Times New Roman" pitchFamily="18" charset="0"/>
              <a:cs typeface="Times New Roman" pitchFamily="18" charset="0"/>
            </a:rPr>
            <a:t>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1CE789BA-2B0A-4A56-852B-F72360E9AA54}" type="presOf" srcId="{F24629A3-058E-4C3C-B190-E553062866E5}" destId="{4BC5063B-6704-42BD-B56E-8F62F9E316DE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0F0E15D4-77A5-4215-A7D0-C8DF5384C1AA}" type="presOf" srcId="{72C77F4C-1D49-4F17-8B44-CEFE7034CD9E}" destId="{A389B446-9268-42E7-8D61-3C509E134F9D}" srcOrd="0" destOrd="0" presId="urn:microsoft.com/office/officeart/2005/8/layout/hProcess9"/>
    <dgm:cxn modelId="{42153812-5468-474B-B92E-988E881ED624}" type="presOf" srcId="{947757FE-C0F4-4C55-A3A0-C76D5A503FD1}" destId="{FD8111C7-A88C-43FB-A192-575AD4ABA018}" srcOrd="0" destOrd="0" presId="urn:microsoft.com/office/officeart/2005/8/layout/hProcess9"/>
    <dgm:cxn modelId="{A7CD4F6C-6CC4-44F6-8BBB-1A4B7F2D7091}" type="presOf" srcId="{567E8F3C-F81E-422B-B135-552A6AFA7AD0}" destId="{368EE12A-D694-441B-90C1-CE44C7751B02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1C38259F-E151-4BB9-97D4-1D20DC4E4182}" type="presOf" srcId="{01054486-BB5A-4D97-8012-AF4FD19C9A88}" destId="{A60E9D52-B54E-4851-AD68-35CC40E5B0DB}" srcOrd="0" destOrd="0" presId="urn:microsoft.com/office/officeart/2005/8/layout/hProcess9"/>
    <dgm:cxn modelId="{31D9D3ED-3D29-4245-B82A-F32BA82CE552}" type="presParOf" srcId="{368EE12A-D694-441B-90C1-CE44C7751B02}" destId="{62B033DB-5C8A-495A-9CE4-997404AE6D4C}" srcOrd="0" destOrd="0" presId="urn:microsoft.com/office/officeart/2005/8/layout/hProcess9"/>
    <dgm:cxn modelId="{CAD8AECD-5420-434C-ABEB-1B9DF03276D8}" type="presParOf" srcId="{368EE12A-D694-441B-90C1-CE44C7751B02}" destId="{0C502AED-E3B9-4CB2-A6EB-21DE02CEC68A}" srcOrd="1" destOrd="0" presId="urn:microsoft.com/office/officeart/2005/8/layout/hProcess9"/>
    <dgm:cxn modelId="{446E5744-B485-46CF-837D-FF2C85A8D205}" type="presParOf" srcId="{0C502AED-E3B9-4CB2-A6EB-21DE02CEC68A}" destId="{A60E9D52-B54E-4851-AD68-35CC40E5B0DB}" srcOrd="0" destOrd="0" presId="urn:microsoft.com/office/officeart/2005/8/layout/hProcess9"/>
    <dgm:cxn modelId="{49884A35-1244-4B71-8CA9-39FCC398BF77}" type="presParOf" srcId="{0C502AED-E3B9-4CB2-A6EB-21DE02CEC68A}" destId="{2603CE93-0333-4BB1-A44F-8A92A3D0C3F6}" srcOrd="1" destOrd="0" presId="urn:microsoft.com/office/officeart/2005/8/layout/hProcess9"/>
    <dgm:cxn modelId="{ADBA9D06-E28A-4555-8164-3982E19A74A3}" type="presParOf" srcId="{0C502AED-E3B9-4CB2-A6EB-21DE02CEC68A}" destId="{FD8111C7-A88C-43FB-A192-575AD4ABA018}" srcOrd="2" destOrd="0" presId="urn:microsoft.com/office/officeart/2005/8/layout/hProcess9"/>
    <dgm:cxn modelId="{7E9E689D-2676-4428-A737-D91A8B2FA9CE}" type="presParOf" srcId="{0C502AED-E3B9-4CB2-A6EB-21DE02CEC68A}" destId="{985BDE20-78E1-4C58-8594-A9D26D302538}" srcOrd="3" destOrd="0" presId="urn:microsoft.com/office/officeart/2005/8/layout/hProcess9"/>
    <dgm:cxn modelId="{81C5C6A6-4F73-4916-92E1-22BA166343B9}" type="presParOf" srcId="{0C502AED-E3B9-4CB2-A6EB-21DE02CEC68A}" destId="{4BC5063B-6704-42BD-B56E-8F62F9E316DE}" srcOrd="4" destOrd="0" presId="urn:microsoft.com/office/officeart/2005/8/layout/hProcess9"/>
    <dgm:cxn modelId="{A20C0551-B741-4DC8-8105-133EC143ACC4}" type="presParOf" srcId="{0C502AED-E3B9-4CB2-A6EB-21DE02CEC68A}" destId="{884F0180-AEFE-4213-8BD4-9B716489E14D}" srcOrd="5" destOrd="0" presId="urn:microsoft.com/office/officeart/2005/8/layout/hProcess9"/>
    <dgm:cxn modelId="{352FE88B-C342-46E1-8FCE-1D29BD0B1923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ECD2FE-44BD-4EA6-8908-AE8F5ABBF7EE}" type="presOf" srcId="{01054486-BB5A-4D97-8012-AF4FD19C9A88}" destId="{A60E9D52-B54E-4851-AD68-35CC40E5B0DB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FAC99C8-029D-4738-B38D-4738EDD7D949}" type="presOf" srcId="{947757FE-C0F4-4C55-A3A0-C76D5A503FD1}" destId="{FD8111C7-A88C-43FB-A192-575AD4ABA018}" srcOrd="0" destOrd="0" presId="urn:microsoft.com/office/officeart/2005/8/layout/hProcess9"/>
    <dgm:cxn modelId="{12AB9E34-8259-4DB6-AC54-06691CA7E0AC}" type="presOf" srcId="{72C77F4C-1D49-4F17-8B44-CEFE7034CD9E}" destId="{A389B446-9268-42E7-8D61-3C509E134F9D}" srcOrd="0" destOrd="0" presId="urn:microsoft.com/office/officeart/2005/8/layout/hProcess9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30B3DE7C-1EAD-498A-BCB2-9258D1059706}" type="presOf" srcId="{F24629A3-058E-4C3C-B190-E553062866E5}" destId="{4BC5063B-6704-42BD-B56E-8F62F9E316DE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72D009EB-C25C-4A3C-BD4E-7F00B6380D4A}" type="presOf" srcId="{567E8F3C-F81E-422B-B135-552A6AFA7AD0}" destId="{368EE12A-D694-441B-90C1-CE44C7751B02}" srcOrd="0" destOrd="0" presId="urn:microsoft.com/office/officeart/2005/8/layout/hProcess9"/>
    <dgm:cxn modelId="{C228ABF1-5170-4942-99F4-F45197EC4B89}" type="presParOf" srcId="{368EE12A-D694-441B-90C1-CE44C7751B02}" destId="{62B033DB-5C8A-495A-9CE4-997404AE6D4C}" srcOrd="0" destOrd="0" presId="urn:microsoft.com/office/officeart/2005/8/layout/hProcess9"/>
    <dgm:cxn modelId="{6AAE8F65-6443-465A-9536-B26A8EDBC53A}" type="presParOf" srcId="{368EE12A-D694-441B-90C1-CE44C7751B02}" destId="{0C502AED-E3B9-4CB2-A6EB-21DE02CEC68A}" srcOrd="1" destOrd="0" presId="urn:microsoft.com/office/officeart/2005/8/layout/hProcess9"/>
    <dgm:cxn modelId="{B2E9C3E8-B1D4-4BB7-9B73-FFF0FE298948}" type="presParOf" srcId="{0C502AED-E3B9-4CB2-A6EB-21DE02CEC68A}" destId="{A60E9D52-B54E-4851-AD68-35CC40E5B0DB}" srcOrd="0" destOrd="0" presId="urn:microsoft.com/office/officeart/2005/8/layout/hProcess9"/>
    <dgm:cxn modelId="{6DD37B4F-494A-4081-855D-48EDC1145C30}" type="presParOf" srcId="{0C502AED-E3B9-4CB2-A6EB-21DE02CEC68A}" destId="{2603CE93-0333-4BB1-A44F-8A92A3D0C3F6}" srcOrd="1" destOrd="0" presId="urn:microsoft.com/office/officeart/2005/8/layout/hProcess9"/>
    <dgm:cxn modelId="{82462179-E761-4FB1-8511-9911D85738B5}" type="presParOf" srcId="{0C502AED-E3B9-4CB2-A6EB-21DE02CEC68A}" destId="{FD8111C7-A88C-43FB-A192-575AD4ABA018}" srcOrd="2" destOrd="0" presId="urn:microsoft.com/office/officeart/2005/8/layout/hProcess9"/>
    <dgm:cxn modelId="{0372C303-E6DF-4779-B77A-2816B8550892}" type="presParOf" srcId="{0C502AED-E3B9-4CB2-A6EB-21DE02CEC68A}" destId="{985BDE20-78E1-4C58-8594-A9D26D302538}" srcOrd="3" destOrd="0" presId="urn:microsoft.com/office/officeart/2005/8/layout/hProcess9"/>
    <dgm:cxn modelId="{E8A291AF-7134-4B67-AC06-52B2CC56403A}" type="presParOf" srcId="{0C502AED-E3B9-4CB2-A6EB-21DE02CEC68A}" destId="{4BC5063B-6704-42BD-B56E-8F62F9E316DE}" srcOrd="4" destOrd="0" presId="urn:microsoft.com/office/officeart/2005/8/layout/hProcess9"/>
    <dgm:cxn modelId="{0376A06F-FAB1-4DDA-976B-30DF898B27F6}" type="presParOf" srcId="{0C502AED-E3B9-4CB2-A6EB-21DE02CEC68A}" destId="{884F0180-AEFE-4213-8BD4-9B716489E14D}" srcOrd="5" destOrd="0" presId="urn:microsoft.com/office/officeart/2005/8/layout/hProcess9"/>
    <dgm:cxn modelId="{9806D67D-5C55-48A3-B571-C6EEFA230366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FB7443-4083-4AAB-985F-B383F782B0BB}" type="presOf" srcId="{F24629A3-058E-4C3C-B190-E553062866E5}" destId="{4BC5063B-6704-42BD-B56E-8F62F9E316DE}" srcOrd="0" destOrd="0" presId="urn:microsoft.com/office/officeart/2005/8/layout/hProcess9"/>
    <dgm:cxn modelId="{FED64F97-EBB7-4B02-9E72-4B9D15F6342D}" type="presOf" srcId="{01054486-BB5A-4D97-8012-AF4FD19C9A88}" destId="{A60E9D52-B54E-4851-AD68-35CC40E5B0DB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7E64F1E2-C900-49E9-A9E7-59DA3ECD381F}" type="presOf" srcId="{567E8F3C-F81E-422B-B135-552A6AFA7AD0}" destId="{368EE12A-D694-441B-90C1-CE44C7751B02}" srcOrd="0" destOrd="0" presId="urn:microsoft.com/office/officeart/2005/8/layout/hProcess9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211704E1-A65B-45AB-9B21-62DC909BDF12}" type="presOf" srcId="{72C77F4C-1D49-4F17-8B44-CEFE7034CD9E}" destId="{A389B446-9268-42E7-8D61-3C509E134F9D}" srcOrd="0" destOrd="0" presId="urn:microsoft.com/office/officeart/2005/8/layout/hProcess9"/>
    <dgm:cxn modelId="{317A29EA-3992-4849-8B82-66D6E5BA6FEF}" type="presOf" srcId="{947757FE-C0F4-4C55-A3A0-C76D5A503FD1}" destId="{FD8111C7-A88C-43FB-A192-575AD4ABA018}" srcOrd="0" destOrd="0" presId="urn:microsoft.com/office/officeart/2005/8/layout/hProcess9"/>
    <dgm:cxn modelId="{F96168AA-8659-48B6-8937-F34BB3D1A272}" type="presParOf" srcId="{368EE12A-D694-441B-90C1-CE44C7751B02}" destId="{62B033DB-5C8A-495A-9CE4-997404AE6D4C}" srcOrd="0" destOrd="0" presId="urn:microsoft.com/office/officeart/2005/8/layout/hProcess9"/>
    <dgm:cxn modelId="{093E6BB1-E6F5-4CA5-B6A8-0E3B05AACCE5}" type="presParOf" srcId="{368EE12A-D694-441B-90C1-CE44C7751B02}" destId="{0C502AED-E3B9-4CB2-A6EB-21DE02CEC68A}" srcOrd="1" destOrd="0" presId="urn:microsoft.com/office/officeart/2005/8/layout/hProcess9"/>
    <dgm:cxn modelId="{6B11F031-1074-4D33-BEF6-C7D9BFE43E80}" type="presParOf" srcId="{0C502AED-E3B9-4CB2-A6EB-21DE02CEC68A}" destId="{A60E9D52-B54E-4851-AD68-35CC40E5B0DB}" srcOrd="0" destOrd="0" presId="urn:microsoft.com/office/officeart/2005/8/layout/hProcess9"/>
    <dgm:cxn modelId="{0571B1BC-E8DB-4810-8A62-C7FAA0F66115}" type="presParOf" srcId="{0C502AED-E3B9-4CB2-A6EB-21DE02CEC68A}" destId="{2603CE93-0333-4BB1-A44F-8A92A3D0C3F6}" srcOrd="1" destOrd="0" presId="urn:microsoft.com/office/officeart/2005/8/layout/hProcess9"/>
    <dgm:cxn modelId="{A1BEE633-5577-41C5-9B84-B10B9D3CF641}" type="presParOf" srcId="{0C502AED-E3B9-4CB2-A6EB-21DE02CEC68A}" destId="{FD8111C7-A88C-43FB-A192-575AD4ABA018}" srcOrd="2" destOrd="0" presId="urn:microsoft.com/office/officeart/2005/8/layout/hProcess9"/>
    <dgm:cxn modelId="{E262AE56-6741-445F-B02A-D954088ACE5C}" type="presParOf" srcId="{0C502AED-E3B9-4CB2-A6EB-21DE02CEC68A}" destId="{985BDE20-78E1-4C58-8594-A9D26D302538}" srcOrd="3" destOrd="0" presId="urn:microsoft.com/office/officeart/2005/8/layout/hProcess9"/>
    <dgm:cxn modelId="{5CF3F02E-D08A-41A8-A056-F371BE528433}" type="presParOf" srcId="{0C502AED-E3B9-4CB2-A6EB-21DE02CEC68A}" destId="{4BC5063B-6704-42BD-B56E-8F62F9E316DE}" srcOrd="4" destOrd="0" presId="urn:microsoft.com/office/officeart/2005/8/layout/hProcess9"/>
    <dgm:cxn modelId="{BBA1AF42-830D-4D31-9405-C8215E7CFF73}" type="presParOf" srcId="{0C502AED-E3B9-4CB2-A6EB-21DE02CEC68A}" destId="{884F0180-AEFE-4213-8BD4-9B716489E14D}" srcOrd="5" destOrd="0" presId="urn:microsoft.com/office/officeart/2005/8/layout/hProcess9"/>
    <dgm:cxn modelId="{86617C38-7DCC-481E-8BF0-CC5C1EE71384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DC7A5FA-C4A9-4828-B072-7E5759E57211}" type="presOf" srcId="{72C77F4C-1D49-4F17-8B44-CEFE7034CD9E}" destId="{A389B446-9268-42E7-8D61-3C509E134F9D}" srcOrd="0" destOrd="0" presId="urn:microsoft.com/office/officeart/2005/8/layout/hProcess9"/>
    <dgm:cxn modelId="{D58A142E-7EFD-4C27-97BF-D86BD34EEE92}" type="presOf" srcId="{01054486-BB5A-4D97-8012-AF4FD19C9A88}" destId="{A60E9D52-B54E-4851-AD68-35CC40E5B0DB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19971860-D3FA-43C9-97C6-01B50FC7719E}" type="presOf" srcId="{F24629A3-058E-4C3C-B190-E553062866E5}" destId="{4BC5063B-6704-42BD-B56E-8F62F9E316DE}" srcOrd="0" destOrd="0" presId="urn:microsoft.com/office/officeart/2005/8/layout/hProcess9"/>
    <dgm:cxn modelId="{E0B6BF0D-3377-4274-BD69-B0FA6EF9CF8E}" type="presOf" srcId="{947757FE-C0F4-4C55-A3A0-C76D5A503FD1}" destId="{FD8111C7-A88C-43FB-A192-575AD4ABA018}" srcOrd="0" destOrd="0" presId="urn:microsoft.com/office/officeart/2005/8/layout/hProcess9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F370F458-6CFF-43C2-9448-5E12A2491C16}" type="presOf" srcId="{567E8F3C-F81E-422B-B135-552A6AFA7AD0}" destId="{368EE12A-D694-441B-90C1-CE44C7751B02}" srcOrd="0" destOrd="0" presId="urn:microsoft.com/office/officeart/2005/8/layout/hProcess9"/>
    <dgm:cxn modelId="{D67136B7-AF92-43D4-9B78-663CECBEC359}" type="presParOf" srcId="{368EE12A-D694-441B-90C1-CE44C7751B02}" destId="{62B033DB-5C8A-495A-9CE4-997404AE6D4C}" srcOrd="0" destOrd="0" presId="urn:microsoft.com/office/officeart/2005/8/layout/hProcess9"/>
    <dgm:cxn modelId="{22144B6B-E8C9-412B-8DB7-4E95E70884D8}" type="presParOf" srcId="{368EE12A-D694-441B-90C1-CE44C7751B02}" destId="{0C502AED-E3B9-4CB2-A6EB-21DE02CEC68A}" srcOrd="1" destOrd="0" presId="urn:microsoft.com/office/officeart/2005/8/layout/hProcess9"/>
    <dgm:cxn modelId="{089E9643-AF51-4285-B719-F7078C491B92}" type="presParOf" srcId="{0C502AED-E3B9-4CB2-A6EB-21DE02CEC68A}" destId="{A60E9D52-B54E-4851-AD68-35CC40E5B0DB}" srcOrd="0" destOrd="0" presId="urn:microsoft.com/office/officeart/2005/8/layout/hProcess9"/>
    <dgm:cxn modelId="{F3384BBD-0BE6-45C6-8D00-582AE90B2D14}" type="presParOf" srcId="{0C502AED-E3B9-4CB2-A6EB-21DE02CEC68A}" destId="{2603CE93-0333-4BB1-A44F-8A92A3D0C3F6}" srcOrd="1" destOrd="0" presId="urn:microsoft.com/office/officeart/2005/8/layout/hProcess9"/>
    <dgm:cxn modelId="{ADE5B1F5-C9CE-483D-80F8-B806D1726D12}" type="presParOf" srcId="{0C502AED-E3B9-4CB2-A6EB-21DE02CEC68A}" destId="{FD8111C7-A88C-43FB-A192-575AD4ABA018}" srcOrd="2" destOrd="0" presId="urn:microsoft.com/office/officeart/2005/8/layout/hProcess9"/>
    <dgm:cxn modelId="{EC237B49-5599-4316-B112-A16E93D894E8}" type="presParOf" srcId="{0C502AED-E3B9-4CB2-A6EB-21DE02CEC68A}" destId="{985BDE20-78E1-4C58-8594-A9D26D302538}" srcOrd="3" destOrd="0" presId="urn:microsoft.com/office/officeart/2005/8/layout/hProcess9"/>
    <dgm:cxn modelId="{8112599F-80C8-4402-8E72-0E8E3643BEB1}" type="presParOf" srcId="{0C502AED-E3B9-4CB2-A6EB-21DE02CEC68A}" destId="{4BC5063B-6704-42BD-B56E-8F62F9E316DE}" srcOrd="4" destOrd="0" presId="urn:microsoft.com/office/officeart/2005/8/layout/hProcess9"/>
    <dgm:cxn modelId="{89BF34D8-175F-42E5-97CB-F5B22CDFD101}" type="presParOf" srcId="{0C502AED-E3B9-4CB2-A6EB-21DE02CEC68A}" destId="{884F0180-AEFE-4213-8BD4-9B716489E14D}" srcOrd="5" destOrd="0" presId="urn:microsoft.com/office/officeart/2005/8/layout/hProcess9"/>
    <dgm:cxn modelId="{06DCDB2D-A4B8-49B3-A8BE-7FB0B69AF1F9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C09D70-D13C-4B92-9B36-87F8E67D18F3}" type="presOf" srcId="{01054486-BB5A-4D97-8012-AF4FD19C9A88}" destId="{A60E9D52-B54E-4851-AD68-35CC40E5B0DB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4D49B482-17EA-4453-9520-C3AB0520CBAD}" type="presOf" srcId="{F24629A3-058E-4C3C-B190-E553062866E5}" destId="{4BC5063B-6704-42BD-B56E-8F62F9E316DE}" srcOrd="0" destOrd="0" presId="urn:microsoft.com/office/officeart/2005/8/layout/hProcess9"/>
    <dgm:cxn modelId="{187F1A08-BB9A-4F74-B299-478BAC2114DB}" type="presOf" srcId="{947757FE-C0F4-4C55-A3A0-C76D5A503FD1}" destId="{FD8111C7-A88C-43FB-A192-575AD4ABA018}" srcOrd="0" destOrd="0" presId="urn:microsoft.com/office/officeart/2005/8/layout/hProcess9"/>
    <dgm:cxn modelId="{CE0356AF-D15E-4358-AFBC-65B866EB8878}" type="presOf" srcId="{567E8F3C-F81E-422B-B135-552A6AFA7AD0}" destId="{368EE12A-D694-441B-90C1-CE44C7751B02}" srcOrd="0" destOrd="0" presId="urn:microsoft.com/office/officeart/2005/8/layout/hProcess9"/>
    <dgm:cxn modelId="{79BB8ACD-4FDF-4F4F-A2A4-2FC1CB9D4A9F}" type="presOf" srcId="{72C77F4C-1D49-4F17-8B44-CEFE7034CD9E}" destId="{A389B446-9268-42E7-8D61-3C509E134F9D}" srcOrd="0" destOrd="0" presId="urn:microsoft.com/office/officeart/2005/8/layout/hProcess9"/>
    <dgm:cxn modelId="{75B2083A-E088-47D4-A6C2-CC7FBC6AD20C}" type="presParOf" srcId="{368EE12A-D694-441B-90C1-CE44C7751B02}" destId="{62B033DB-5C8A-495A-9CE4-997404AE6D4C}" srcOrd="0" destOrd="0" presId="urn:microsoft.com/office/officeart/2005/8/layout/hProcess9"/>
    <dgm:cxn modelId="{EBA12D6E-8210-4DB9-9C19-558FEE55E0A9}" type="presParOf" srcId="{368EE12A-D694-441B-90C1-CE44C7751B02}" destId="{0C502AED-E3B9-4CB2-A6EB-21DE02CEC68A}" srcOrd="1" destOrd="0" presId="urn:microsoft.com/office/officeart/2005/8/layout/hProcess9"/>
    <dgm:cxn modelId="{92C1A2D8-FACB-4C7F-AAB1-75169F9A7D79}" type="presParOf" srcId="{0C502AED-E3B9-4CB2-A6EB-21DE02CEC68A}" destId="{A60E9D52-B54E-4851-AD68-35CC40E5B0DB}" srcOrd="0" destOrd="0" presId="urn:microsoft.com/office/officeart/2005/8/layout/hProcess9"/>
    <dgm:cxn modelId="{1527B423-B67A-46D2-A446-65939D87BB05}" type="presParOf" srcId="{0C502AED-E3B9-4CB2-A6EB-21DE02CEC68A}" destId="{2603CE93-0333-4BB1-A44F-8A92A3D0C3F6}" srcOrd="1" destOrd="0" presId="urn:microsoft.com/office/officeart/2005/8/layout/hProcess9"/>
    <dgm:cxn modelId="{84F82BE0-4499-4DC7-B6D8-E00AC40EAD18}" type="presParOf" srcId="{0C502AED-E3B9-4CB2-A6EB-21DE02CEC68A}" destId="{FD8111C7-A88C-43FB-A192-575AD4ABA018}" srcOrd="2" destOrd="0" presId="urn:microsoft.com/office/officeart/2005/8/layout/hProcess9"/>
    <dgm:cxn modelId="{299340D3-C70D-4CFA-BE5D-04E19E892F0B}" type="presParOf" srcId="{0C502AED-E3B9-4CB2-A6EB-21DE02CEC68A}" destId="{985BDE20-78E1-4C58-8594-A9D26D302538}" srcOrd="3" destOrd="0" presId="urn:microsoft.com/office/officeart/2005/8/layout/hProcess9"/>
    <dgm:cxn modelId="{796C51A7-D4EA-4332-BDF9-674C837F7332}" type="presParOf" srcId="{0C502AED-E3B9-4CB2-A6EB-21DE02CEC68A}" destId="{4BC5063B-6704-42BD-B56E-8F62F9E316DE}" srcOrd="4" destOrd="0" presId="urn:microsoft.com/office/officeart/2005/8/layout/hProcess9"/>
    <dgm:cxn modelId="{3D2AB5B8-D812-4BDB-BC9A-C5E634D9261E}" type="presParOf" srcId="{0C502AED-E3B9-4CB2-A6EB-21DE02CEC68A}" destId="{884F0180-AEFE-4213-8BD4-9B716489E14D}" srcOrd="5" destOrd="0" presId="urn:microsoft.com/office/officeart/2005/8/layout/hProcess9"/>
    <dgm:cxn modelId="{1F163986-61C3-47EC-B947-28E9C0E260DA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5760AD-2C4D-4CD0-AC87-96AB648F5FCD}" type="presOf" srcId="{947757FE-C0F4-4C55-A3A0-C76D5A503FD1}" destId="{FD8111C7-A88C-43FB-A192-575AD4ABA018}" srcOrd="0" destOrd="0" presId="urn:microsoft.com/office/officeart/2005/8/layout/hProcess9"/>
    <dgm:cxn modelId="{554CD533-2066-4C0B-8279-796B88FA97F6}" type="presOf" srcId="{F24629A3-058E-4C3C-B190-E553062866E5}" destId="{4BC5063B-6704-42BD-B56E-8F62F9E316DE}" srcOrd="0" destOrd="0" presId="urn:microsoft.com/office/officeart/2005/8/layout/hProcess9"/>
    <dgm:cxn modelId="{A28D8AE0-423B-4FBF-B1A0-763A538DD118}" type="presOf" srcId="{567E8F3C-F81E-422B-B135-552A6AFA7AD0}" destId="{368EE12A-D694-441B-90C1-CE44C7751B02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6E14FFD9-6D27-4313-9BE7-F7D226E71D24}" type="presOf" srcId="{01054486-BB5A-4D97-8012-AF4FD19C9A88}" destId="{A60E9D52-B54E-4851-AD68-35CC40E5B0DB}" srcOrd="0" destOrd="0" presId="urn:microsoft.com/office/officeart/2005/8/layout/hProcess9"/>
    <dgm:cxn modelId="{4CAF0614-91C7-4224-B79D-D97E0762C3E5}" type="presOf" srcId="{72C77F4C-1D49-4F17-8B44-CEFE7034CD9E}" destId="{A389B446-9268-42E7-8D61-3C509E134F9D}" srcOrd="0" destOrd="0" presId="urn:microsoft.com/office/officeart/2005/8/layout/hProcess9"/>
    <dgm:cxn modelId="{9E1B4583-05B5-4C36-B6E3-A92B4D686DC4}" type="presParOf" srcId="{368EE12A-D694-441B-90C1-CE44C7751B02}" destId="{62B033DB-5C8A-495A-9CE4-997404AE6D4C}" srcOrd="0" destOrd="0" presId="urn:microsoft.com/office/officeart/2005/8/layout/hProcess9"/>
    <dgm:cxn modelId="{92710881-7E70-4FAC-BC72-B4BD619140D2}" type="presParOf" srcId="{368EE12A-D694-441B-90C1-CE44C7751B02}" destId="{0C502AED-E3B9-4CB2-A6EB-21DE02CEC68A}" srcOrd="1" destOrd="0" presId="urn:microsoft.com/office/officeart/2005/8/layout/hProcess9"/>
    <dgm:cxn modelId="{3F63CBED-040F-4D44-8143-D082AF872183}" type="presParOf" srcId="{0C502AED-E3B9-4CB2-A6EB-21DE02CEC68A}" destId="{A60E9D52-B54E-4851-AD68-35CC40E5B0DB}" srcOrd="0" destOrd="0" presId="urn:microsoft.com/office/officeart/2005/8/layout/hProcess9"/>
    <dgm:cxn modelId="{BDFB25F7-A82B-4846-A779-230564EEC82F}" type="presParOf" srcId="{0C502AED-E3B9-4CB2-A6EB-21DE02CEC68A}" destId="{2603CE93-0333-4BB1-A44F-8A92A3D0C3F6}" srcOrd="1" destOrd="0" presId="urn:microsoft.com/office/officeart/2005/8/layout/hProcess9"/>
    <dgm:cxn modelId="{BE913343-2BBF-4BFE-9CC2-BF28AFD08F95}" type="presParOf" srcId="{0C502AED-E3B9-4CB2-A6EB-21DE02CEC68A}" destId="{FD8111C7-A88C-43FB-A192-575AD4ABA018}" srcOrd="2" destOrd="0" presId="urn:microsoft.com/office/officeart/2005/8/layout/hProcess9"/>
    <dgm:cxn modelId="{D4523A68-51C8-4FE5-A2A6-5FA6CFBBE75F}" type="presParOf" srcId="{0C502AED-E3B9-4CB2-A6EB-21DE02CEC68A}" destId="{985BDE20-78E1-4C58-8594-A9D26D302538}" srcOrd="3" destOrd="0" presId="urn:microsoft.com/office/officeart/2005/8/layout/hProcess9"/>
    <dgm:cxn modelId="{EAE4E4FA-6AE1-4B6B-BE53-1069C7281E1E}" type="presParOf" srcId="{0C502AED-E3B9-4CB2-A6EB-21DE02CEC68A}" destId="{4BC5063B-6704-42BD-B56E-8F62F9E316DE}" srcOrd="4" destOrd="0" presId="urn:microsoft.com/office/officeart/2005/8/layout/hProcess9"/>
    <dgm:cxn modelId="{BB7EDD44-8889-41AE-BDC0-C399B01F8C9A}" type="presParOf" srcId="{0C502AED-E3B9-4CB2-A6EB-21DE02CEC68A}" destId="{884F0180-AEFE-4213-8BD4-9B716489E14D}" srcOrd="5" destOrd="0" presId="urn:microsoft.com/office/officeart/2005/8/layout/hProcess9"/>
    <dgm:cxn modelId="{D4ACB6C0-9194-42D4-9683-B53724A96BEE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67E8F3C-F81E-422B-B135-552A6AFA7AD0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01054486-BB5A-4D97-8012-AF4FD19C9A88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dirty="0" smtClean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BB49192-EE89-43D4-84CA-EAA84652F8D2}" type="parTrans" cxnId="{6B46FC31-9737-4327-A6FC-E984A837496B}">
      <dgm:prSet/>
      <dgm:spPr/>
      <dgm:t>
        <a:bodyPr/>
        <a:lstStyle/>
        <a:p>
          <a:endParaRPr lang="ru-RU" b="1"/>
        </a:p>
      </dgm:t>
    </dgm:pt>
    <dgm:pt modelId="{C9CD988C-BDB4-4641-999F-46EEEAB709B3}" type="sibTrans" cxnId="{6B46FC31-9737-4327-A6FC-E984A837496B}">
      <dgm:prSet/>
      <dgm:spPr/>
      <dgm:t>
        <a:bodyPr/>
        <a:lstStyle/>
        <a:p>
          <a:endParaRPr lang="ru-RU" b="1"/>
        </a:p>
      </dgm:t>
    </dgm:pt>
    <dgm:pt modelId="{947757FE-C0F4-4C55-A3A0-C76D5A503FD1}">
      <dgm:prSet phldrT="[Текст]" custT="1"/>
      <dgm:spPr>
        <a:effectLst>
          <a:glow rad="2286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dirty="0" smtClean="0">
            <a:latin typeface="Times New Roman" pitchFamily="18" charset="0"/>
            <a:cs typeface="Times New Roman" pitchFamily="18" charset="0"/>
          </a:endParaRPr>
        </a:p>
      </dgm:t>
    </dgm:pt>
    <dgm:pt modelId="{19E28F4D-05C6-4920-8450-B89DB997869E}" type="parTrans" cxnId="{F491214F-85ED-4131-A801-1D9D497586B8}">
      <dgm:prSet/>
      <dgm:spPr/>
      <dgm:t>
        <a:bodyPr/>
        <a:lstStyle/>
        <a:p>
          <a:endParaRPr lang="ru-RU" b="1"/>
        </a:p>
      </dgm:t>
    </dgm:pt>
    <dgm:pt modelId="{E83B0FBC-1F32-4C4A-8221-6A4E725A70AC}" type="sibTrans" cxnId="{F491214F-85ED-4131-A801-1D9D497586B8}">
      <dgm:prSet/>
      <dgm:spPr/>
      <dgm:t>
        <a:bodyPr/>
        <a:lstStyle/>
        <a:p>
          <a:endParaRPr lang="ru-RU" b="1"/>
        </a:p>
      </dgm:t>
    </dgm:pt>
    <dgm:pt modelId="{F24629A3-058E-4C3C-B190-E553062866E5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2F242B16-A18A-4682-99B3-9501C43F85C3}" type="parTrans" cxnId="{4DD66B61-6BA8-4C4D-808E-4E88D469D8A5}">
      <dgm:prSet/>
      <dgm:spPr/>
      <dgm:t>
        <a:bodyPr/>
        <a:lstStyle/>
        <a:p>
          <a:endParaRPr lang="ru-RU" b="1"/>
        </a:p>
      </dgm:t>
    </dgm:pt>
    <dgm:pt modelId="{A76848EA-95FF-4651-9F26-FCEA977949C5}" type="sibTrans" cxnId="{4DD66B61-6BA8-4C4D-808E-4E88D469D8A5}">
      <dgm:prSet/>
      <dgm:spPr/>
      <dgm:t>
        <a:bodyPr/>
        <a:lstStyle/>
        <a:p>
          <a:endParaRPr lang="ru-RU" b="1"/>
        </a:p>
      </dgm:t>
    </dgm:pt>
    <dgm:pt modelId="{72C77F4C-1D49-4F17-8B44-CEFE7034CD9E}">
      <dgm:prSet phldrT="[Текст]" custT="1"/>
      <dgm:spPr/>
      <dgm:t>
        <a:bodyPr/>
        <a:lstStyle/>
        <a:p>
          <a:r>
            <a:rPr lang="uk-UA" sz="1600" b="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dirty="0" smtClean="0">
            <a:latin typeface="Times New Roman" pitchFamily="18" charset="0"/>
            <a:cs typeface="Times New Roman" pitchFamily="18" charset="0"/>
          </a:endParaRPr>
        </a:p>
      </dgm:t>
    </dgm:pt>
    <dgm:pt modelId="{430150E6-4505-4489-8365-0AB05F41A470}" type="parTrans" cxnId="{058922E0-963F-4017-BCE0-E2834064BEC9}">
      <dgm:prSet/>
      <dgm:spPr/>
      <dgm:t>
        <a:bodyPr/>
        <a:lstStyle/>
        <a:p>
          <a:endParaRPr lang="ru-RU" b="1"/>
        </a:p>
      </dgm:t>
    </dgm:pt>
    <dgm:pt modelId="{926FE8A9-4686-4A16-9E64-E60FD0CAC9FB}" type="sibTrans" cxnId="{058922E0-963F-4017-BCE0-E2834064BEC9}">
      <dgm:prSet/>
      <dgm:spPr/>
      <dgm:t>
        <a:bodyPr/>
        <a:lstStyle/>
        <a:p>
          <a:endParaRPr lang="ru-RU" b="1"/>
        </a:p>
      </dgm:t>
    </dgm:pt>
    <dgm:pt modelId="{368EE12A-D694-441B-90C1-CE44C7751B02}" type="pres">
      <dgm:prSet presAssocID="{567E8F3C-F81E-422B-B135-552A6AFA7AD0}" presName="CompostProcess" presStyleCnt="0">
        <dgm:presLayoutVars>
          <dgm:dir/>
          <dgm:resizeHandles val="exact"/>
        </dgm:presLayoutVars>
      </dgm:prSet>
      <dgm:spPr/>
    </dgm:pt>
    <dgm:pt modelId="{62B033DB-5C8A-495A-9CE4-997404AE6D4C}" type="pres">
      <dgm:prSet presAssocID="{567E8F3C-F81E-422B-B135-552A6AFA7AD0}" presName="arrow" presStyleLbl="bgShp" presStyleIdx="0" presStyleCnt="1" custLinFactNeighborX="-29" custLinFactNeighborY="9533"/>
      <dgm:spPr/>
    </dgm:pt>
    <dgm:pt modelId="{0C502AED-E3B9-4CB2-A6EB-21DE02CEC68A}" type="pres">
      <dgm:prSet presAssocID="{567E8F3C-F81E-422B-B135-552A6AFA7AD0}" presName="linearProcess" presStyleCnt="0"/>
      <dgm:spPr/>
    </dgm:pt>
    <dgm:pt modelId="{A60E9D52-B54E-4851-AD68-35CC40E5B0DB}" type="pres">
      <dgm:prSet presAssocID="{01054486-BB5A-4D97-8012-AF4FD19C9A88}" presName="textNode" presStyleLbl="node1" presStyleIdx="0" presStyleCnt="4" custScaleX="999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03CE93-0333-4BB1-A44F-8A92A3D0C3F6}" type="pres">
      <dgm:prSet presAssocID="{C9CD988C-BDB4-4641-999F-46EEEAB709B3}" presName="sibTrans" presStyleCnt="0"/>
      <dgm:spPr/>
    </dgm:pt>
    <dgm:pt modelId="{FD8111C7-A88C-43FB-A192-575AD4ABA018}" type="pres">
      <dgm:prSet presAssocID="{947757FE-C0F4-4C55-A3A0-C76D5A503FD1}" presName="textNode" presStyleLbl="node1" presStyleIdx="1" presStyleCnt="4" custScaleX="1423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BDE20-78E1-4C58-8594-A9D26D302538}" type="pres">
      <dgm:prSet presAssocID="{E83B0FBC-1F32-4C4A-8221-6A4E725A70AC}" presName="sibTrans" presStyleCnt="0"/>
      <dgm:spPr/>
    </dgm:pt>
    <dgm:pt modelId="{4BC5063B-6704-42BD-B56E-8F62F9E316DE}" type="pres">
      <dgm:prSet presAssocID="{F24629A3-058E-4C3C-B190-E553062866E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4F0180-AEFE-4213-8BD4-9B716489E14D}" type="pres">
      <dgm:prSet presAssocID="{A76848EA-95FF-4651-9F26-FCEA977949C5}" presName="sibTrans" presStyleCnt="0"/>
      <dgm:spPr/>
    </dgm:pt>
    <dgm:pt modelId="{A389B446-9268-42E7-8D61-3C509E134F9D}" type="pres">
      <dgm:prSet presAssocID="{72C77F4C-1D49-4F17-8B44-CEFE7034CD9E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CAFA0C-C06C-4639-A83A-8E04835C0FFC}" type="presOf" srcId="{947757FE-C0F4-4C55-A3A0-C76D5A503FD1}" destId="{FD8111C7-A88C-43FB-A192-575AD4ABA018}" srcOrd="0" destOrd="0" presId="urn:microsoft.com/office/officeart/2005/8/layout/hProcess9"/>
    <dgm:cxn modelId="{F491214F-85ED-4131-A801-1D9D497586B8}" srcId="{567E8F3C-F81E-422B-B135-552A6AFA7AD0}" destId="{947757FE-C0F4-4C55-A3A0-C76D5A503FD1}" srcOrd="1" destOrd="0" parTransId="{19E28F4D-05C6-4920-8450-B89DB997869E}" sibTransId="{E83B0FBC-1F32-4C4A-8221-6A4E725A70AC}"/>
    <dgm:cxn modelId="{6B46FC31-9737-4327-A6FC-E984A837496B}" srcId="{567E8F3C-F81E-422B-B135-552A6AFA7AD0}" destId="{01054486-BB5A-4D97-8012-AF4FD19C9A88}" srcOrd="0" destOrd="0" parTransId="{2BB49192-EE89-43D4-84CA-EAA84652F8D2}" sibTransId="{C9CD988C-BDB4-4641-999F-46EEEAB709B3}"/>
    <dgm:cxn modelId="{058922E0-963F-4017-BCE0-E2834064BEC9}" srcId="{567E8F3C-F81E-422B-B135-552A6AFA7AD0}" destId="{72C77F4C-1D49-4F17-8B44-CEFE7034CD9E}" srcOrd="3" destOrd="0" parTransId="{430150E6-4505-4489-8365-0AB05F41A470}" sibTransId="{926FE8A9-4686-4A16-9E64-E60FD0CAC9FB}"/>
    <dgm:cxn modelId="{4DD66B61-6BA8-4C4D-808E-4E88D469D8A5}" srcId="{567E8F3C-F81E-422B-B135-552A6AFA7AD0}" destId="{F24629A3-058E-4C3C-B190-E553062866E5}" srcOrd="2" destOrd="0" parTransId="{2F242B16-A18A-4682-99B3-9501C43F85C3}" sibTransId="{A76848EA-95FF-4651-9F26-FCEA977949C5}"/>
    <dgm:cxn modelId="{094FC784-5D99-4ECC-857A-6E69385C77B6}" type="presOf" srcId="{01054486-BB5A-4D97-8012-AF4FD19C9A88}" destId="{A60E9D52-B54E-4851-AD68-35CC40E5B0DB}" srcOrd="0" destOrd="0" presId="urn:microsoft.com/office/officeart/2005/8/layout/hProcess9"/>
    <dgm:cxn modelId="{E8A5E282-C5DE-402B-B4CD-D6E44219000D}" type="presOf" srcId="{F24629A3-058E-4C3C-B190-E553062866E5}" destId="{4BC5063B-6704-42BD-B56E-8F62F9E316DE}" srcOrd="0" destOrd="0" presId="urn:microsoft.com/office/officeart/2005/8/layout/hProcess9"/>
    <dgm:cxn modelId="{B495C970-B632-45A5-9864-8E628D521E91}" type="presOf" srcId="{72C77F4C-1D49-4F17-8B44-CEFE7034CD9E}" destId="{A389B446-9268-42E7-8D61-3C509E134F9D}" srcOrd="0" destOrd="0" presId="urn:microsoft.com/office/officeart/2005/8/layout/hProcess9"/>
    <dgm:cxn modelId="{C7D8378F-E621-4E95-909A-F21B2AEC046B}" type="presOf" srcId="{567E8F3C-F81E-422B-B135-552A6AFA7AD0}" destId="{368EE12A-D694-441B-90C1-CE44C7751B02}" srcOrd="0" destOrd="0" presId="urn:microsoft.com/office/officeart/2005/8/layout/hProcess9"/>
    <dgm:cxn modelId="{2D004FE7-3723-472C-91CF-18F03ACF6C8B}" type="presParOf" srcId="{368EE12A-D694-441B-90C1-CE44C7751B02}" destId="{62B033DB-5C8A-495A-9CE4-997404AE6D4C}" srcOrd="0" destOrd="0" presId="urn:microsoft.com/office/officeart/2005/8/layout/hProcess9"/>
    <dgm:cxn modelId="{B0488C96-B74D-434A-82A8-22E6D084AA62}" type="presParOf" srcId="{368EE12A-D694-441B-90C1-CE44C7751B02}" destId="{0C502AED-E3B9-4CB2-A6EB-21DE02CEC68A}" srcOrd="1" destOrd="0" presId="urn:microsoft.com/office/officeart/2005/8/layout/hProcess9"/>
    <dgm:cxn modelId="{F3897BF5-E2CF-42E0-84B4-2E68274448B1}" type="presParOf" srcId="{0C502AED-E3B9-4CB2-A6EB-21DE02CEC68A}" destId="{A60E9D52-B54E-4851-AD68-35CC40E5B0DB}" srcOrd="0" destOrd="0" presId="urn:microsoft.com/office/officeart/2005/8/layout/hProcess9"/>
    <dgm:cxn modelId="{63523597-50CE-4A20-8087-4C92C64D482B}" type="presParOf" srcId="{0C502AED-E3B9-4CB2-A6EB-21DE02CEC68A}" destId="{2603CE93-0333-4BB1-A44F-8A92A3D0C3F6}" srcOrd="1" destOrd="0" presId="urn:microsoft.com/office/officeart/2005/8/layout/hProcess9"/>
    <dgm:cxn modelId="{5932DA61-865E-456A-96DF-98023DD1E704}" type="presParOf" srcId="{0C502AED-E3B9-4CB2-A6EB-21DE02CEC68A}" destId="{FD8111C7-A88C-43FB-A192-575AD4ABA018}" srcOrd="2" destOrd="0" presId="urn:microsoft.com/office/officeart/2005/8/layout/hProcess9"/>
    <dgm:cxn modelId="{2F4B1F3D-7C7F-4155-8E36-6BE061F1329C}" type="presParOf" srcId="{0C502AED-E3B9-4CB2-A6EB-21DE02CEC68A}" destId="{985BDE20-78E1-4C58-8594-A9D26D302538}" srcOrd="3" destOrd="0" presId="urn:microsoft.com/office/officeart/2005/8/layout/hProcess9"/>
    <dgm:cxn modelId="{FC46CF25-6A13-4023-AE46-80E3082F99FB}" type="presParOf" srcId="{0C502AED-E3B9-4CB2-A6EB-21DE02CEC68A}" destId="{4BC5063B-6704-42BD-B56E-8F62F9E316DE}" srcOrd="4" destOrd="0" presId="urn:microsoft.com/office/officeart/2005/8/layout/hProcess9"/>
    <dgm:cxn modelId="{B493ED49-739C-44F0-8C2B-87C3D6AED147}" type="presParOf" srcId="{0C502AED-E3B9-4CB2-A6EB-21DE02CEC68A}" destId="{884F0180-AEFE-4213-8BD4-9B716489E14D}" srcOrd="5" destOrd="0" presId="urn:microsoft.com/office/officeart/2005/8/layout/hProcess9"/>
    <dgm:cxn modelId="{AC9B93ED-FB2F-4E5F-A09D-C4A5493E87C7}" type="presParOf" srcId="{0C502AED-E3B9-4CB2-A6EB-21DE02CEC68A}" destId="{A389B446-9268-42E7-8D61-3C509E134F9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5799" y="0"/>
          <a:ext cx="7772400" cy="4064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4576" y="1219199"/>
          <a:ext cx="2201167" cy="16256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  <a:endParaRPr lang="ru-RU" sz="2100" b="1" kern="1200"/>
        </a:p>
      </dsp:txBody>
      <dsp:txXfrm>
        <a:off x="83931" y="1298554"/>
        <a:ext cx="2042457" cy="1466890"/>
      </dsp:txXfrm>
    </dsp:sp>
    <dsp:sp modelId="{FD8111C7-A88C-43FB-A192-575AD4ABA018}">
      <dsp:nvSpPr>
        <dsp:cNvPr id="0" name=""/>
        <dsp:cNvSpPr/>
      </dsp:nvSpPr>
      <dsp:spPr>
        <a:xfrm>
          <a:off x="2315802" y="1219199"/>
          <a:ext cx="2201167" cy="1625600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100" b="1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2395157" y="1298554"/>
        <a:ext cx="2042457" cy="1466890"/>
      </dsp:txXfrm>
    </dsp:sp>
    <dsp:sp modelId="{4BC5063B-6704-42BD-B56E-8F62F9E316DE}">
      <dsp:nvSpPr>
        <dsp:cNvPr id="0" name=""/>
        <dsp:cNvSpPr/>
      </dsp:nvSpPr>
      <dsp:spPr>
        <a:xfrm>
          <a:off x="4627029" y="1219199"/>
          <a:ext cx="2201167" cy="1625600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smtClean="0">
              <a:latin typeface="Times New Roman" pitchFamily="18" charset="0"/>
              <a:cs typeface="Times New Roman" pitchFamily="18" charset="0"/>
            </a:rPr>
            <a:t>3. Оформ-лення курсової роботи</a:t>
          </a:r>
          <a:endParaRPr lang="ru-RU" sz="2100" b="1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4706384" y="1298554"/>
        <a:ext cx="2042457" cy="1466890"/>
      </dsp:txXfrm>
    </dsp:sp>
    <dsp:sp modelId="{A389B446-9268-42E7-8D61-3C509E134F9D}">
      <dsp:nvSpPr>
        <dsp:cNvPr id="0" name=""/>
        <dsp:cNvSpPr/>
      </dsp:nvSpPr>
      <dsp:spPr>
        <a:xfrm>
          <a:off x="6938255" y="1219199"/>
          <a:ext cx="2201167" cy="1625600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b="1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21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017610" y="1298554"/>
        <a:ext cx="2042457" cy="146689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547664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64299"/>
          <a:ext cx="1856482" cy="101906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1338" y="814046"/>
        <a:ext cx="1756988" cy="919571"/>
      </dsp:txXfrm>
    </dsp:sp>
    <dsp:sp modelId="{FD8111C7-A88C-43FB-A192-575AD4ABA018}">
      <dsp:nvSpPr>
        <dsp:cNvPr id="0" name=""/>
        <dsp:cNvSpPr/>
      </dsp:nvSpPr>
      <dsp:spPr>
        <a:xfrm>
          <a:off x="2167487" y="764299"/>
          <a:ext cx="2643129" cy="1019065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7234" y="814046"/>
        <a:ext cx="2543635" cy="919571"/>
      </dsp:txXfrm>
    </dsp:sp>
    <dsp:sp modelId="{4BC5063B-6704-42BD-B56E-8F62F9E316DE}">
      <dsp:nvSpPr>
        <dsp:cNvPr id="0" name=""/>
        <dsp:cNvSpPr/>
      </dsp:nvSpPr>
      <dsp:spPr>
        <a:xfrm>
          <a:off x="5120030" y="764299"/>
          <a:ext cx="1856482" cy="1019065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69777" y="814046"/>
        <a:ext cx="1756988" cy="919571"/>
      </dsp:txXfrm>
    </dsp:sp>
    <dsp:sp modelId="{A389B446-9268-42E7-8D61-3C509E134F9D}">
      <dsp:nvSpPr>
        <dsp:cNvPr id="0" name=""/>
        <dsp:cNvSpPr/>
      </dsp:nvSpPr>
      <dsp:spPr>
        <a:xfrm>
          <a:off x="7285926" y="764299"/>
          <a:ext cx="1856482" cy="1019065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5673" y="814046"/>
        <a:ext cx="1756988" cy="91957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619671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2744" y="837054"/>
        <a:ext cx="1754176" cy="945562"/>
      </dsp:txXfrm>
    </dsp:sp>
    <dsp:sp modelId="{FD8111C7-A88C-43FB-A192-575AD4ABA018}">
      <dsp:nvSpPr>
        <dsp:cNvPr id="0" name=""/>
        <dsp:cNvSpPr/>
      </dsp:nvSpPr>
      <dsp:spPr>
        <a:xfrm>
          <a:off x="2167487" y="785901"/>
          <a:ext cx="2643129" cy="1047868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8640" y="837054"/>
        <a:ext cx="2540823" cy="945562"/>
      </dsp:txXfrm>
    </dsp:sp>
    <dsp:sp modelId="{4BC5063B-6704-42BD-B56E-8F62F9E316DE}">
      <dsp:nvSpPr>
        <dsp:cNvPr id="0" name=""/>
        <dsp:cNvSpPr/>
      </dsp:nvSpPr>
      <dsp:spPr>
        <a:xfrm>
          <a:off x="5120030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71183" y="837054"/>
        <a:ext cx="1754176" cy="945562"/>
      </dsp:txXfrm>
    </dsp:sp>
    <dsp:sp modelId="{A389B446-9268-42E7-8D61-3C509E134F9D}">
      <dsp:nvSpPr>
        <dsp:cNvPr id="0" name=""/>
        <dsp:cNvSpPr/>
      </dsp:nvSpPr>
      <dsp:spPr>
        <a:xfrm>
          <a:off x="7285926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7079" y="837054"/>
        <a:ext cx="1754176" cy="94556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475656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42696"/>
          <a:ext cx="1856482" cy="99026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49932" y="791037"/>
        <a:ext cx="1759800" cy="893580"/>
      </dsp:txXfrm>
    </dsp:sp>
    <dsp:sp modelId="{FD8111C7-A88C-43FB-A192-575AD4ABA018}">
      <dsp:nvSpPr>
        <dsp:cNvPr id="0" name=""/>
        <dsp:cNvSpPr/>
      </dsp:nvSpPr>
      <dsp:spPr>
        <a:xfrm>
          <a:off x="2167487" y="742696"/>
          <a:ext cx="2643129" cy="990262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5828" y="791037"/>
        <a:ext cx="2546447" cy="893580"/>
      </dsp:txXfrm>
    </dsp:sp>
    <dsp:sp modelId="{4BC5063B-6704-42BD-B56E-8F62F9E316DE}">
      <dsp:nvSpPr>
        <dsp:cNvPr id="0" name=""/>
        <dsp:cNvSpPr/>
      </dsp:nvSpPr>
      <dsp:spPr>
        <a:xfrm>
          <a:off x="5120030" y="742696"/>
          <a:ext cx="1856482" cy="990262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68371" y="791037"/>
        <a:ext cx="1759800" cy="893580"/>
      </dsp:txXfrm>
    </dsp:sp>
    <dsp:sp modelId="{A389B446-9268-42E7-8D61-3C509E134F9D}">
      <dsp:nvSpPr>
        <dsp:cNvPr id="0" name=""/>
        <dsp:cNvSpPr/>
      </dsp:nvSpPr>
      <dsp:spPr>
        <a:xfrm>
          <a:off x="7285926" y="742696"/>
          <a:ext cx="1856482" cy="990262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4267" y="791037"/>
        <a:ext cx="1759800" cy="89358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403648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21094"/>
          <a:ext cx="1856482" cy="96145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48526" y="768029"/>
        <a:ext cx="1762612" cy="867589"/>
      </dsp:txXfrm>
    </dsp:sp>
    <dsp:sp modelId="{FD8111C7-A88C-43FB-A192-575AD4ABA018}">
      <dsp:nvSpPr>
        <dsp:cNvPr id="0" name=""/>
        <dsp:cNvSpPr/>
      </dsp:nvSpPr>
      <dsp:spPr>
        <a:xfrm>
          <a:off x="2167487" y="721094"/>
          <a:ext cx="2643129" cy="961459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4422" y="768029"/>
        <a:ext cx="2549259" cy="867589"/>
      </dsp:txXfrm>
    </dsp:sp>
    <dsp:sp modelId="{4BC5063B-6704-42BD-B56E-8F62F9E316DE}">
      <dsp:nvSpPr>
        <dsp:cNvPr id="0" name=""/>
        <dsp:cNvSpPr/>
      </dsp:nvSpPr>
      <dsp:spPr>
        <a:xfrm>
          <a:off x="5120030" y="721094"/>
          <a:ext cx="1856482" cy="961459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66965" y="768029"/>
        <a:ext cx="1762612" cy="867589"/>
      </dsp:txXfrm>
    </dsp:sp>
    <dsp:sp modelId="{A389B446-9268-42E7-8D61-3C509E134F9D}">
      <dsp:nvSpPr>
        <dsp:cNvPr id="0" name=""/>
        <dsp:cNvSpPr/>
      </dsp:nvSpPr>
      <dsp:spPr>
        <a:xfrm>
          <a:off x="7285926" y="721094"/>
          <a:ext cx="1856482" cy="961459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2861" y="768029"/>
        <a:ext cx="1762612" cy="86758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763688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80828" y="829106"/>
          <a:ext cx="1892275" cy="110547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</a:p>
      </dsp:txBody>
      <dsp:txXfrm>
        <a:off x="134793" y="883071"/>
        <a:ext cx="1784345" cy="997545"/>
      </dsp:txXfrm>
    </dsp:sp>
    <dsp:sp modelId="{FD8111C7-A88C-43FB-A192-575AD4ABA018}">
      <dsp:nvSpPr>
        <dsp:cNvPr id="0" name=""/>
        <dsp:cNvSpPr/>
      </dsp:nvSpPr>
      <dsp:spPr>
        <a:xfrm>
          <a:off x="2288483" y="829106"/>
          <a:ext cx="1730707" cy="1105475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2342448" y="883071"/>
        <a:ext cx="1622777" cy="997545"/>
      </dsp:txXfrm>
    </dsp:sp>
    <dsp:sp modelId="{4BC5063B-6704-42BD-B56E-8F62F9E316DE}">
      <dsp:nvSpPr>
        <dsp:cNvPr id="0" name=""/>
        <dsp:cNvSpPr/>
      </dsp:nvSpPr>
      <dsp:spPr>
        <a:xfrm>
          <a:off x="4334570" y="829106"/>
          <a:ext cx="2520207" cy="1105475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2400" b="1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4388535" y="883071"/>
        <a:ext cx="2412277" cy="997545"/>
      </dsp:txXfrm>
    </dsp:sp>
    <dsp:sp modelId="{A389B446-9268-42E7-8D61-3C509E134F9D}">
      <dsp:nvSpPr>
        <dsp:cNvPr id="0" name=""/>
        <dsp:cNvSpPr/>
      </dsp:nvSpPr>
      <dsp:spPr>
        <a:xfrm>
          <a:off x="7170157" y="829106"/>
          <a:ext cx="1893014" cy="1105475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224122" y="883071"/>
        <a:ext cx="1785084" cy="99754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547664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80828" y="764299"/>
          <a:ext cx="1892275" cy="101906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noProof="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</a:p>
      </dsp:txBody>
      <dsp:txXfrm>
        <a:off x="130575" y="814046"/>
        <a:ext cx="1792781" cy="919571"/>
      </dsp:txXfrm>
    </dsp:sp>
    <dsp:sp modelId="{FD8111C7-A88C-43FB-A192-575AD4ABA018}">
      <dsp:nvSpPr>
        <dsp:cNvPr id="0" name=""/>
        <dsp:cNvSpPr/>
      </dsp:nvSpPr>
      <dsp:spPr>
        <a:xfrm>
          <a:off x="2288483" y="764299"/>
          <a:ext cx="1730707" cy="1019065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338230" y="814046"/>
        <a:ext cx="1631213" cy="919571"/>
      </dsp:txXfrm>
    </dsp:sp>
    <dsp:sp modelId="{4BC5063B-6704-42BD-B56E-8F62F9E316DE}">
      <dsp:nvSpPr>
        <dsp:cNvPr id="0" name=""/>
        <dsp:cNvSpPr/>
      </dsp:nvSpPr>
      <dsp:spPr>
        <a:xfrm>
          <a:off x="4334570" y="764299"/>
          <a:ext cx="2520207" cy="1019065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4384317" y="814046"/>
        <a:ext cx="2420713" cy="919571"/>
      </dsp:txXfrm>
    </dsp:sp>
    <dsp:sp modelId="{A389B446-9268-42E7-8D61-3C509E134F9D}">
      <dsp:nvSpPr>
        <dsp:cNvPr id="0" name=""/>
        <dsp:cNvSpPr/>
      </dsp:nvSpPr>
      <dsp:spPr>
        <a:xfrm>
          <a:off x="7170157" y="764299"/>
          <a:ext cx="1893014" cy="1019065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219904" y="814046"/>
        <a:ext cx="1793520" cy="919571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763688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80828" y="829106"/>
          <a:ext cx="1892275" cy="110547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34793" y="883071"/>
        <a:ext cx="1784345" cy="997545"/>
      </dsp:txXfrm>
    </dsp:sp>
    <dsp:sp modelId="{FD8111C7-A88C-43FB-A192-575AD4ABA018}">
      <dsp:nvSpPr>
        <dsp:cNvPr id="0" name=""/>
        <dsp:cNvSpPr/>
      </dsp:nvSpPr>
      <dsp:spPr>
        <a:xfrm>
          <a:off x="2288483" y="829106"/>
          <a:ext cx="1730707" cy="1105475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342448" y="883071"/>
        <a:ext cx="1622777" cy="997545"/>
      </dsp:txXfrm>
    </dsp:sp>
    <dsp:sp modelId="{4BC5063B-6704-42BD-B56E-8F62F9E316DE}">
      <dsp:nvSpPr>
        <dsp:cNvPr id="0" name=""/>
        <dsp:cNvSpPr/>
      </dsp:nvSpPr>
      <dsp:spPr>
        <a:xfrm>
          <a:off x="4334570" y="829106"/>
          <a:ext cx="2520207" cy="1105475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4388535" y="883071"/>
        <a:ext cx="2412277" cy="997545"/>
      </dsp:txXfrm>
    </dsp:sp>
    <dsp:sp modelId="{A389B446-9268-42E7-8D61-3C509E134F9D}">
      <dsp:nvSpPr>
        <dsp:cNvPr id="0" name=""/>
        <dsp:cNvSpPr/>
      </dsp:nvSpPr>
      <dsp:spPr>
        <a:xfrm>
          <a:off x="7170157" y="829106"/>
          <a:ext cx="1893014" cy="1105475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224122" y="883071"/>
        <a:ext cx="1785084" cy="99754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69168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3233" y="807504"/>
          <a:ext cx="1998828" cy="107667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</a:p>
      </dsp:txBody>
      <dsp:txXfrm>
        <a:off x="55792" y="860063"/>
        <a:ext cx="1893710" cy="971554"/>
      </dsp:txXfrm>
    </dsp:sp>
    <dsp:sp modelId="{FD8111C7-A88C-43FB-A192-575AD4ABA018}">
      <dsp:nvSpPr>
        <dsp:cNvPr id="0" name=""/>
        <dsp:cNvSpPr/>
      </dsp:nvSpPr>
      <dsp:spPr>
        <a:xfrm>
          <a:off x="2246288" y="807504"/>
          <a:ext cx="1828161" cy="1076672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2298847" y="860063"/>
        <a:ext cx="1723043" cy="971554"/>
      </dsp:txXfrm>
    </dsp:sp>
    <dsp:sp modelId="{4BC5063B-6704-42BD-B56E-8F62F9E316DE}">
      <dsp:nvSpPr>
        <dsp:cNvPr id="0" name=""/>
        <dsp:cNvSpPr/>
      </dsp:nvSpPr>
      <dsp:spPr>
        <a:xfrm>
          <a:off x="4318677" y="807504"/>
          <a:ext cx="1999608" cy="1076672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4371236" y="860063"/>
        <a:ext cx="1894490" cy="971554"/>
      </dsp:txXfrm>
    </dsp:sp>
    <dsp:sp modelId="{A389B446-9268-42E7-8D61-3C509E134F9D}">
      <dsp:nvSpPr>
        <dsp:cNvPr id="0" name=""/>
        <dsp:cNvSpPr/>
      </dsp:nvSpPr>
      <dsp:spPr>
        <a:xfrm>
          <a:off x="6562512" y="807504"/>
          <a:ext cx="2578254" cy="1076672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6615071" y="860063"/>
        <a:ext cx="2473136" cy="97155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475656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3233" y="742696"/>
          <a:ext cx="1998828" cy="99026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</a:p>
      </dsp:txBody>
      <dsp:txXfrm>
        <a:off x="51574" y="791037"/>
        <a:ext cx="1902146" cy="893580"/>
      </dsp:txXfrm>
    </dsp:sp>
    <dsp:sp modelId="{FD8111C7-A88C-43FB-A192-575AD4ABA018}">
      <dsp:nvSpPr>
        <dsp:cNvPr id="0" name=""/>
        <dsp:cNvSpPr/>
      </dsp:nvSpPr>
      <dsp:spPr>
        <a:xfrm>
          <a:off x="2246288" y="742696"/>
          <a:ext cx="1828161" cy="990262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2294629" y="791037"/>
        <a:ext cx="1731479" cy="893580"/>
      </dsp:txXfrm>
    </dsp:sp>
    <dsp:sp modelId="{4BC5063B-6704-42BD-B56E-8F62F9E316DE}">
      <dsp:nvSpPr>
        <dsp:cNvPr id="0" name=""/>
        <dsp:cNvSpPr/>
      </dsp:nvSpPr>
      <dsp:spPr>
        <a:xfrm>
          <a:off x="4318677" y="742696"/>
          <a:ext cx="1999608" cy="990262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4367018" y="791037"/>
        <a:ext cx="1902926" cy="893580"/>
      </dsp:txXfrm>
    </dsp:sp>
    <dsp:sp modelId="{A389B446-9268-42E7-8D61-3C509E134F9D}">
      <dsp:nvSpPr>
        <dsp:cNvPr id="0" name=""/>
        <dsp:cNvSpPr/>
      </dsp:nvSpPr>
      <dsp:spPr>
        <a:xfrm>
          <a:off x="6562512" y="742696"/>
          <a:ext cx="2578254" cy="990262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6610853" y="791037"/>
        <a:ext cx="2481572" cy="8935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59361" y="0"/>
          <a:ext cx="7497401" cy="2403648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3395" y="721094"/>
          <a:ext cx="2410224" cy="96145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smtClean="0">
              <a:latin typeface="Times New Roman" pitchFamily="18" charset="0"/>
              <a:cs typeface="Times New Roman" pitchFamily="18" charset="0"/>
            </a:rPr>
            <a:t>1. Підготовчий етап.</a:t>
          </a:r>
          <a:endParaRPr lang="ru-RU" sz="2400" b="1" kern="1200"/>
        </a:p>
      </dsp:txBody>
      <dsp:txXfrm>
        <a:off x="50330" y="768029"/>
        <a:ext cx="2316354" cy="867589"/>
      </dsp:txXfrm>
    </dsp:sp>
    <dsp:sp modelId="{FD8111C7-A88C-43FB-A192-575AD4ABA018}">
      <dsp:nvSpPr>
        <dsp:cNvPr id="0" name=""/>
        <dsp:cNvSpPr/>
      </dsp:nvSpPr>
      <dsp:spPr>
        <a:xfrm>
          <a:off x="2718546" y="721094"/>
          <a:ext cx="1829558" cy="961459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1600" b="0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2765481" y="768029"/>
        <a:ext cx="1735688" cy="867589"/>
      </dsp:txXfrm>
    </dsp:sp>
    <dsp:sp modelId="{4BC5063B-6704-42BD-B56E-8F62F9E316DE}">
      <dsp:nvSpPr>
        <dsp:cNvPr id="0" name=""/>
        <dsp:cNvSpPr/>
      </dsp:nvSpPr>
      <dsp:spPr>
        <a:xfrm>
          <a:off x="4853031" y="721094"/>
          <a:ext cx="1829558" cy="961459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smtClean="0">
            <a:latin typeface="Times New Roman" pitchFamily="18" charset="0"/>
            <a:cs typeface="Times New Roman" pitchFamily="18" charset="0"/>
          </a:endParaRPr>
        </a:p>
      </dsp:txBody>
      <dsp:txXfrm>
        <a:off x="4899966" y="768029"/>
        <a:ext cx="1735688" cy="867589"/>
      </dsp:txXfrm>
    </dsp:sp>
    <dsp:sp modelId="{A389B446-9268-42E7-8D61-3C509E134F9D}">
      <dsp:nvSpPr>
        <dsp:cNvPr id="0" name=""/>
        <dsp:cNvSpPr/>
      </dsp:nvSpPr>
      <dsp:spPr>
        <a:xfrm>
          <a:off x="6987517" y="721094"/>
          <a:ext cx="1829558" cy="961459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034452" y="768029"/>
        <a:ext cx="1735688" cy="8675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619671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2744" y="837054"/>
        <a:ext cx="1754176" cy="945562"/>
      </dsp:txXfrm>
    </dsp:sp>
    <dsp:sp modelId="{FD8111C7-A88C-43FB-A192-575AD4ABA018}">
      <dsp:nvSpPr>
        <dsp:cNvPr id="0" name=""/>
        <dsp:cNvSpPr/>
      </dsp:nvSpPr>
      <dsp:spPr>
        <a:xfrm>
          <a:off x="2167487" y="785901"/>
          <a:ext cx="2643129" cy="1047868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8640" y="837054"/>
        <a:ext cx="2540823" cy="945562"/>
      </dsp:txXfrm>
    </dsp:sp>
    <dsp:sp modelId="{4BC5063B-6704-42BD-B56E-8F62F9E316DE}">
      <dsp:nvSpPr>
        <dsp:cNvPr id="0" name=""/>
        <dsp:cNvSpPr/>
      </dsp:nvSpPr>
      <dsp:spPr>
        <a:xfrm>
          <a:off x="5120030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71183" y="837054"/>
        <a:ext cx="1754176" cy="945562"/>
      </dsp:txXfrm>
    </dsp:sp>
    <dsp:sp modelId="{A389B446-9268-42E7-8D61-3C509E134F9D}">
      <dsp:nvSpPr>
        <dsp:cNvPr id="0" name=""/>
        <dsp:cNvSpPr/>
      </dsp:nvSpPr>
      <dsp:spPr>
        <a:xfrm>
          <a:off x="7285926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</a:t>
          </a:r>
          <a:r>
            <a:rPr lang="uk-UA" sz="1600" b="0" kern="1200" smtClean="0">
              <a:latin typeface="Times New Roman" pitchFamily="18" charset="0"/>
              <a:cs typeface="Times New Roman" pitchFamily="18" charset="0"/>
            </a:rPr>
            <a:t>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7079" y="837054"/>
        <a:ext cx="1754176" cy="9455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115616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3316" y="634684"/>
          <a:ext cx="1889649" cy="84624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44626" y="675994"/>
        <a:ext cx="1807029" cy="763626"/>
      </dsp:txXfrm>
    </dsp:sp>
    <dsp:sp modelId="{FD8111C7-A88C-43FB-A192-575AD4ABA018}">
      <dsp:nvSpPr>
        <dsp:cNvPr id="0" name=""/>
        <dsp:cNvSpPr/>
      </dsp:nvSpPr>
      <dsp:spPr>
        <a:xfrm>
          <a:off x="2151480" y="634684"/>
          <a:ext cx="2691400" cy="846246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192790" y="675994"/>
        <a:ext cx="2608780" cy="763626"/>
      </dsp:txXfrm>
    </dsp:sp>
    <dsp:sp modelId="{4BC5063B-6704-42BD-B56E-8F62F9E316DE}">
      <dsp:nvSpPr>
        <dsp:cNvPr id="0" name=""/>
        <dsp:cNvSpPr/>
      </dsp:nvSpPr>
      <dsp:spPr>
        <a:xfrm>
          <a:off x="5101395" y="634684"/>
          <a:ext cx="1890386" cy="846246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42705" y="675994"/>
        <a:ext cx="1807766" cy="763626"/>
      </dsp:txXfrm>
    </dsp:sp>
    <dsp:sp modelId="{A389B446-9268-42E7-8D61-3C509E134F9D}">
      <dsp:nvSpPr>
        <dsp:cNvPr id="0" name=""/>
        <dsp:cNvSpPr/>
      </dsp:nvSpPr>
      <dsp:spPr>
        <a:xfrm>
          <a:off x="7250296" y="634684"/>
          <a:ext cx="1890386" cy="846246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291606" y="675994"/>
        <a:ext cx="1807766" cy="7636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475656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42696"/>
          <a:ext cx="1856482" cy="99026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49932" y="791037"/>
        <a:ext cx="1759800" cy="893580"/>
      </dsp:txXfrm>
    </dsp:sp>
    <dsp:sp modelId="{FD8111C7-A88C-43FB-A192-575AD4ABA018}">
      <dsp:nvSpPr>
        <dsp:cNvPr id="0" name=""/>
        <dsp:cNvSpPr/>
      </dsp:nvSpPr>
      <dsp:spPr>
        <a:xfrm>
          <a:off x="2167487" y="742696"/>
          <a:ext cx="2643129" cy="990262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5828" y="791037"/>
        <a:ext cx="2546447" cy="893580"/>
      </dsp:txXfrm>
    </dsp:sp>
    <dsp:sp modelId="{4BC5063B-6704-42BD-B56E-8F62F9E316DE}">
      <dsp:nvSpPr>
        <dsp:cNvPr id="0" name=""/>
        <dsp:cNvSpPr/>
      </dsp:nvSpPr>
      <dsp:spPr>
        <a:xfrm>
          <a:off x="5120030" y="742696"/>
          <a:ext cx="1856482" cy="990262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68371" y="791037"/>
        <a:ext cx="1759800" cy="893580"/>
      </dsp:txXfrm>
    </dsp:sp>
    <dsp:sp modelId="{A389B446-9268-42E7-8D61-3C509E134F9D}">
      <dsp:nvSpPr>
        <dsp:cNvPr id="0" name=""/>
        <dsp:cNvSpPr/>
      </dsp:nvSpPr>
      <dsp:spPr>
        <a:xfrm>
          <a:off x="7285926" y="742696"/>
          <a:ext cx="1856482" cy="990262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4267" y="791037"/>
        <a:ext cx="1759800" cy="8935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619671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2744" y="837054"/>
        <a:ext cx="1754176" cy="945562"/>
      </dsp:txXfrm>
    </dsp:sp>
    <dsp:sp modelId="{FD8111C7-A88C-43FB-A192-575AD4ABA018}">
      <dsp:nvSpPr>
        <dsp:cNvPr id="0" name=""/>
        <dsp:cNvSpPr/>
      </dsp:nvSpPr>
      <dsp:spPr>
        <a:xfrm>
          <a:off x="2167487" y="785901"/>
          <a:ext cx="2643129" cy="1047868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8640" y="837054"/>
        <a:ext cx="2540823" cy="945562"/>
      </dsp:txXfrm>
    </dsp:sp>
    <dsp:sp modelId="{4BC5063B-6704-42BD-B56E-8F62F9E316DE}">
      <dsp:nvSpPr>
        <dsp:cNvPr id="0" name=""/>
        <dsp:cNvSpPr/>
      </dsp:nvSpPr>
      <dsp:spPr>
        <a:xfrm>
          <a:off x="5120030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71183" y="837054"/>
        <a:ext cx="1754176" cy="945562"/>
      </dsp:txXfrm>
    </dsp:sp>
    <dsp:sp modelId="{A389B446-9268-42E7-8D61-3C509E134F9D}">
      <dsp:nvSpPr>
        <dsp:cNvPr id="0" name=""/>
        <dsp:cNvSpPr/>
      </dsp:nvSpPr>
      <dsp:spPr>
        <a:xfrm>
          <a:off x="7285926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7079" y="837054"/>
        <a:ext cx="1754176" cy="9455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619671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2744" y="837054"/>
        <a:ext cx="1754176" cy="945562"/>
      </dsp:txXfrm>
    </dsp:sp>
    <dsp:sp modelId="{FD8111C7-A88C-43FB-A192-575AD4ABA018}">
      <dsp:nvSpPr>
        <dsp:cNvPr id="0" name=""/>
        <dsp:cNvSpPr/>
      </dsp:nvSpPr>
      <dsp:spPr>
        <a:xfrm>
          <a:off x="2167487" y="785901"/>
          <a:ext cx="2643129" cy="1047868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8640" y="837054"/>
        <a:ext cx="2540823" cy="945562"/>
      </dsp:txXfrm>
    </dsp:sp>
    <dsp:sp modelId="{4BC5063B-6704-42BD-B56E-8F62F9E316DE}">
      <dsp:nvSpPr>
        <dsp:cNvPr id="0" name=""/>
        <dsp:cNvSpPr/>
      </dsp:nvSpPr>
      <dsp:spPr>
        <a:xfrm>
          <a:off x="5120030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71183" y="837054"/>
        <a:ext cx="1754176" cy="945562"/>
      </dsp:txXfrm>
    </dsp:sp>
    <dsp:sp modelId="{A389B446-9268-42E7-8D61-3C509E134F9D}">
      <dsp:nvSpPr>
        <dsp:cNvPr id="0" name=""/>
        <dsp:cNvSpPr/>
      </dsp:nvSpPr>
      <dsp:spPr>
        <a:xfrm>
          <a:off x="7285926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7079" y="837054"/>
        <a:ext cx="1754176" cy="94556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547664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64299"/>
          <a:ext cx="1856482" cy="101906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1338" y="814046"/>
        <a:ext cx="1756988" cy="919571"/>
      </dsp:txXfrm>
    </dsp:sp>
    <dsp:sp modelId="{FD8111C7-A88C-43FB-A192-575AD4ABA018}">
      <dsp:nvSpPr>
        <dsp:cNvPr id="0" name=""/>
        <dsp:cNvSpPr/>
      </dsp:nvSpPr>
      <dsp:spPr>
        <a:xfrm>
          <a:off x="2167487" y="764299"/>
          <a:ext cx="2643129" cy="1019065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7234" y="814046"/>
        <a:ext cx="2543635" cy="919571"/>
      </dsp:txXfrm>
    </dsp:sp>
    <dsp:sp modelId="{4BC5063B-6704-42BD-B56E-8F62F9E316DE}">
      <dsp:nvSpPr>
        <dsp:cNvPr id="0" name=""/>
        <dsp:cNvSpPr/>
      </dsp:nvSpPr>
      <dsp:spPr>
        <a:xfrm>
          <a:off x="5120030" y="764299"/>
          <a:ext cx="1856482" cy="1019065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69777" y="814046"/>
        <a:ext cx="1756988" cy="919571"/>
      </dsp:txXfrm>
    </dsp:sp>
    <dsp:sp modelId="{A389B446-9268-42E7-8D61-3C509E134F9D}">
      <dsp:nvSpPr>
        <dsp:cNvPr id="0" name=""/>
        <dsp:cNvSpPr/>
      </dsp:nvSpPr>
      <dsp:spPr>
        <a:xfrm>
          <a:off x="7285926" y="764299"/>
          <a:ext cx="1856482" cy="1019065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5673" y="814046"/>
        <a:ext cx="1756988" cy="91957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033DB-5C8A-495A-9CE4-997404AE6D4C}">
      <dsp:nvSpPr>
        <dsp:cNvPr id="0" name=""/>
        <dsp:cNvSpPr/>
      </dsp:nvSpPr>
      <dsp:spPr>
        <a:xfrm>
          <a:off x="683546" y="0"/>
          <a:ext cx="7772400" cy="2619671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60E9D52-B54E-4851-AD68-35CC40E5B0DB}">
      <dsp:nvSpPr>
        <dsp:cNvPr id="0" name=""/>
        <dsp:cNvSpPr/>
      </dsp:nvSpPr>
      <dsp:spPr>
        <a:xfrm>
          <a:off x="1591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1.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Підготовчий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kern="1200" dirty="0" err="1" smtClean="0">
              <a:latin typeface="Times New Roman" pitchFamily="18" charset="0"/>
              <a:cs typeface="Times New Roman" pitchFamily="18" charset="0"/>
            </a:rPr>
            <a:t>етап</a:t>
          </a:r>
          <a:r>
            <a:rPr lang="ru-RU" sz="1600" b="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2744" y="837054"/>
        <a:ext cx="1754176" cy="945562"/>
      </dsp:txXfrm>
    </dsp:sp>
    <dsp:sp modelId="{FD8111C7-A88C-43FB-A192-575AD4ABA018}">
      <dsp:nvSpPr>
        <dsp:cNvPr id="0" name=""/>
        <dsp:cNvSpPr/>
      </dsp:nvSpPr>
      <dsp:spPr>
        <a:xfrm>
          <a:off x="2167487" y="785901"/>
          <a:ext cx="2643129" cy="1047868"/>
        </a:xfrm>
        <a:prstGeom prst="roundRect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shade val="51000"/>
                <a:satMod val="130000"/>
              </a:schemeClr>
            </a:gs>
            <a:gs pos="80000">
              <a:schemeClr val="accent4">
                <a:hueOff val="-1488257"/>
                <a:satOff val="8966"/>
                <a:lumOff val="719"/>
                <a:alphaOff val="0"/>
                <a:shade val="93000"/>
                <a:satMod val="13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glow rad="228600">
            <a:schemeClr val="accent4">
              <a:satMod val="175000"/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itchFamily="18" charset="0"/>
              <a:cs typeface="Times New Roman" pitchFamily="18" charset="0"/>
            </a:rPr>
            <a:t>2. Робота над змістом</a:t>
          </a:r>
          <a:endParaRPr lang="ru-RU" sz="2400" b="1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2218640" y="837054"/>
        <a:ext cx="2540823" cy="945562"/>
      </dsp:txXfrm>
    </dsp:sp>
    <dsp:sp modelId="{4BC5063B-6704-42BD-B56E-8F62F9E316DE}">
      <dsp:nvSpPr>
        <dsp:cNvPr id="0" name=""/>
        <dsp:cNvSpPr/>
      </dsp:nvSpPr>
      <dsp:spPr>
        <a:xfrm>
          <a:off x="5120030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shade val="51000"/>
                <a:satMod val="130000"/>
              </a:schemeClr>
            </a:gs>
            <a:gs pos="80000">
              <a:schemeClr val="accent4">
                <a:hueOff val="-2976513"/>
                <a:satOff val="17933"/>
                <a:lumOff val="1437"/>
                <a:alphaOff val="0"/>
                <a:shade val="93000"/>
                <a:satMod val="13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3. Оформлення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5171183" y="837054"/>
        <a:ext cx="1754176" cy="945562"/>
      </dsp:txXfrm>
    </dsp:sp>
    <dsp:sp modelId="{A389B446-9268-42E7-8D61-3C509E134F9D}">
      <dsp:nvSpPr>
        <dsp:cNvPr id="0" name=""/>
        <dsp:cNvSpPr/>
      </dsp:nvSpPr>
      <dsp:spPr>
        <a:xfrm>
          <a:off x="7285926" y="785901"/>
          <a:ext cx="1856482" cy="1047868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dirty="0" smtClean="0">
              <a:latin typeface="Times New Roman" pitchFamily="18" charset="0"/>
              <a:cs typeface="Times New Roman" pitchFamily="18" charset="0"/>
            </a:rPr>
            <a:t>4. Підготовка до захисту і захист курсової роботи</a:t>
          </a:r>
          <a:endParaRPr lang="ru-RU" sz="1600" b="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7337079" y="837054"/>
        <a:ext cx="1754176" cy="945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2.png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2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2.png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2257128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</a:pPr>
            <a:r>
              <a:rPr kumimoji="0" 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«Методика написання </a:t>
            </a:r>
            <a:br>
              <a:rPr lang="uk-UA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курсової роботи»</a:t>
            </a:r>
            <a:endParaRPr kumimoji="0" lang="uk-UA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121308541"/>
              </p:ext>
            </p:extLst>
          </p:nvPr>
        </p:nvGraphicFramePr>
        <p:xfrm>
          <a:off x="0" y="1556792"/>
          <a:ext cx="9144000" cy="2115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780928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Чим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ширшим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різноманітнішим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є   коло джерел інформації, які використовував студент, тим вищою вважається теоретична та практична цінність його дослідження.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714375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Зазвичай, середня кількість джерел інформації, які студент використовує у процесі написання курсової роботи, складає 25-30 найменувань. Із них, 30 % повинні складати джерела інформації, які вийшли друком за останні п’ять років.</a:t>
            </a:r>
          </a:p>
        </p:txBody>
      </p:sp>
      <p:pic>
        <p:nvPicPr>
          <p:cNvPr id="8" name="Рисунок 7" descr="klipartz.com.png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30000"/>
          </a:blip>
          <a:srcRect l="38796" t="22700" r="40196" b="21650"/>
          <a:stretch>
            <a:fillRect/>
          </a:stretch>
        </p:blipFill>
        <p:spPr>
          <a:xfrm>
            <a:off x="179512" y="4293096"/>
            <a:ext cx="631769" cy="223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9863564"/>
              </p:ext>
            </p:extLst>
          </p:nvPr>
        </p:nvGraphicFramePr>
        <p:xfrm>
          <a:off x="0" y="1196752"/>
          <a:ext cx="9144000" cy="2475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996952"/>
            <a:ext cx="88924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Вступна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курсової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обґрунтовування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актуальності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теми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практичну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значущість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об’єкт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предмет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мету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7) структуру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3232951092"/>
              </p:ext>
            </p:extLst>
          </p:nvPr>
        </p:nvGraphicFramePr>
        <p:xfrm>
          <a:off x="0" y="1052736"/>
          <a:ext cx="9144000" cy="2619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924944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Об’єктом дослідження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виступає проблема, на яку спрямований процес пізнання, тобто, це частина реальної дійсності, на яку спрямована пізнавальна діяльність науковця. 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Наприклад, якщо тема: «Розвиток комунікативної компетентності дітей молодшого шкільного віку засобами ігрової діяльності», </a:t>
            </a:r>
          </a:p>
          <a:p>
            <a:pPr marL="538163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об’єкт дослідження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комунікативна компетентність дітей молодшого шкільного віку.</a:t>
            </a:r>
          </a:p>
        </p:txBody>
      </p:sp>
      <p:pic>
        <p:nvPicPr>
          <p:cNvPr id="9" name="Рисунок 8" descr="klipartz.com.png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30000"/>
          </a:blip>
          <a:srcRect l="38796" t="22700" r="40196" b="21650"/>
          <a:stretch>
            <a:fillRect/>
          </a:stretch>
        </p:blipFill>
        <p:spPr>
          <a:xfrm>
            <a:off x="179512" y="4437112"/>
            <a:ext cx="576064" cy="2035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183894064"/>
              </p:ext>
            </p:extLst>
          </p:nvPr>
        </p:nvGraphicFramePr>
        <p:xfrm>
          <a:off x="0" y="1052736"/>
          <a:ext cx="9144000" cy="2619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924944"/>
            <a:ext cx="8496944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Предмет дослідження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значуща сторона, властивість, особливість досліджуваного об’єкта, тобто, та його частина, що обирається для дослідження. </a:t>
            </a:r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Наприклад, якщо тема: «Розвиток комунікативної компетентності дітей молодшого шкільного віку засобами ігрової діяльності», </a:t>
            </a:r>
          </a:p>
          <a:p>
            <a:pPr marL="538163"/>
            <a:endParaRPr lang="uk-UA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предмет дослідження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– процес </a:t>
            </a:r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розвитку комунікативної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компетентності дітей молодшого шкільного віку засобами ігрової діяльності.</a:t>
            </a:r>
          </a:p>
        </p:txBody>
      </p:sp>
      <p:pic>
        <p:nvPicPr>
          <p:cNvPr id="8" name="Рисунок 7" descr="klipartz.com.png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30000"/>
          </a:blip>
          <a:srcRect l="38796" t="22700" r="40196" b="21650"/>
          <a:stretch>
            <a:fillRect/>
          </a:stretch>
        </p:blipFill>
        <p:spPr>
          <a:xfrm>
            <a:off x="83601" y="4431465"/>
            <a:ext cx="631769" cy="223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963944155"/>
              </p:ext>
            </p:extLst>
          </p:nvPr>
        </p:nvGraphicFramePr>
        <p:xfrm>
          <a:off x="0" y="1124744"/>
          <a:ext cx="9144000" cy="2547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42900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Між поняттями «об’єкт» і «предмет» у науковому дослідженні наявна взаємозалежність, як між цілим (загальним) та його складовими (конкретним), де ціле сприймається як об’єкт, а його певна конкретна частина – як предмет*.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6093296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Юринець</a:t>
            </a:r>
            <a:r>
              <a:rPr lang="ru-RU" sz="1400" dirty="0" smtClean="0">
                <a:latin typeface="Times New Roman"/>
                <a:ea typeface="Times New Roman"/>
              </a:rPr>
              <a:t> В. Є. </a:t>
            </a:r>
            <a:r>
              <a:rPr lang="ru-RU" sz="1400" dirty="0" err="1" smtClean="0">
                <a:latin typeface="Times New Roman"/>
                <a:ea typeface="Times New Roman"/>
              </a:rPr>
              <a:t>Методологія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наукових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досліджень</a:t>
            </a:r>
            <a:r>
              <a:rPr lang="ru-RU" sz="1400" dirty="0" smtClean="0">
                <a:latin typeface="Times New Roman"/>
                <a:ea typeface="Times New Roman"/>
              </a:rPr>
              <a:t> : </a:t>
            </a:r>
            <a:r>
              <a:rPr lang="ru-RU" sz="1400" dirty="0" err="1" smtClean="0">
                <a:latin typeface="Times New Roman"/>
                <a:ea typeface="Times New Roman"/>
              </a:rPr>
              <a:t>навч</a:t>
            </a:r>
            <a:r>
              <a:rPr lang="ru-RU" sz="1400" dirty="0" smtClean="0">
                <a:latin typeface="Times New Roman"/>
                <a:ea typeface="Times New Roman"/>
              </a:rPr>
              <a:t>. </a:t>
            </a:r>
            <a:r>
              <a:rPr lang="ru-RU" sz="1400" dirty="0" err="1" smtClean="0">
                <a:latin typeface="Times New Roman"/>
                <a:ea typeface="Times New Roman"/>
              </a:rPr>
              <a:t>посібник</a:t>
            </a:r>
            <a:r>
              <a:rPr lang="ru-RU" sz="1400" dirty="0" smtClean="0">
                <a:latin typeface="Times New Roman"/>
                <a:ea typeface="Times New Roman"/>
              </a:rPr>
              <a:t>. </a:t>
            </a:r>
            <a:r>
              <a:rPr lang="ru-RU" sz="1400" dirty="0" err="1" smtClean="0">
                <a:latin typeface="Times New Roman"/>
                <a:ea typeface="Times New Roman"/>
              </a:rPr>
              <a:t>Львів</a:t>
            </a:r>
            <a:r>
              <a:rPr lang="ru-RU" sz="1400" dirty="0" smtClean="0">
                <a:latin typeface="Times New Roman"/>
                <a:ea typeface="Times New Roman"/>
              </a:rPr>
              <a:t> : ЛНУ </a:t>
            </a:r>
            <a:r>
              <a:rPr lang="ru-RU" sz="1400" dirty="0" err="1" smtClean="0">
                <a:latin typeface="Times New Roman"/>
                <a:ea typeface="Times New Roman"/>
              </a:rPr>
              <a:t>імені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Івана</a:t>
            </a:r>
            <a:r>
              <a:rPr lang="ru-RU" sz="1400" dirty="0" smtClean="0">
                <a:latin typeface="Times New Roman"/>
                <a:ea typeface="Times New Roman"/>
              </a:rPr>
              <a:t> Франка, 2011. 178 с.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832585806"/>
              </p:ext>
            </p:extLst>
          </p:nvPr>
        </p:nvGraphicFramePr>
        <p:xfrm>
          <a:off x="0" y="1052736"/>
          <a:ext cx="9144000" cy="2619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2780928"/>
            <a:ext cx="8496944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Мета дослідження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пов’язана з об’єктом і предметом дослідження, а також з його кінцевим результатом і шляхом його досягнення.</a:t>
            </a:r>
          </a:p>
          <a:p>
            <a:endParaRPr lang="uk-UA" sz="1050" dirty="0" smtClean="0">
              <a:latin typeface="Times New Roman" pitchFamily="18" charset="0"/>
              <a:cs typeface="Times New Roman" pitchFamily="18" charset="0"/>
            </a:endParaRPr>
          </a:p>
          <a:p>
            <a:pPr marL="538163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Наприклад, якщо тема: «Розвиток комунікативної компетентності дітей молодшого шкільного віку засобами ігрової діяльності»,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/>
            <a:endParaRPr lang="uk-UA" sz="1050" dirty="0" smtClean="0">
              <a:latin typeface="Times New Roman" pitchFamily="18" charset="0"/>
              <a:cs typeface="Times New Roman" pitchFamily="18" charset="0"/>
            </a:endParaRPr>
          </a:p>
          <a:p>
            <a:pPr marL="538163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метою дослідження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теоретичний аналіз проблеми розвитку комунікативної компетентності дітей молодшого шкільного віку; розробка, впровадження циклу занять щодо розвитку комунікативної компетентності дітей молодшого шкільного віку засобами ігрової діяльності та визначення його ефективності.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klipartz.com.png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30000"/>
          </a:blip>
          <a:srcRect l="38796" t="22700" r="40196" b="21650"/>
          <a:stretch>
            <a:fillRect/>
          </a:stretch>
        </p:blipFill>
        <p:spPr>
          <a:xfrm>
            <a:off x="107504" y="4149080"/>
            <a:ext cx="631769" cy="223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722749567"/>
              </p:ext>
            </p:extLst>
          </p:nvPr>
        </p:nvGraphicFramePr>
        <p:xfrm>
          <a:off x="0" y="1124744"/>
          <a:ext cx="9144000" cy="2547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887682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мають конкретизувати мету курсової роботи. </a:t>
            </a:r>
          </a:p>
          <a:p>
            <a:endParaRPr lang="uk-UA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8163" lvl="0">
              <a:tabLst>
                <a:tab pos="896938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Наприклад, якщо тема: «Розвиток комунікативної компетентності дітей молодшого шкільного віку засобами ігрової діяльності»,</a:t>
            </a:r>
          </a:p>
          <a:p>
            <a:pPr marL="538163" lvl="0">
              <a:tabLst>
                <a:tab pos="896938" algn="l"/>
              </a:tabLst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38163" lvl="0">
              <a:tabLst>
                <a:tab pos="896938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будуть сформульовані наступним чином:</a:t>
            </a:r>
          </a:p>
          <a:p>
            <a:pPr marL="538163" lvl="0">
              <a:tabLst>
                <a:tab pos="896938" algn="l"/>
              </a:tabLst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38163" lvl="0">
              <a:buAutoNum type="arabicParenR"/>
              <a:tabLst>
                <a:tab pos="896938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здійснити теоретичний аналіз проблеми розвитку комунікативної компетентності дітей молодшого шкільного віку;</a:t>
            </a:r>
          </a:p>
          <a:p>
            <a:pPr marL="538163" lvl="0">
              <a:buAutoNum type="arabicParenR"/>
              <a:tabLst>
                <a:tab pos="896938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визначити рівні розвитку комунікативної компетентності дітей молодшого шкільного віку;</a:t>
            </a:r>
          </a:p>
          <a:p>
            <a:pPr marL="538163" lvl="0">
              <a:buAutoNum type="arabicParenR"/>
              <a:tabLst>
                <a:tab pos="896938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розробити та впровадити цикл занять щодо розвитку комунікативної компетентності дітей молодшого шкільного віку засобами ігрової діяльності та виявити його ефективність.</a:t>
            </a:r>
          </a:p>
        </p:txBody>
      </p:sp>
      <p:pic>
        <p:nvPicPr>
          <p:cNvPr id="8" name="Рисунок 7" descr="klipartz.com.png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30000"/>
          </a:blip>
          <a:srcRect l="38796" t="22700" r="40196" b="21650"/>
          <a:stretch>
            <a:fillRect/>
          </a:stretch>
        </p:blipFill>
        <p:spPr>
          <a:xfrm>
            <a:off x="0" y="3356992"/>
            <a:ext cx="864096" cy="30531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190503649"/>
              </p:ext>
            </p:extLst>
          </p:nvPr>
        </p:nvGraphicFramePr>
        <p:xfrm>
          <a:off x="0" y="1052736"/>
          <a:ext cx="9144000" cy="2619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068960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«Вступі» наводиться характеристика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які використовуються в дослідженні. </a:t>
            </a:r>
          </a:p>
          <a:p>
            <a:pPr marL="538163" lvl="0">
              <a:tabLst>
                <a:tab pos="896938" algn="l"/>
              </a:tabLst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38163" lvl="0">
              <a:tabLst>
                <a:tab pos="896938" algn="l"/>
              </a:tabLst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38163" lvl="0">
              <a:tabLst>
                <a:tab pos="896938" algn="l"/>
              </a:tabLst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Наприклад: </a:t>
            </a:r>
          </a:p>
          <a:p>
            <a:pPr marL="538163" lvl="0">
              <a:tabLst>
                <a:tab pos="896938" algn="l"/>
              </a:tabLst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38163" lvl="0">
              <a:tabLst>
                <a:tab pos="896938" algn="l"/>
              </a:tabLst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теоретичні: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аналіз, синтез, узагальнення тощо; </a:t>
            </a:r>
          </a:p>
          <a:p>
            <a:pPr marL="538163" lvl="0">
              <a:tabLst>
                <a:tab pos="896938" algn="l"/>
              </a:tabLst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538163" lvl="0">
              <a:tabLst>
                <a:tab pos="896938" algn="l"/>
              </a:tabLst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емпіричні: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тестування, спостереження, анкетування тощо</a:t>
            </a:r>
          </a:p>
        </p:txBody>
      </p:sp>
      <p:pic>
        <p:nvPicPr>
          <p:cNvPr id="8" name="Рисунок 7" descr="klipartz.com.png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30000"/>
          </a:blip>
          <a:srcRect l="38796" t="22700" r="40196" b="21650"/>
          <a:stretch>
            <a:fillRect/>
          </a:stretch>
        </p:blipFill>
        <p:spPr>
          <a:xfrm>
            <a:off x="0" y="3861048"/>
            <a:ext cx="721438" cy="2549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713276189"/>
              </p:ext>
            </p:extLst>
          </p:nvPr>
        </p:nvGraphicFramePr>
        <p:xfrm>
          <a:off x="0" y="1196752"/>
          <a:ext cx="9144000" cy="2475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068960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Структура курсової роботи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є переліком її складових.</a:t>
            </a:r>
          </a:p>
          <a:p>
            <a:pPr marL="538163" lvl="0">
              <a:tabLst>
                <a:tab pos="896938" algn="l"/>
              </a:tabLst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 lvl="0">
              <a:tabLst>
                <a:tab pos="896938" algn="l"/>
              </a:tabLst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Наприклад: «Курсова робота складається зі вступу, двох розділів, списку використаних джерел та додатків. Загальний обсяг роботи становить </a:t>
            </a:r>
            <a:br>
              <a:rPr lang="uk-UA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30 сторінок, з яких основний текст – 27 сторінок»</a:t>
            </a:r>
          </a:p>
        </p:txBody>
      </p:sp>
      <p:pic>
        <p:nvPicPr>
          <p:cNvPr id="8" name="Рисунок 7" descr="klipartz.com.png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lum contrast="30000"/>
          </a:blip>
          <a:srcRect l="38796" t="22700" r="40196" b="21650"/>
          <a:stretch>
            <a:fillRect/>
          </a:stretch>
        </p:blipFill>
        <p:spPr>
          <a:xfrm>
            <a:off x="0" y="3861048"/>
            <a:ext cx="721438" cy="2549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945846598"/>
              </p:ext>
            </p:extLst>
          </p:nvPr>
        </p:nvGraphicFramePr>
        <p:xfrm>
          <a:off x="0" y="1268760"/>
          <a:ext cx="9144000" cy="2403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140968"/>
            <a:ext cx="864096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Логічним завершенням курсової  роботи є </a:t>
            </a: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висновки</a:t>
            </a:r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6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Їх основна мета – підведення підсумків виконаної роботи. </a:t>
            </a:r>
          </a:p>
          <a:p>
            <a:pPr algn="just"/>
            <a:endParaRPr lang="ru-RU" sz="26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Висновки подаються у вигляді окремих лаконічних положень. </a:t>
            </a:r>
          </a:p>
          <a:p>
            <a:pPr algn="just"/>
            <a:endParaRPr lang="ru-RU" sz="26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smtClean="0">
                <a:latin typeface="Times New Roman" pitchFamily="18" charset="0"/>
                <a:cs typeface="Times New Roman" pitchFamily="18" charset="0"/>
              </a:rPr>
              <a:t>Важливо, щоб вони відповідали поставленим завданням. </a:t>
            </a:r>
            <a:endParaRPr lang="uk-UA" sz="26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412776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50000"/>
              </a:lnSpc>
              <a:spcAft>
                <a:spcPts val="0"/>
              </a:spcAft>
              <a:tabLst>
                <a:tab pos="900430" algn="l"/>
              </a:tabLst>
            </a:pPr>
            <a:endParaRPr lang="uk-UA" sz="2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algn="ctr">
              <a:lnSpc>
                <a:spcPct val="150000"/>
              </a:lnSpc>
              <a:spcAft>
                <a:spcPts val="0"/>
              </a:spcAft>
              <a:tabLst>
                <a:tab pos="900430" algn="l"/>
              </a:tabLst>
            </a:pPr>
            <a:endParaRPr lang="ru-RU" sz="28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914400" lvl="1" indent="-4572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900430" algn="l"/>
              </a:tabLst>
            </a:pP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Загальна характеристика </a:t>
            </a: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курсової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 роботи.</a:t>
            </a:r>
          </a:p>
          <a:p>
            <a:pPr marL="914400" lvl="1" indent="-4572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900430" algn="l"/>
              </a:tabLst>
            </a:pP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Етапи </a:t>
            </a: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підготовки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виконання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курсових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робіт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marL="914400" lvl="1" indent="-4572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900430" algn="l"/>
              </a:tabLst>
            </a:pP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Структурні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компоненти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курсової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 роботи.</a:t>
            </a:r>
          </a:p>
          <a:p>
            <a:pPr marL="914400" lvl="1" indent="-4572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900430" algn="l"/>
              </a:tabLst>
            </a:pP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Підведення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підсумків</a:t>
            </a:r>
            <a:r>
              <a:rPr lang="ru-RU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759541010"/>
              </p:ext>
            </p:extLst>
          </p:nvPr>
        </p:nvGraphicFramePr>
        <p:xfrm>
          <a:off x="0" y="908720"/>
          <a:ext cx="9144000" cy="2763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140968"/>
            <a:ext cx="86409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етапі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оформелння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курсової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списку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використаних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ілюстративного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додатків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літературне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редагування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тексту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стилю.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631637908"/>
              </p:ext>
            </p:extLst>
          </p:nvPr>
        </p:nvGraphicFramePr>
        <p:xfrm>
          <a:off x="0" y="1124744"/>
          <a:ext cx="9144000" cy="2547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140968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Список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використаних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вимогами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вказаними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Правилах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бібліографічних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посилань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регламентовані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ДСТУ 8302:2015 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документація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Бібліографічне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посилання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та правила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*.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6093296"/>
            <a:ext cx="86409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ru-RU" sz="1400" dirty="0" err="1" smtClean="0">
                <a:latin typeface="Times New Roman"/>
                <a:ea typeface="Times New Roman"/>
              </a:rPr>
              <a:t>Інформація</a:t>
            </a:r>
            <a:r>
              <a:rPr lang="ru-RU" sz="1400" dirty="0" smtClean="0">
                <a:latin typeface="Times New Roman"/>
                <a:ea typeface="Times New Roman"/>
              </a:rPr>
              <a:t> та </a:t>
            </a:r>
            <a:r>
              <a:rPr lang="ru-RU" sz="1400" dirty="0" err="1" smtClean="0">
                <a:latin typeface="Times New Roman"/>
                <a:ea typeface="Times New Roman"/>
              </a:rPr>
              <a:t>документація</a:t>
            </a:r>
            <a:r>
              <a:rPr lang="ru-RU" sz="1400" dirty="0" smtClean="0">
                <a:latin typeface="Times New Roman"/>
                <a:ea typeface="Times New Roman"/>
              </a:rPr>
              <a:t>. </a:t>
            </a:r>
            <a:r>
              <a:rPr lang="ru-RU" sz="1400" dirty="0" err="1" smtClean="0">
                <a:latin typeface="Times New Roman"/>
                <a:ea typeface="Times New Roman"/>
              </a:rPr>
              <a:t>Бібліографічне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посилання</a:t>
            </a:r>
            <a:r>
              <a:rPr lang="ru-RU" sz="1400" dirty="0" smtClean="0">
                <a:latin typeface="Times New Roman"/>
                <a:ea typeface="Times New Roman"/>
              </a:rPr>
              <a:t>. </a:t>
            </a:r>
            <a:r>
              <a:rPr lang="ru-RU" sz="1400" dirty="0" err="1" smtClean="0">
                <a:latin typeface="Times New Roman"/>
                <a:ea typeface="Times New Roman"/>
              </a:rPr>
              <a:t>Загальні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положення</a:t>
            </a:r>
            <a:r>
              <a:rPr lang="ru-RU" sz="1400" dirty="0" smtClean="0">
                <a:latin typeface="Times New Roman"/>
                <a:ea typeface="Times New Roman"/>
              </a:rPr>
              <a:t> та правила </a:t>
            </a:r>
            <a:r>
              <a:rPr lang="ru-RU" sz="1400" dirty="0" err="1" smtClean="0">
                <a:latin typeface="Times New Roman"/>
                <a:ea typeface="Times New Roman"/>
              </a:rPr>
              <a:t>складання</a:t>
            </a:r>
            <a:r>
              <a:rPr lang="ru-RU" sz="1400" dirty="0" smtClean="0">
                <a:latin typeface="Times New Roman"/>
                <a:ea typeface="Times New Roman"/>
              </a:rPr>
              <a:t>. ДСТУ 8302:2015 : вид. </a:t>
            </a:r>
            <a:r>
              <a:rPr lang="ru-RU" sz="1400" dirty="0" err="1" smtClean="0">
                <a:latin typeface="Times New Roman"/>
                <a:ea typeface="Times New Roman"/>
              </a:rPr>
              <a:t>офіц</a:t>
            </a:r>
            <a:r>
              <a:rPr lang="ru-RU" sz="1400" dirty="0" smtClean="0">
                <a:latin typeface="Times New Roman"/>
                <a:ea typeface="Times New Roman"/>
              </a:rPr>
              <a:t>. / </a:t>
            </a:r>
            <a:r>
              <a:rPr lang="ru-RU" sz="1400" dirty="0" err="1" smtClean="0">
                <a:latin typeface="Times New Roman"/>
                <a:ea typeface="Times New Roman"/>
              </a:rPr>
              <a:t>Книжкова</a:t>
            </a:r>
            <a:r>
              <a:rPr lang="ru-RU" sz="1400" dirty="0" smtClean="0">
                <a:latin typeface="Times New Roman"/>
                <a:ea typeface="Times New Roman"/>
              </a:rPr>
              <a:t> палата </a:t>
            </a:r>
            <a:r>
              <a:rPr lang="ru-RU" sz="1400" dirty="0" err="1" smtClean="0">
                <a:latin typeface="Times New Roman"/>
                <a:ea typeface="Times New Roman"/>
              </a:rPr>
              <a:t>ім</a:t>
            </a:r>
            <a:r>
              <a:rPr lang="ru-RU" sz="1400" dirty="0" smtClean="0">
                <a:latin typeface="Times New Roman"/>
                <a:ea typeface="Times New Roman"/>
              </a:rPr>
              <a:t>. І. Федорова ; </a:t>
            </a:r>
            <a:r>
              <a:rPr lang="ru-RU" sz="1400" dirty="0" err="1" smtClean="0">
                <a:latin typeface="Times New Roman"/>
                <a:ea typeface="Times New Roman"/>
              </a:rPr>
              <a:t>розробники</a:t>
            </a:r>
            <a:r>
              <a:rPr lang="ru-RU" sz="1400" dirty="0" smtClean="0">
                <a:latin typeface="Times New Roman"/>
                <a:ea typeface="Times New Roman"/>
              </a:rPr>
              <a:t> Н. Петрова (наук. </a:t>
            </a:r>
            <a:r>
              <a:rPr lang="ru-RU" sz="1400" dirty="0" err="1" smtClean="0">
                <a:latin typeface="Times New Roman"/>
                <a:ea typeface="Times New Roman"/>
              </a:rPr>
              <a:t>керівник</a:t>
            </a:r>
            <a:r>
              <a:rPr lang="ru-RU" sz="1400" dirty="0" smtClean="0">
                <a:latin typeface="Times New Roman"/>
                <a:ea typeface="Times New Roman"/>
              </a:rPr>
              <a:t>), Г. Плиса, Т. </a:t>
            </a:r>
            <a:r>
              <a:rPr lang="ru-RU" sz="1400" dirty="0" err="1" smtClean="0">
                <a:latin typeface="Times New Roman"/>
                <a:ea typeface="Times New Roman"/>
              </a:rPr>
              <a:t>Жигун</a:t>
            </a:r>
            <a:r>
              <a:rPr lang="ru-RU" sz="1400" dirty="0" smtClean="0">
                <a:latin typeface="Times New Roman"/>
                <a:ea typeface="Times New Roman"/>
              </a:rPr>
              <a:t>. </a:t>
            </a:r>
            <a:r>
              <a:rPr lang="ru-RU" sz="1400" dirty="0" err="1" smtClean="0">
                <a:latin typeface="Times New Roman"/>
                <a:ea typeface="Times New Roman"/>
              </a:rPr>
              <a:t>Київ</a:t>
            </a:r>
            <a:r>
              <a:rPr lang="ru-RU" sz="1400" dirty="0" smtClean="0">
                <a:latin typeface="Times New Roman"/>
                <a:ea typeface="Times New Roman"/>
              </a:rPr>
              <a:t> : ДП </a:t>
            </a:r>
            <a:r>
              <a:rPr lang="ru-RU" sz="1400" dirty="0" err="1" smtClean="0">
                <a:latin typeface="Times New Roman"/>
                <a:ea typeface="Times New Roman"/>
              </a:rPr>
              <a:t>УкрНДНЦ</a:t>
            </a:r>
            <a:r>
              <a:rPr lang="ru-RU" sz="1400" dirty="0" smtClean="0">
                <a:latin typeface="Times New Roman"/>
                <a:ea typeface="Times New Roman"/>
              </a:rPr>
              <a:t>, 2017. 16 с.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466707296"/>
              </p:ext>
            </p:extLst>
          </p:nvPr>
        </p:nvGraphicFramePr>
        <p:xfrm>
          <a:off x="0" y="908720"/>
          <a:ext cx="9144000" cy="2763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852936"/>
            <a:ext cx="86409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Особливості викладу </a:t>
            </a: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таблиць, малюнків, схем, гістограм, додатків й технічні вимоги щодо форматування тексту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регламентуються </a:t>
            </a: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Положенням про курсові роботи в педагогічному фаховому коледжі комунального закладу вищої освіти «</a:t>
            </a:r>
            <a:r>
              <a:rPr lang="uk-UA" sz="2700" b="1" dirty="0" err="1" smtClean="0">
                <a:latin typeface="Times New Roman" pitchFamily="18" charset="0"/>
                <a:cs typeface="Times New Roman" pitchFamily="18" charset="0"/>
              </a:rPr>
              <a:t>Хортицька</a:t>
            </a: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 національна навчально-реабілітаційна академія» Запорізької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обласної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ради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*.</a:t>
            </a:r>
            <a:endParaRPr lang="uk-UA" sz="27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903893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uk-UA" sz="1400" dirty="0" smtClean="0">
                <a:latin typeface="Times New Roman"/>
                <a:ea typeface="Times New Roman"/>
              </a:rPr>
              <a:t>Про курсові роботи в педагогічному фаховому коледжі комунального закладу вищої освіти «</a:t>
            </a:r>
            <a:r>
              <a:rPr lang="uk-UA" sz="1400" dirty="0" err="1" smtClean="0">
                <a:latin typeface="Times New Roman"/>
                <a:ea typeface="Times New Roman"/>
              </a:rPr>
              <a:t>Хортицька</a:t>
            </a:r>
            <a:r>
              <a:rPr lang="uk-UA" sz="1400" dirty="0" smtClean="0">
                <a:latin typeface="Times New Roman"/>
                <a:ea typeface="Times New Roman"/>
              </a:rPr>
              <a:t> національна навчально-реабілітаційна академія» Запорізької обласної ради : положення. Запоріжжя, 2020. URL : https://drive.google.com/file/d/1quvBgwGSOhjl8m5Qh5d5XqOk GNhnU6I8/ </a:t>
            </a:r>
            <a:r>
              <a:rPr lang="uk-UA" sz="1400" dirty="0" err="1" smtClean="0">
                <a:latin typeface="Times New Roman"/>
                <a:ea typeface="Times New Roman"/>
              </a:rPr>
              <a:t>view</a:t>
            </a:r>
            <a:r>
              <a:rPr lang="uk-UA" sz="1400" dirty="0" smtClean="0">
                <a:latin typeface="Times New Roman"/>
                <a:ea typeface="Times New Roman"/>
              </a:rPr>
              <a:t> (дата звернення : 10.03.2021).</a:t>
            </a:r>
            <a:endParaRPr lang="uk-UA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224547714"/>
              </p:ext>
            </p:extLst>
          </p:nvPr>
        </p:nvGraphicFramePr>
        <p:xfrm>
          <a:off x="0" y="980728"/>
          <a:ext cx="9144000" cy="2691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140968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Процедура підготовки до захисту й захист курсової роботи здійснюється згідно із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Положенням про курсові роботи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у ВСП ЕПФК ЗНУ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Так, не пізніше, ніж за два тижні до захисту курсова робота друкується та подається керівнику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НЕ на рецензування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як вказано у Положенні, </a:t>
            </a:r>
            <a:r>
              <a:rPr lang="uk-UA" u="sng" dirty="0" smtClean="0">
                <a:latin typeface="Times New Roman" pitchFamily="18" charset="0"/>
                <a:cs typeface="Times New Roman" pitchFamily="18" charset="0"/>
              </a:rPr>
              <a:t>а на написання відгуку.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Олена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Семеног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зазначає «на курсове, дипломне, магістерське дослідження відгук подає науковий керівник; автором рецензії, як правило, є фахівець тієї самої, або спорідненої галузі, до якої належить і рецензований документ»**.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93467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**</a:t>
            </a:r>
            <a:r>
              <a:rPr lang="uk-UA" sz="1200" dirty="0" err="1" smtClean="0">
                <a:latin typeface="Times New Roman" pitchFamily="18" charset="0"/>
                <a:cs typeface="Times New Roman" pitchFamily="18" charset="0"/>
              </a:rPr>
              <a:t>Семеног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 О. М. Культура мовлення дослідника у науковій діяльності. Освіта дорослих: теорія, досвід, перспективи. 2010. Вип. 2. С. 85–93.</a:t>
            </a:r>
            <a:endParaRPr lang="uk-UA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551559451"/>
              </p:ext>
            </p:extLst>
          </p:nvPr>
        </p:nvGraphicFramePr>
        <p:xfrm>
          <a:off x="0" y="1196752"/>
          <a:ext cx="9144000" cy="2475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5934670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400" smtClean="0">
                <a:latin typeface="Times New Roman" pitchFamily="18" charset="0"/>
                <a:ea typeface="Calibri"/>
                <a:cs typeface="Times New Roman" pitchFamily="18" charset="0"/>
              </a:rPr>
              <a:t>*Про курсові роботи в педагогічному фаховому коледжі комунального закладу вищої освіти «Хортицька національна навчально-реабілітаційна академія» Запорізької обласної ради : положення. Запоріжжя, 2020. </a:t>
            </a:r>
            <a:r>
              <a:rPr lang="en-US" sz="1400" smtClean="0">
                <a:latin typeface="Times New Roman" pitchFamily="18" charset="0"/>
                <a:ea typeface="Calibri"/>
                <a:cs typeface="Times New Roman" pitchFamily="18" charset="0"/>
              </a:rPr>
              <a:t>URL : https://drive.google.com/file/d/1quvBgwGSOhjl8m5Qh5d5XqOk GNhnU6I8/ view (</a:t>
            </a:r>
            <a:r>
              <a:rPr lang="uk-UA" sz="1400" smtClean="0">
                <a:latin typeface="Times New Roman" pitchFamily="18" charset="0"/>
                <a:ea typeface="Calibri"/>
                <a:cs typeface="Times New Roman" pitchFamily="18" charset="0"/>
              </a:rPr>
              <a:t>дата звернення : 10.03.2021)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2770475"/>
            <a:ext cx="86409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l"/>
              </a:tabLst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Процедура захисту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курсової роботи включає декілька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етапів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*: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l"/>
              </a:tabLst>
            </a:pPr>
            <a:endParaRPr lang="uk-UA" sz="105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>
                <a:tab pos="900113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доповідь студента про зміст роботи. Заздалегідь студент складає доповідь тривалістю 5-8 хвилин. У доповіді зазначається тема курсової роботи, її актуальність та значущість, мета і завдання, стисло розкривається зміст роботи;  студент ознайомлює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із результатами власного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дослідження, висновками</a:t>
            </a:r>
            <a:r>
              <a:rPr kumimoji="0" lang="uk-U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пропозиціями;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>
                <a:tab pos="900113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запитання до змісту курсової роботи. Після стислої доповіді студент відповідає на запитання викладачів і присутніх на захисті; 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>
                <a:tab pos="900113" algn="l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рішення комісії щодо оцінювання курсової роботи.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3. Структурні компоненти курсової роботи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268760"/>
            <a:ext cx="828092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У структурі курсової роботи виділяють: </a:t>
            </a:r>
          </a:p>
          <a:p>
            <a:pPr indent="450215" algn="just">
              <a:spcAft>
                <a:spcPts val="0"/>
              </a:spcAft>
              <a:tabLst>
                <a:tab pos="900430" algn="l"/>
              </a:tabLst>
            </a:pPr>
            <a:endParaRPr lang="ru-RU" sz="2000" dirty="0" smtClean="0">
              <a:ea typeface="Calibri"/>
              <a:cs typeface="Calibri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 титульний аркуш;</a:t>
            </a:r>
            <a:endParaRPr lang="ru-RU" sz="2000" dirty="0" smtClean="0">
              <a:ea typeface="Calibri"/>
              <a:cs typeface="Calibri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 зміст;</a:t>
            </a:r>
            <a:endParaRPr lang="ru-RU" sz="2000" dirty="0" smtClean="0">
              <a:ea typeface="Calibri"/>
              <a:cs typeface="Calibri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 перелік умовних позначень (якщо є потреба);</a:t>
            </a:r>
            <a:endParaRPr lang="ru-RU" sz="2000" dirty="0" smtClean="0">
              <a:ea typeface="Calibri"/>
              <a:cs typeface="Calibri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 вступ;</a:t>
            </a:r>
            <a:endParaRPr lang="ru-RU" sz="2000" dirty="0" smtClean="0">
              <a:ea typeface="Calibri"/>
              <a:cs typeface="Calibri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 основну частину;</a:t>
            </a:r>
            <a:endParaRPr lang="ru-RU" sz="2000" dirty="0" smtClean="0">
              <a:ea typeface="Calibri"/>
              <a:cs typeface="Calibri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 висновки;</a:t>
            </a:r>
            <a:endParaRPr lang="ru-RU" sz="2000" dirty="0" smtClean="0">
              <a:ea typeface="Calibri"/>
              <a:cs typeface="Calibri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 список використаних джерел;</a:t>
            </a:r>
            <a:endParaRPr lang="ru-RU" sz="2000" dirty="0" smtClean="0">
              <a:ea typeface="Calibri"/>
              <a:cs typeface="Calibri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 додатки.</a:t>
            </a:r>
            <a:endParaRPr lang="ru-RU" sz="2000" dirty="0">
              <a:ea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3. Структурні компоненти курсової роботи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268760"/>
            <a:ext cx="8280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900430" algn="l"/>
              </a:tabLst>
            </a:pPr>
            <a:r>
              <a:rPr lang="uk-UA" sz="2800" dirty="0" smtClean="0">
                <a:latin typeface="Times New Roman"/>
                <a:ea typeface="Calibri"/>
                <a:cs typeface="Calibri"/>
              </a:rPr>
              <a:t>Галина </a:t>
            </a:r>
            <a:r>
              <a:rPr lang="uk-UA" sz="2800" dirty="0" err="1" smtClean="0">
                <a:latin typeface="Times New Roman"/>
                <a:ea typeface="Calibri"/>
                <a:cs typeface="Calibri"/>
              </a:rPr>
              <a:t>Цехмістрова</a:t>
            </a:r>
            <a:r>
              <a:rPr lang="uk-UA" sz="2800" dirty="0" smtClean="0">
                <a:latin typeface="Times New Roman"/>
                <a:ea typeface="Calibri"/>
                <a:cs typeface="Calibri"/>
              </a:rPr>
              <a:t> зазначає, що </a:t>
            </a:r>
            <a:r>
              <a:rPr lang="uk-UA" sz="2800" b="1" dirty="0" smtClean="0">
                <a:latin typeface="Times New Roman"/>
                <a:ea typeface="Calibri"/>
                <a:cs typeface="Calibri"/>
              </a:rPr>
              <a:t>основна частина</a:t>
            </a:r>
            <a:r>
              <a:rPr lang="uk-UA" sz="2800" dirty="0" smtClean="0">
                <a:latin typeface="Times New Roman"/>
                <a:ea typeface="Calibri"/>
                <a:cs typeface="Calibri"/>
              </a:rPr>
              <a:t> курсової роботи може складатися із 3-4 розділів*: </a:t>
            </a:r>
          </a:p>
          <a:p>
            <a:pPr indent="450215" algn="just">
              <a:spcAft>
                <a:spcPts val="0"/>
              </a:spcAft>
              <a:tabLst>
                <a:tab pos="900430" algn="l"/>
              </a:tabLst>
            </a:pPr>
            <a:endParaRPr lang="uk-UA" sz="2800" dirty="0" smtClean="0">
              <a:latin typeface="Times New Roman"/>
              <a:ea typeface="Calibri"/>
              <a:cs typeface="Calibri"/>
            </a:endParaRPr>
          </a:p>
          <a:p>
            <a:pPr indent="450215" algn="just">
              <a:spcAft>
                <a:spcPts val="0"/>
              </a:spcAft>
              <a:buFont typeface="+mj-lt"/>
              <a:buAutoNum type="arabicParenR"/>
              <a:tabLst>
                <a:tab pos="719138" algn="l"/>
              </a:tabLst>
            </a:pPr>
            <a:r>
              <a:rPr lang="uk-UA" sz="2800" b="1" dirty="0" smtClean="0">
                <a:latin typeface="Times New Roman"/>
                <a:ea typeface="Calibri"/>
                <a:cs typeface="Calibri"/>
              </a:rPr>
              <a:t>перший</a:t>
            </a:r>
            <a:r>
              <a:rPr lang="uk-UA" sz="2800" dirty="0" smtClean="0">
                <a:latin typeface="Times New Roman"/>
                <a:ea typeface="Calibri"/>
                <a:cs typeface="Calibri"/>
              </a:rPr>
              <a:t> присвячується теоретико-методологічним аспектам досліджуваної теми;</a:t>
            </a:r>
          </a:p>
          <a:p>
            <a:pPr indent="450215" algn="just">
              <a:spcAft>
                <a:spcPts val="0"/>
              </a:spcAft>
              <a:buFont typeface="+mj-lt"/>
              <a:buAutoNum type="arabicParenR"/>
              <a:tabLst>
                <a:tab pos="719138" algn="l"/>
              </a:tabLst>
            </a:pPr>
            <a:r>
              <a:rPr lang="uk-UA" sz="2800" b="1" dirty="0" smtClean="0">
                <a:latin typeface="Times New Roman"/>
                <a:ea typeface="Calibri"/>
                <a:cs typeface="Calibri"/>
              </a:rPr>
              <a:t>другий</a:t>
            </a:r>
            <a:r>
              <a:rPr lang="uk-UA" sz="2800" dirty="0" smtClean="0">
                <a:latin typeface="Times New Roman"/>
                <a:ea typeface="Calibri"/>
                <a:cs typeface="Calibri"/>
              </a:rPr>
              <a:t> – методичним підходам та діагностичним засобам;</a:t>
            </a:r>
          </a:p>
          <a:p>
            <a:pPr indent="450215" algn="just">
              <a:spcAft>
                <a:spcPts val="0"/>
              </a:spcAft>
              <a:buFont typeface="+mj-lt"/>
              <a:buAutoNum type="arabicParenR"/>
              <a:tabLst>
                <a:tab pos="719138" algn="l"/>
              </a:tabLst>
            </a:pPr>
            <a:r>
              <a:rPr lang="uk-UA" sz="2800" b="1" dirty="0" smtClean="0">
                <a:latin typeface="Times New Roman"/>
                <a:ea typeface="Calibri"/>
                <a:cs typeface="Calibri"/>
              </a:rPr>
              <a:t>третій</a:t>
            </a:r>
            <a:r>
              <a:rPr lang="uk-UA" sz="2800" dirty="0" smtClean="0">
                <a:latin typeface="Times New Roman"/>
                <a:ea typeface="Calibri"/>
                <a:cs typeface="Calibri"/>
              </a:rPr>
              <a:t> – аналізу стану об’єкту дослідження;</a:t>
            </a:r>
          </a:p>
          <a:p>
            <a:pPr indent="450215" algn="just">
              <a:spcAft>
                <a:spcPts val="0"/>
              </a:spcAft>
              <a:buFont typeface="+mj-lt"/>
              <a:buAutoNum type="arabicParenR"/>
              <a:tabLst>
                <a:tab pos="719138" algn="l"/>
              </a:tabLst>
            </a:pPr>
            <a:r>
              <a:rPr lang="uk-UA" sz="2800" b="1" dirty="0" smtClean="0">
                <a:latin typeface="Times New Roman"/>
                <a:ea typeface="Calibri"/>
                <a:cs typeface="Calibri"/>
              </a:rPr>
              <a:t>четвертий</a:t>
            </a:r>
            <a:r>
              <a:rPr lang="uk-UA" sz="2800" dirty="0" smtClean="0">
                <a:latin typeface="Times New Roman"/>
                <a:ea typeface="Calibri"/>
                <a:cs typeface="Calibri"/>
              </a:rPr>
              <a:t> – рекомендаціям та пропозиціям щодо вирішення досліджуваної проблеми. </a:t>
            </a:r>
            <a:endParaRPr lang="ru-RU" sz="2000" dirty="0">
              <a:ea typeface="Calibri"/>
              <a:cs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6165304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Цехмістрова</a:t>
            </a:r>
            <a:r>
              <a:rPr lang="ru-RU" sz="1400" dirty="0" smtClean="0">
                <a:latin typeface="Times New Roman"/>
                <a:ea typeface="Times New Roman"/>
              </a:rPr>
              <a:t> Г. С. </a:t>
            </a:r>
            <a:r>
              <a:rPr lang="ru-RU" sz="1400" dirty="0" err="1" smtClean="0">
                <a:latin typeface="Times New Roman"/>
                <a:ea typeface="Times New Roman"/>
              </a:rPr>
              <a:t>Основи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наукових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досліджень</a:t>
            </a:r>
            <a:r>
              <a:rPr lang="ru-RU" sz="1400" dirty="0" smtClean="0">
                <a:latin typeface="Times New Roman"/>
                <a:ea typeface="Times New Roman"/>
              </a:rPr>
              <a:t> : </a:t>
            </a:r>
            <a:r>
              <a:rPr lang="ru-RU" sz="1400" dirty="0" err="1" smtClean="0">
                <a:latin typeface="Times New Roman"/>
                <a:ea typeface="Times New Roman"/>
              </a:rPr>
              <a:t>навчальний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посібник</a:t>
            </a:r>
            <a:r>
              <a:rPr lang="ru-RU" sz="1400" dirty="0" smtClean="0">
                <a:latin typeface="Times New Roman"/>
                <a:ea typeface="Times New Roman"/>
              </a:rPr>
              <a:t>. </a:t>
            </a:r>
            <a:r>
              <a:rPr lang="ru-RU" sz="1400" dirty="0" err="1" smtClean="0">
                <a:latin typeface="Times New Roman"/>
                <a:ea typeface="Times New Roman"/>
              </a:rPr>
              <a:t>Київ</a:t>
            </a:r>
            <a:r>
              <a:rPr lang="ru-RU" sz="1400" dirty="0" smtClean="0">
                <a:latin typeface="Times New Roman"/>
                <a:ea typeface="Times New Roman"/>
              </a:rPr>
              <a:t> : </a:t>
            </a:r>
            <a:r>
              <a:rPr lang="ru-RU" sz="1400" dirty="0" err="1" smtClean="0">
                <a:latin typeface="Times New Roman"/>
                <a:ea typeface="Times New Roman"/>
              </a:rPr>
              <a:t>Видавничий</a:t>
            </a:r>
            <a:r>
              <a:rPr lang="ru-RU" sz="1400" dirty="0" smtClean="0">
                <a:latin typeface="Times New Roman"/>
                <a:ea typeface="Times New Roman"/>
              </a:rPr>
              <a:t> </a:t>
            </a:r>
            <a:r>
              <a:rPr lang="ru-RU" sz="1400" dirty="0" err="1" smtClean="0">
                <a:latin typeface="Times New Roman"/>
                <a:ea typeface="Times New Roman"/>
              </a:rPr>
              <a:t>Дім</a:t>
            </a:r>
            <a:r>
              <a:rPr lang="ru-RU" sz="1400" dirty="0" smtClean="0">
                <a:latin typeface="Times New Roman"/>
                <a:ea typeface="Times New Roman"/>
              </a:rPr>
              <a:t> «Слово», 2003. 240 </a:t>
            </a:r>
            <a:r>
              <a:rPr lang="ru-RU" sz="1400" dirty="0" err="1" smtClean="0">
                <a:latin typeface="Times New Roman"/>
                <a:ea typeface="Times New Roman"/>
              </a:rPr>
              <a:t>c</a:t>
            </a:r>
            <a:r>
              <a:rPr lang="ru-RU" sz="1400" dirty="0" smtClean="0">
                <a:latin typeface="Times New Roman"/>
                <a:ea typeface="Times New Roman"/>
              </a:rPr>
              <a:t>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3. Структурні компоненти курсової роботи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1268760"/>
            <a:ext cx="86409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900430" algn="l"/>
              </a:tabLst>
            </a:pPr>
            <a:r>
              <a:rPr lang="uk-UA" sz="3200" smtClean="0">
                <a:latin typeface="Times New Roman"/>
                <a:ea typeface="Calibri"/>
                <a:cs typeface="Calibri"/>
              </a:rPr>
              <a:t>Кожен розділ чи підрозділ </a:t>
            </a:r>
            <a:br>
              <a:rPr lang="uk-UA" sz="3200" smtClean="0">
                <a:latin typeface="Times New Roman"/>
                <a:ea typeface="Calibri"/>
                <a:cs typeface="Calibri"/>
              </a:rPr>
            </a:br>
            <a:r>
              <a:rPr lang="uk-UA" sz="3200" smtClean="0">
                <a:latin typeface="Times New Roman"/>
                <a:ea typeface="Calibri"/>
                <a:cs typeface="Calibri"/>
              </a:rPr>
              <a:t>повинен мати таку схему*: </a:t>
            </a:r>
          </a:p>
          <a:p>
            <a:pPr algn="ctr">
              <a:spcAft>
                <a:spcPts val="0"/>
              </a:spcAft>
              <a:tabLst>
                <a:tab pos="900430" algn="l"/>
              </a:tabLst>
            </a:pPr>
            <a:endParaRPr lang="uk-UA" sz="3200" smtClean="0">
              <a:latin typeface="Times New Roman"/>
              <a:ea typeface="Calibri"/>
              <a:cs typeface="Calibri"/>
            </a:endParaRPr>
          </a:p>
          <a:p>
            <a:pPr>
              <a:spcAft>
                <a:spcPts val="0"/>
              </a:spcAft>
              <a:tabLst>
                <a:tab pos="900430" algn="l"/>
              </a:tabLst>
            </a:pPr>
            <a:r>
              <a:rPr lang="uk-UA" sz="3200" smtClean="0">
                <a:latin typeface="Times New Roman"/>
                <a:ea typeface="Calibri"/>
                <a:cs typeface="Calibri"/>
              </a:rPr>
              <a:t>1) короткий вступ;</a:t>
            </a:r>
          </a:p>
          <a:p>
            <a:pPr>
              <a:spcAft>
                <a:spcPts val="0"/>
              </a:spcAft>
              <a:tabLst>
                <a:tab pos="900430" algn="l"/>
              </a:tabLst>
            </a:pPr>
            <a:r>
              <a:rPr lang="uk-UA" sz="3200" smtClean="0">
                <a:latin typeface="Times New Roman"/>
                <a:ea typeface="Calibri"/>
                <a:cs typeface="Calibri"/>
              </a:rPr>
              <a:t>2) факти та їх опис; </a:t>
            </a:r>
          </a:p>
          <a:p>
            <a:pPr>
              <a:spcAft>
                <a:spcPts val="0"/>
              </a:spcAft>
              <a:tabLst>
                <a:tab pos="900430" algn="l"/>
              </a:tabLst>
            </a:pPr>
            <a:r>
              <a:rPr lang="uk-UA" sz="3200" smtClean="0">
                <a:latin typeface="Times New Roman"/>
                <a:ea typeface="Calibri"/>
                <a:cs typeface="Calibri"/>
              </a:rPr>
              <a:t>3) проведення дослідження на основі обраного наукового методологічного апарату; </a:t>
            </a:r>
          </a:p>
          <a:p>
            <a:pPr>
              <a:spcAft>
                <a:spcPts val="0"/>
              </a:spcAft>
              <a:tabLst>
                <a:tab pos="900430" algn="l"/>
              </a:tabLst>
            </a:pPr>
            <a:r>
              <a:rPr lang="uk-UA" sz="3200" smtClean="0">
                <a:latin typeface="Times New Roman"/>
                <a:ea typeface="Calibri"/>
                <a:cs typeface="Calibri"/>
              </a:rPr>
              <a:t>4) підведення підсумків. </a:t>
            </a:r>
            <a:endParaRPr lang="uk-UA" sz="2400">
              <a:ea typeface="Calibri"/>
              <a:cs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400" smtClean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ru-RU" sz="1400" smtClean="0">
                <a:latin typeface="Times New Roman" pitchFamily="18" charset="0"/>
                <a:ea typeface="Calibri"/>
                <a:cs typeface="Times New Roman" pitchFamily="18" charset="0"/>
              </a:rPr>
              <a:t> Цехмістрова Г. С. Основи наукових досліджень : навчальний посібник. Київ : Видавничий Дім «Слово», 2003. 240 c.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3. Структурні компоненти курсової роботи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772816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900430" algn="l"/>
              </a:tabLst>
            </a:pPr>
            <a:r>
              <a:rPr lang="uk-UA" sz="3200" smtClean="0">
                <a:latin typeface="Times New Roman"/>
                <a:ea typeface="Calibri"/>
                <a:cs typeface="Calibri"/>
              </a:rPr>
              <a:t>До загальних вимог курсової роботи відноситься також певний </a:t>
            </a:r>
            <a:r>
              <a:rPr lang="uk-UA" sz="3200" b="1" smtClean="0">
                <a:latin typeface="Times New Roman"/>
                <a:ea typeface="Calibri"/>
                <a:cs typeface="Calibri"/>
              </a:rPr>
              <a:t>стандарт об’єму </a:t>
            </a:r>
            <a:r>
              <a:rPr lang="uk-UA" sz="3200" smtClean="0">
                <a:latin typeface="Times New Roman"/>
                <a:ea typeface="Calibri"/>
                <a:cs typeface="Calibri"/>
              </a:rPr>
              <a:t>– зазвичай, розмір основної частини (без списку використаних джерел та додатків) має відповідати </a:t>
            </a:r>
            <a:r>
              <a:rPr lang="uk-UA" sz="3200" b="1" smtClean="0">
                <a:latin typeface="Times New Roman"/>
                <a:ea typeface="Calibri"/>
                <a:cs typeface="Calibri"/>
              </a:rPr>
              <a:t>20–25 сторінок тексту </a:t>
            </a:r>
            <a:r>
              <a:rPr lang="uk-UA" sz="3200" smtClean="0">
                <a:latin typeface="Times New Roman"/>
                <a:ea typeface="Calibri"/>
                <a:cs typeface="Calibri"/>
              </a:rPr>
              <a:t>(один друкований аркуш)*</a:t>
            </a:r>
            <a:endParaRPr lang="uk-UA" sz="2400">
              <a:ea typeface="Calibri"/>
              <a:cs typeface="Calibri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33478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400" smtClean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ru-RU" sz="1400" smtClean="0">
                <a:latin typeface="Times New Roman" pitchFamily="18" charset="0"/>
                <a:ea typeface="Calibri"/>
                <a:cs typeface="Times New Roman" pitchFamily="18" charset="0"/>
              </a:rPr>
              <a:t>Яремчук В. Основи науково-дослідної роботи студентів : навчальний посібник для студентів факультетів гуманітарного профілю. Острог : Національний університет «Острозька академія», 2012. 56 с.</a:t>
            </a: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1. Загальна характеристика курсової роботи.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268760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4000" i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/>
            <a:r>
              <a:rPr lang="uk-UA" sz="40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 Курсова робота</a:t>
            </a:r>
            <a:r>
              <a:rPr lang="uk-UA" sz="4000" dirty="0" smtClean="0">
                <a:latin typeface="Times New Roman" pitchFamily="18" charset="0"/>
                <a:ea typeface="Calibri"/>
                <a:cs typeface="Times New Roman" pitchFamily="18" charset="0"/>
              </a:rPr>
              <a:t> – це самостійне навчально-наукове дослідження здобувача, яке виконується з певної навчальної дисципліни або з окремих її розділів*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5934670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b="1" smtClean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uk-UA" smtClean="0">
                <a:latin typeface="Times New Roman"/>
                <a:ea typeface="Calibri"/>
                <a:cs typeface="Times New Roman"/>
              </a:rPr>
              <a:t>Основи методології та організації наукових досліджень : навч. посіб. для студентів, курсантів, аспірантів і ад’юнтів / за ред. А. Є. Конверського. Київ : Центр учбової літератури, 2010. 352 с.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1. Загальна характеристика курсової роботи.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124744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Курсова робота, як самостійне навчально-наукове дослідження, </a:t>
            </a:r>
            <a:r>
              <a:rPr lang="uk-UA" sz="2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сприяє набуттю </a:t>
            </a:r>
            <a:r>
              <a:rPr lang="uk-UA" sz="2400" b="1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компетенцій</a:t>
            </a:r>
            <a:r>
              <a:rPr lang="uk-UA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, які відповідають п’ятому рівню Національної рамки кваліфікацій*, шляхом отримання необхідних знань, умінь, навичок тощо: </a:t>
            </a:r>
          </a:p>
          <a:p>
            <a:pPr algn="ctr"/>
            <a:endParaRPr lang="uk-UA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arenR"/>
            </a:pPr>
            <a:r>
              <a:rPr lang="uk-UA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здатності застосовувати здобуті знання під час розв’язання конкретних проблем;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вміння самостійно проводити пошук і аналіз джерел інформації;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sz="2800" dirty="0" smtClean="0">
                <a:latin typeface="Times New Roman" pitchFamily="18" charset="0"/>
                <a:ea typeface="Calibri"/>
                <a:cs typeface="Times New Roman" pitchFamily="18" charset="0"/>
              </a:rPr>
              <a:t>вміння систематизувати здобуті теоретичні знання з вивченої навчальної дисципліни;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5934670"/>
            <a:ext cx="86409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uk-UA" sz="1400" dirty="0" smtClean="0">
                <a:latin typeface="Times New Roman"/>
                <a:ea typeface="Times New Roman"/>
              </a:rPr>
              <a:t>Національна рамка кваліфікацій : додаток до постанови Кабінету Міністрів України від 23 листопада 2011 р. № 1341 (в редакції постанови Кабінету Міністрів України від 25 червня 2020 р. № 519). Київ, 2011. URL : https://zakon.rada.gov.ua/laws/show/1341-2011-%D0%BF#Text (дата звернення : 10.03.2021).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1. Загальна характеристика курсової роботи.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484784"/>
            <a:ext cx="91440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smtClean="0">
                <a:latin typeface="Times New Roman" pitchFamily="18" charset="0"/>
                <a:ea typeface="Calibri"/>
                <a:cs typeface="Times New Roman" pitchFamily="18" charset="0"/>
              </a:rPr>
              <a:t>Курсова роботи, як самостійне навчально-наукове дослідження, сприяє набуттю компетенцій, які відповідають п’ятому рівню Національної рамки кваліфікацій*, шляхом отримання необхідних знань, умінь, навичок тощо: </a:t>
            </a:r>
          </a:p>
          <a:p>
            <a:pPr algn="ctr"/>
            <a:endParaRPr lang="uk-UA" sz="240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457200" lvl="2" indent="-457200" algn="just">
              <a:buFont typeface="+mj-lt"/>
              <a:buAutoNum type="arabicParenR" startAt="4"/>
            </a:pPr>
            <a:r>
              <a:rPr lang="ru-RU" sz="2800" smtClean="0">
                <a:latin typeface="Times New Roman" pitchFamily="18" charset="0"/>
                <a:ea typeface="Calibri"/>
                <a:cs typeface="Times New Roman" pitchFamily="18" charset="0"/>
              </a:rPr>
              <a:t>здатності до самостійного осмислення проблеми, творчого критичного її дослідження; </a:t>
            </a:r>
          </a:p>
          <a:p>
            <a:pPr marL="457200" lvl="2" indent="-457200" algn="just">
              <a:buFont typeface="+mj-lt"/>
              <a:buAutoNum type="arabicParenR" startAt="4"/>
            </a:pPr>
            <a:r>
              <a:rPr lang="ru-RU" sz="2800" smtClean="0">
                <a:latin typeface="Times New Roman" pitchFamily="18" charset="0"/>
                <a:ea typeface="Calibri"/>
                <a:cs typeface="Times New Roman" pitchFamily="18" charset="0"/>
              </a:rPr>
              <a:t>вміння правильно організувати власну дослідницьку діяльність, узагальнювати фактичний матеріал та формулювати висновки.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5934670"/>
            <a:ext cx="86409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900430" algn="l"/>
              </a:tabLst>
            </a:pPr>
            <a:r>
              <a:rPr lang="uk-UA" sz="14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*</a:t>
            </a:r>
            <a:r>
              <a:rPr lang="uk-UA" sz="1400" dirty="0" smtClean="0">
                <a:latin typeface="Times New Roman"/>
                <a:ea typeface="Times New Roman"/>
              </a:rPr>
              <a:t>Національна рамка кваліфікацій : додаток до постанови Кабінету Міністрів України від 23 листопада 2011 р. № 1341 (в редакції постанови Кабінету Міністрів України від 25 червня 2020 р. № 519). Київ, 2011. URL : https://zakon.rada.gov.ua/laws/show/1341-2011-%D0%BF#Text (дата звернення : 10.03.2021).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1. Загальна характеристика курсової роботи.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2060848"/>
            <a:ext cx="86409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/>
            <a:r>
              <a:rPr lang="uk-UA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Текст курсових робіт можна використати для подальшого написання та оформлення наукової доповіді, реферату, статті, тез тощо. </a:t>
            </a:r>
          </a:p>
          <a:p>
            <a:pPr indent="361950" algn="just"/>
            <a:endParaRPr lang="uk-UA" sz="32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indent="361950" algn="just"/>
            <a:r>
              <a:rPr lang="uk-UA" sz="3200" dirty="0" smtClean="0">
                <a:latin typeface="Times New Roman" pitchFamily="18" charset="0"/>
                <a:ea typeface="Calibri"/>
                <a:cs typeface="Times New Roman" pitchFamily="18" charset="0"/>
              </a:rPr>
              <a:t>Елементи наукового пошуку, які містяться в курсових роботах, можуть знайти відображення в бакалаврській роботі.</a:t>
            </a:r>
            <a:endParaRPr lang="uk-UA" sz="36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268760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Етапи підготовки курсової роботи</a:t>
            </a:r>
          </a:p>
          <a:p>
            <a:r>
              <a:rPr lang="uk-UA" sz="24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uk-UA" sz="240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0" y="1844824"/>
          <a:ext cx="9144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214022491"/>
              </p:ext>
            </p:extLst>
          </p:nvPr>
        </p:nvGraphicFramePr>
        <p:xfrm>
          <a:off x="323528" y="1268760"/>
          <a:ext cx="8820472" cy="2403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dirty="0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244334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Підготовчий етап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включає:</a:t>
            </a:r>
          </a:p>
          <a:p>
            <a:endParaRPr lang="uk-UA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1) вибір теми курсової роботи;</a:t>
            </a: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2) огляд джерел інформації;</a:t>
            </a: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3) визначення об’єкта, предмета, мети, завдань дослідження та складання плану курсової роботи.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875528796"/>
              </p:ext>
            </p:extLst>
          </p:nvPr>
        </p:nvGraphicFramePr>
        <p:xfrm>
          <a:off x="0" y="1052736"/>
          <a:ext cx="9144000" cy="2619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3808" y="440377"/>
            <a:ext cx="61206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2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1400" b="1" smtClean="0">
                <a:latin typeface="Times New Roman"/>
                <a:ea typeface="Calibri"/>
              </a:rPr>
              <a:t>2. Етапи підготовки та виконання курсових робіт.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140968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починається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конспектування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курсової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Проаналізований і систематизований матеріал викладається відповідно до укладеного змісту. 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Зміст підрозділу треба розкривати логічно, уникаючи безсистемного викладення фактів: одне узагальнення не повинно суперечити іншому, а, навпаки, підкріплювати його.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8879</TotalTime>
  <Words>1880</Words>
  <Application>Microsoft Office PowerPoint</Application>
  <PresentationFormat>Экран (4:3)</PresentationFormat>
  <Paragraphs>234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olya</dc:creator>
  <cp:lastModifiedBy>Serg</cp:lastModifiedBy>
  <cp:revision>434</cp:revision>
  <dcterms:created xsi:type="dcterms:W3CDTF">2020-12-11T12:19:44Z</dcterms:created>
  <dcterms:modified xsi:type="dcterms:W3CDTF">2023-04-18T15:20:51Z</dcterms:modified>
</cp:coreProperties>
</file>