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0C7712-1F70-4516-AF29-24EEBF2942BA}">
          <p14:sldIdLst>
            <p14:sldId id="256"/>
            <p14:sldId id="257"/>
            <p14:sldId id="262"/>
            <p14:sldId id="261"/>
            <p14:sldId id="258"/>
            <p14:sldId id="259"/>
            <p14:sldId id="260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4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5AF7-33E8-4BCF-885D-D4052EC6264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04D2-ED07-4DEB-97B7-7CE7A504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489" y="2068810"/>
            <a:ext cx="9144000" cy="2177874"/>
          </a:xfrm>
        </p:spPr>
        <p:txBody>
          <a:bodyPr/>
          <a:lstStyle/>
          <a:p>
            <a:r>
              <a:rPr lang="uk-UA" dirty="0" smtClean="0"/>
              <a:t>ТЕОРІЯ І МЕТОДИКА СПІВПРАЦІ З РОДИНОЮ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4230" y="4246684"/>
            <a:ext cx="4073769" cy="1494693"/>
          </a:xfrm>
        </p:spPr>
        <p:txBody>
          <a:bodyPr/>
          <a:lstStyle/>
          <a:p>
            <a:r>
              <a:rPr lang="uk-UA" dirty="0" smtClean="0"/>
              <a:t>Викладач Волошко Т.В.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75" y="964043"/>
            <a:ext cx="1002250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0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584" y="365125"/>
            <a:ext cx="9129215" cy="904117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результати навчання: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531" y="1269242"/>
            <a:ext cx="7887268" cy="4907721"/>
          </a:xfrm>
        </p:spPr>
        <p:txBody>
          <a:bodyPr/>
          <a:lstStyle/>
          <a:p>
            <a:pPr lvl="0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пошук, аналіз та синтез інформації з різних джерел для розв’язування завдань спеціальності, відтворювати факти (дати, події, принцип й закономірності суспільного розвитку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 причинно-наслідкові зв’язки між подіями, явищами, робити висновки, аргументувати свої думки;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окреслювати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завдання, форми взаємодії «родина– заклад дошкільної освіти – початкова школа» та їх реалізація в умовах закладів освіти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2173359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333" y="278342"/>
            <a:ext cx="10515600" cy="5424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«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Дитина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—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дзеркало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сім'ї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: як у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краплі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води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відбивається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сонце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— так у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дітях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відбивається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моральна чистота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й батька.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Завдання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школи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батьків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—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дати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кожній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дитині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щастя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</a:t>
            </a:r>
          </a:p>
          <a:p>
            <a:endParaRPr lang="ru-RU" sz="4000" dirty="0"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RU" sz="40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О. </a:t>
            </a:r>
            <a:r>
              <a:rPr lang="ru-RU" sz="40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Сухомлинський</a:t>
            </a:r>
            <a:endParaRPr lang="en-US" sz="4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8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1" y="951978"/>
            <a:ext cx="8734567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Мета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курсу «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ТЕОРІЯ І МЕТОДИКА СПІВПРАЦІ З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РОДИНАМИ»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2257" y="2600148"/>
            <a:ext cx="7547212" cy="42578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теоретична та практична підготовка здобувачів фахової </a:t>
            </a:r>
            <a:r>
              <a:rPr lang="uk-UA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передвищої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 освіти до організації взаємодії з батьками вихованців, набуття уміння </a:t>
            </a:r>
            <a:r>
              <a:rPr lang="uk-UA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проєктувати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 систему роботи з ними; </a:t>
            </a:r>
            <a:endParaRPr lang="uk-UA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сприяння 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розвиткові </a:t>
            </a:r>
            <a:r>
              <a:rPr lang="uk-UA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професійно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-значущих властивостей особистості майбутніх педагогів, творчого ставлення до професійної діяльності.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3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9" y="177421"/>
            <a:ext cx="6605516" cy="1037230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Основні завдання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221" y="1214652"/>
            <a:ext cx="9184944" cy="5363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усвідомлення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майбутніми фахівцями важливості соціальної ролі сім’ї</a:t>
            </a: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особливості співпраці сімейного і суспільного виховання, знайомство їх з видами, особливостями, функціями сучасної сім’ї; </a:t>
            </a:r>
            <a:endParaRPr lang="uk-UA" sz="3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розкриття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змісту основних форм співпраці з родиною, </a:t>
            </a:r>
            <a:endParaRPr lang="uk-UA" sz="3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знайомство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з особливостями, сучасними тенденціями розвитку сімейного виховання.</a:t>
            </a:r>
            <a:endParaRPr lang="en-US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0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5" y="941695"/>
            <a:ext cx="8188657" cy="57184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>
                <a:latin typeface="Bookman Old Style" panose="02050604050505020204" pitchFamily="18" charset="0"/>
              </a:rPr>
              <a:t>Батьки віддають дитину до садочка чи школи з надією, що вона потрапить до рук розумного, досвідченого педагога, який забезпечить її належне навчання і виховання. </a:t>
            </a:r>
          </a:p>
          <a:p>
            <a:pPr marL="0" indent="0">
              <a:buNone/>
            </a:pPr>
            <a:r>
              <a:rPr lang="uk-UA" sz="3200" dirty="0" smtClean="0">
                <a:latin typeface="Bookman Old Style" panose="02050604050505020204" pitchFamily="18" charset="0"/>
              </a:rPr>
              <a:t>Хибною є думка окремих батьків, що виховання дітей — справа лише школи. </a:t>
            </a:r>
          </a:p>
          <a:p>
            <a:pPr marL="0" indent="0">
              <a:buNone/>
            </a:pPr>
            <a:r>
              <a:rPr lang="uk-UA" sz="3200" dirty="0" smtClean="0">
                <a:latin typeface="Bookman Old Style" panose="02050604050505020204" pitchFamily="18" charset="0"/>
              </a:rPr>
              <a:t>Сім’я посідає важливе значення для виховання дітей від перших днів їхнього життя до п'яти-шести років. Проте роль сім'ї з віком дитини не зменшується, а інколи навіть збільшує своє значення.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823" y="133114"/>
            <a:ext cx="5854890" cy="808582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Методи навчання</a:t>
            </a:r>
            <a:endParaRPr lang="en-US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4" y="1064525"/>
            <a:ext cx="7560860" cy="55000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розгляд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ситуацій, ігрове виконання творчих завдань,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ділові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заняття-ділова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заняття-навчальна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штурм, робота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44" y="17393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61"/>
            <a:ext cx="10515600" cy="1445028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ДИСЦИПЛІНИ ВКЛЮЧАЄ НАСТУПНІ ТЕМИ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414" y="1825624"/>
            <a:ext cx="9253183" cy="487542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Взаємовплив сімейного і суспільного виховання (історичний аспект)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Заклад дошкільної освіти - сім’я – школа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Форми і методи взаємодії із сім’єю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Сім’я як основа соціалізації особистості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Теоретико-методологічні основи сімейного виховання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Роль членів родини у сімейному вихованні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Педагогічна просвіта сучасних батьків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Співпраця з родинами як умова запобігання конфліктів батьків і дітей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8" y="132854"/>
            <a:ext cx="2132676" cy="21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00251"/>
            <a:ext cx="11546005" cy="1815152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Згідно з вимогами освітньо-професійної програми (програмні результати навчання) здобувачі освіти повинні </a:t>
            </a:r>
            <a:r>
              <a:rPr lang="uk-UA" sz="3600" b="1" dirty="0" smtClean="0"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набути:</a:t>
            </a:r>
            <a:endParaRPr lang="en-US" sz="36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1978925"/>
            <a:ext cx="10208525" cy="45992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Загальні компетентності:</a:t>
            </a:r>
            <a:r>
              <a:rPr lang="uk-UA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знання в практичних ситуаціях;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 та управляти часом;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розуміння предметної галузі та розуміння професії;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 на основі етичних міркувань (мотивів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вчитися і оволодівати сучасними знаннями;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інформаційних і комунікаційних технологій.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70" y="1532316"/>
            <a:ext cx="2847975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70" y="5134970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36" y="477672"/>
            <a:ext cx="10057263" cy="5786650"/>
          </a:xfrm>
        </p:spPr>
        <p:txBody>
          <a:bodyPr/>
          <a:lstStyle/>
          <a:p>
            <a:pPr marL="0" lvl="0" indent="0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Спеціальні </a:t>
            </a:r>
            <a:r>
              <a:rPr lang="uk-UA" sz="3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(фахові) компетентності: </a:t>
            </a:r>
            <a:endParaRPr lang="uk-UA" sz="36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та надавати педагогічну допомогу учням та консультативну психолого-педагогічну – батькам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здійснювати просвітницьку та профілактичну роботу відповідно до запиту;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 межі своєї компетентності та дотримуватися норм професійної етики; 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активного залучення батьків до освітнього процесу на засадах партнерства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4681182"/>
            <a:ext cx="3478900" cy="1897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84" y="4345318"/>
            <a:ext cx="2992912" cy="22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77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507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Monotype Corsiva</vt:lpstr>
      <vt:lpstr>Times New Roman</vt:lpstr>
      <vt:lpstr>Wingdings</vt:lpstr>
      <vt:lpstr>Тема Office</vt:lpstr>
      <vt:lpstr>ТЕОРІЯ І МЕТОДИКА СПІВПРАЦІ З РОДИНОЮ</vt:lpstr>
      <vt:lpstr>Презентация PowerPoint</vt:lpstr>
      <vt:lpstr>Мета курсу «ТЕОРІЯ І МЕТОДИКА СПІВПРАЦІ З РОДИНАМИ»</vt:lpstr>
      <vt:lpstr>Основні завдання</vt:lpstr>
      <vt:lpstr>Презентация PowerPoint</vt:lpstr>
      <vt:lpstr>Методи навчання</vt:lpstr>
      <vt:lpstr>ПРОГРАМА ДИСЦИПЛІНИ ВКЛЮЧАЄ НАСТУПНІ ТЕМИ</vt:lpstr>
      <vt:lpstr>Згідно з вимогами освітньо-професійної програми (програмні результати навчання) здобувачі освіти повинні набути:</vt:lpstr>
      <vt:lpstr>Презентация PowerPoint</vt:lpstr>
      <vt:lpstr>Програмні результати навчання: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І МЕТОДИКА СПІВПРАЦІ З РОДИНОЮ</dc:title>
  <dc:creator>Admin</dc:creator>
  <cp:lastModifiedBy>Admin</cp:lastModifiedBy>
  <cp:revision>13</cp:revision>
  <dcterms:created xsi:type="dcterms:W3CDTF">2022-02-13T19:14:10Z</dcterms:created>
  <dcterms:modified xsi:type="dcterms:W3CDTF">2022-02-16T20:28:07Z</dcterms:modified>
</cp:coreProperties>
</file>