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82" r:id="rId4"/>
    <p:sldId id="283" r:id="rId5"/>
    <p:sldId id="284" r:id="rId6"/>
    <p:sldId id="285" r:id="rId7"/>
    <p:sldId id="289" r:id="rId8"/>
    <p:sldId id="286" r:id="rId9"/>
    <p:sldId id="287" r:id="rId10"/>
    <p:sldId id="288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4" autoAdjust="0"/>
    <p:restoredTop sz="94669" autoAdjust="0"/>
  </p:normalViewPr>
  <p:slideViewPr>
    <p:cSldViewPr>
      <p:cViewPr>
        <p:scale>
          <a:sx n="90" d="100"/>
          <a:sy n="90" d="100"/>
        </p:scale>
        <p:origin x="-106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04C1-BD16-4A8B-AB68-D9EC9CBC4C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DE71C9-435C-4BE2-8157-B6D7DDEADA5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04C1-BD16-4A8B-AB68-D9EC9CBC4C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71C9-435C-4BE2-8157-B6D7DDEAD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04C1-BD16-4A8B-AB68-D9EC9CBC4C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71C9-435C-4BE2-8157-B6D7DDEADA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04C1-BD16-4A8B-AB68-D9EC9CBC4C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DE71C9-435C-4BE2-8157-B6D7DDEADA5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04C1-BD16-4A8B-AB68-D9EC9CBC4C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DE71C9-435C-4BE2-8157-B6D7DDEADA5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04C1-BD16-4A8B-AB68-D9EC9CBC4C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DE71C9-435C-4BE2-8157-B6D7DDEADA5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04C1-BD16-4A8B-AB68-D9EC9CBC4C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DE71C9-435C-4BE2-8157-B6D7DDEADA5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04C1-BD16-4A8B-AB68-D9EC9CBC4C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DE71C9-435C-4BE2-8157-B6D7DDEADA5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04C1-BD16-4A8B-AB68-D9EC9CBC4C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DE71C9-435C-4BE2-8157-B6D7DDEADA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04C1-BD16-4A8B-AB68-D9EC9CBC4C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DE71C9-435C-4BE2-8157-B6D7DDEADA5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04C1-BD16-4A8B-AB68-D9EC9CBC4C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DE71C9-435C-4BE2-8157-B6D7DDEADA5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9D204C1-BD16-4A8B-AB68-D9EC9CBC4C3D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3DE71C9-435C-4BE2-8157-B6D7DDEADA5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uk.wikipedia.org/wiki/%D0%9E%D0%B1%D0%BB%D0%BE%D0%B3%D0%B0_%D0%91%D1%96%D0%BB%D0%BE%D1%97_%D0%A6%D0%B5%D1%80%D0%BA%D0%B2%D0%B8_1702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64" y="170080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Лекція № 10</a:t>
            </a:r>
            <a:r>
              <a:rPr lang="uk-UA" sz="3600" dirty="0"/>
              <a:t>. Українські землі наприкінці ХVІІ – у першій половині ХVІІІ ст.</a:t>
            </a:r>
            <a:endParaRPr lang="ru-RU" sz="36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66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/>
              <a:t>Полта́вська би́тва</a:t>
            </a:r>
            <a:r>
              <a:rPr lang="vi-VN" sz="2400" dirty="0"/>
              <a:t> — визначна баталія під час Великої Північної війни між арміями Карла </a:t>
            </a:r>
            <a:r>
              <a:rPr lang="en-GB" sz="2400" dirty="0" smtClean="0"/>
              <a:t>XII</a:t>
            </a:r>
            <a:r>
              <a:rPr lang="en-GB" sz="2400" dirty="0"/>
              <a:t> </a:t>
            </a:r>
            <a:r>
              <a:rPr lang="vi-VN" sz="2400" dirty="0"/>
              <a:t>та Петра </a:t>
            </a:r>
            <a:r>
              <a:rPr lang="en-GB" sz="2400" dirty="0"/>
              <a:t>I. </a:t>
            </a:r>
            <a:r>
              <a:rPr lang="vi-VN" sz="2400" dirty="0"/>
              <a:t>Відбулася 27 червня (8 липня) 1709 року поблизу Полтави.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1749009"/>
            <a:ext cx="7812360" cy="495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124744"/>
            <a:ext cx="8928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400" dirty="0"/>
              <a:t>Повстання під проводом С. Палія (1702–1704 рр.).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93" y="1863408"/>
            <a:ext cx="2893613" cy="47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824" y="0"/>
            <a:ext cx="5976664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П</a:t>
            </a:r>
            <a:r>
              <a:rPr lang="ru-RU" sz="1900" b="1" dirty="0" err="1"/>
              <a:t>овстання</a:t>
            </a:r>
            <a:r>
              <a:rPr lang="ru-RU" sz="1900" b="1" dirty="0"/>
              <a:t> </a:t>
            </a:r>
            <a:r>
              <a:rPr lang="ru-RU" sz="1900" b="1" dirty="0" err="1"/>
              <a:t>Палія</a:t>
            </a:r>
            <a:r>
              <a:rPr lang="ru-RU" sz="1900" dirty="0"/>
              <a:t> (</a:t>
            </a:r>
            <a:r>
              <a:rPr lang="ru-RU" sz="1900" b="1" dirty="0" err="1"/>
              <a:t>Паліївщина</a:t>
            </a:r>
            <a:r>
              <a:rPr lang="ru-RU" sz="1900" dirty="0"/>
              <a:t>) — </a:t>
            </a:r>
            <a:r>
              <a:rPr lang="ru-RU" sz="1900" dirty="0" err="1"/>
              <a:t>козацько-селянське</a:t>
            </a:r>
            <a:r>
              <a:rPr lang="ru-RU" sz="1900" dirty="0"/>
              <a:t> </a:t>
            </a:r>
            <a:r>
              <a:rPr lang="ru-RU" sz="1900" dirty="0" err="1"/>
              <a:t>повстання</a:t>
            </a:r>
            <a:r>
              <a:rPr lang="ru-RU" sz="1900" dirty="0"/>
              <a:t> </a:t>
            </a:r>
            <a:r>
              <a:rPr lang="ru-RU" sz="1900" dirty="0" err="1"/>
              <a:t>під</a:t>
            </a:r>
            <a:r>
              <a:rPr lang="ru-RU" sz="1900" dirty="0"/>
              <a:t> проводом </a:t>
            </a:r>
            <a:r>
              <a:rPr lang="ru-RU" sz="1900" dirty="0" err="1"/>
              <a:t>Фастівського</a:t>
            </a:r>
            <a:r>
              <a:rPr lang="ru-RU" sz="1900" dirty="0"/>
              <a:t> полковника Семена </a:t>
            </a:r>
            <a:r>
              <a:rPr lang="ru-RU" sz="1900" dirty="0" err="1" smtClean="0"/>
              <a:t>Палія</a:t>
            </a:r>
            <a:r>
              <a:rPr lang="ru-RU" sz="1900" dirty="0"/>
              <a:t> в 1702—1704 </a:t>
            </a:r>
            <a:r>
              <a:rPr lang="ru-RU" sz="1900" dirty="0" err="1"/>
              <a:t>рр</a:t>
            </a:r>
            <a:r>
              <a:rPr lang="ru-RU" sz="1900" dirty="0"/>
              <a:t>.</a:t>
            </a:r>
          </a:p>
          <a:p>
            <a:r>
              <a:rPr lang="ru-RU" sz="1900" dirty="0"/>
              <a:t>В 1699 </a:t>
            </a:r>
            <a:r>
              <a:rPr lang="ru-RU" sz="1900" dirty="0" err="1"/>
              <a:t>році</a:t>
            </a:r>
            <a:r>
              <a:rPr lang="ru-RU" sz="1900" dirty="0"/>
              <a:t> сейм </a:t>
            </a:r>
            <a:r>
              <a:rPr lang="ru-RU" sz="1900" dirty="0" err="1"/>
              <a:t>Речі</a:t>
            </a:r>
            <a:r>
              <a:rPr lang="ru-RU" sz="1900" dirty="0"/>
              <a:t> </a:t>
            </a:r>
            <a:r>
              <a:rPr lang="ru-RU" sz="1900" dirty="0" err="1"/>
              <a:t>Посполитої</a:t>
            </a:r>
            <a:r>
              <a:rPr lang="ru-RU" sz="1900" dirty="0"/>
              <a:t> </a:t>
            </a:r>
            <a:r>
              <a:rPr lang="ru-RU" sz="1900" dirty="0" err="1"/>
              <a:t>прийняв</a:t>
            </a:r>
            <a:r>
              <a:rPr lang="ru-RU" sz="1900" dirty="0"/>
              <a:t> </a:t>
            </a:r>
            <a:r>
              <a:rPr lang="ru-RU" sz="1900" dirty="0" err="1"/>
              <a:t>рішення</a:t>
            </a:r>
            <a:r>
              <a:rPr lang="ru-RU" sz="1900" dirty="0"/>
              <a:t> про </a:t>
            </a:r>
            <a:r>
              <a:rPr lang="ru-RU" sz="1900" dirty="0" err="1"/>
              <a:t>ліквідацію</a:t>
            </a:r>
            <a:r>
              <a:rPr lang="ru-RU" sz="1900" dirty="0"/>
              <a:t> </a:t>
            </a:r>
            <a:r>
              <a:rPr lang="ru-RU" sz="1900" dirty="0" err="1"/>
              <a:t>козацтва</a:t>
            </a:r>
            <a:r>
              <a:rPr lang="ru-RU" sz="1900" dirty="0"/>
              <a:t> на </a:t>
            </a:r>
            <a:r>
              <a:rPr lang="ru-RU" sz="1900" dirty="0" err="1"/>
              <a:t>підпольській</a:t>
            </a:r>
            <a:r>
              <a:rPr lang="ru-RU" sz="1900" dirty="0"/>
              <a:t> </a:t>
            </a:r>
            <a:r>
              <a:rPr lang="ru-RU" sz="1900" dirty="0" err="1"/>
              <a:t>Україні</a:t>
            </a:r>
            <a:r>
              <a:rPr lang="ru-RU" sz="1900" dirty="0"/>
              <a:t>. 1702 р. </a:t>
            </a:r>
            <a:r>
              <a:rPr lang="ru-RU" sz="1900" dirty="0" err="1"/>
              <a:t>представники</a:t>
            </a:r>
            <a:r>
              <a:rPr lang="ru-RU" sz="1900" dirty="0"/>
              <a:t> </a:t>
            </a:r>
            <a:r>
              <a:rPr lang="ru-RU" sz="1900" dirty="0" err="1"/>
              <a:t>української</a:t>
            </a:r>
            <a:r>
              <a:rPr lang="ru-RU" sz="1900" dirty="0"/>
              <a:t> </a:t>
            </a:r>
            <a:r>
              <a:rPr lang="ru-RU" sz="1900" dirty="0" err="1"/>
              <a:t>шляхти</a:t>
            </a:r>
            <a:r>
              <a:rPr lang="ru-RU" sz="1900" dirty="0"/>
              <a:t>, </a:t>
            </a:r>
            <a:r>
              <a:rPr lang="ru-RU" sz="1900" dirty="0" err="1"/>
              <a:t>козаків</a:t>
            </a:r>
            <a:r>
              <a:rPr lang="ru-RU" sz="1900" dirty="0"/>
              <a:t>, </a:t>
            </a:r>
            <a:r>
              <a:rPr lang="ru-RU" sz="1900" dirty="0" err="1"/>
              <a:t>міщан</a:t>
            </a:r>
            <a:r>
              <a:rPr lang="ru-RU" sz="1900" dirty="0"/>
              <a:t> та </a:t>
            </a:r>
            <a:r>
              <a:rPr lang="ru-RU" sz="1900" dirty="0" err="1"/>
              <a:t>духівництва</a:t>
            </a:r>
            <a:r>
              <a:rPr lang="ru-RU" sz="1900" dirty="0"/>
              <a:t> </a:t>
            </a:r>
            <a:r>
              <a:rPr lang="ru-RU" sz="1900" dirty="0" err="1"/>
              <a:t>ухвалили</a:t>
            </a:r>
            <a:r>
              <a:rPr lang="ru-RU" sz="1900" dirty="0"/>
              <a:t> на </a:t>
            </a:r>
            <a:r>
              <a:rPr lang="ru-RU" sz="1900" dirty="0" err="1"/>
              <a:t>нараді</a:t>
            </a:r>
            <a:r>
              <a:rPr lang="ru-RU" sz="1900" dirty="0"/>
              <a:t> у </a:t>
            </a:r>
            <a:r>
              <a:rPr lang="ru-RU" sz="1900" dirty="0" err="1"/>
              <a:t>Фастові</a:t>
            </a:r>
            <a:r>
              <a:rPr lang="ru-RU" sz="1900" dirty="0"/>
              <a:t> </a:t>
            </a:r>
            <a:r>
              <a:rPr lang="ru-RU" sz="1900" dirty="0" err="1"/>
              <a:t>підняти</a:t>
            </a:r>
            <a:r>
              <a:rPr lang="ru-RU" sz="1900" dirty="0"/>
              <a:t> </a:t>
            </a:r>
            <a:r>
              <a:rPr lang="ru-RU" sz="1900" dirty="0" err="1"/>
              <a:t>антипольське</a:t>
            </a:r>
            <a:r>
              <a:rPr lang="ru-RU" sz="1900" dirty="0"/>
              <a:t> </a:t>
            </a:r>
            <a:r>
              <a:rPr lang="ru-RU" sz="1900" dirty="0" err="1"/>
              <a:t>повстання</a:t>
            </a:r>
            <a:r>
              <a:rPr lang="ru-RU" sz="1900" dirty="0"/>
              <a:t>. У </a:t>
            </a:r>
            <a:r>
              <a:rPr lang="ru-RU" sz="1900" dirty="0" err="1"/>
              <a:t>червні</a:t>
            </a:r>
            <a:r>
              <a:rPr lang="ru-RU" sz="1900" dirty="0"/>
              <a:t> того ж року </a:t>
            </a:r>
            <a:r>
              <a:rPr lang="ru-RU" sz="1900" dirty="0" err="1"/>
              <a:t>воно</a:t>
            </a:r>
            <a:r>
              <a:rPr lang="ru-RU" sz="1900" dirty="0"/>
              <a:t> </a:t>
            </a:r>
            <a:r>
              <a:rPr lang="ru-RU" sz="1900" dirty="0" err="1"/>
              <a:t>розпочалося</a:t>
            </a:r>
            <a:r>
              <a:rPr lang="ru-RU" sz="1900" dirty="0"/>
              <a:t> </a:t>
            </a:r>
            <a:r>
              <a:rPr lang="ru-RU" sz="1900" dirty="0" err="1"/>
              <a:t>збройними</a:t>
            </a:r>
            <a:r>
              <a:rPr lang="ru-RU" sz="1900" dirty="0"/>
              <a:t> </a:t>
            </a:r>
            <a:r>
              <a:rPr lang="ru-RU" sz="1900" dirty="0" err="1"/>
              <a:t>виступами</a:t>
            </a:r>
            <a:r>
              <a:rPr lang="ru-RU" sz="1900" dirty="0"/>
              <a:t> на </a:t>
            </a:r>
            <a:r>
              <a:rPr lang="ru-RU" sz="1900" dirty="0" err="1"/>
              <a:t>Поділлі</a:t>
            </a:r>
            <a:r>
              <a:rPr lang="ru-RU" sz="1900" dirty="0"/>
              <a:t> та </a:t>
            </a:r>
            <a:r>
              <a:rPr lang="ru-RU" sz="1900" dirty="0" err="1"/>
              <a:t>Брацлавщині</a:t>
            </a:r>
            <a:r>
              <a:rPr lang="ru-RU" sz="1900" dirty="0"/>
              <a:t> й </a:t>
            </a:r>
            <a:r>
              <a:rPr lang="ru-RU" sz="1900" dirty="0" err="1"/>
              <a:t>невдовзі</a:t>
            </a:r>
            <a:r>
              <a:rPr lang="ru-RU" sz="1900" dirty="0"/>
              <a:t> </a:t>
            </a:r>
            <a:r>
              <a:rPr lang="ru-RU" sz="1900" dirty="0" err="1"/>
              <a:t>охопило</a:t>
            </a:r>
            <a:r>
              <a:rPr lang="ru-RU" sz="1900" dirty="0"/>
              <a:t> </a:t>
            </a:r>
            <a:r>
              <a:rPr lang="ru-RU" sz="1900" dirty="0" err="1"/>
              <a:t>Київщину</a:t>
            </a:r>
            <a:r>
              <a:rPr lang="ru-RU" sz="1900" dirty="0"/>
              <a:t> і </a:t>
            </a:r>
            <a:r>
              <a:rPr lang="ru-RU" sz="1900" dirty="0" err="1"/>
              <a:t>Волинь</a:t>
            </a:r>
            <a:r>
              <a:rPr lang="ru-RU" sz="1900" dirty="0"/>
              <a:t>.</a:t>
            </a:r>
          </a:p>
          <a:p>
            <a:r>
              <a:rPr lang="ru-RU" sz="1900" dirty="0" err="1"/>
              <a:t>Окрім</a:t>
            </a:r>
            <a:r>
              <a:rPr lang="ru-RU" sz="1900" dirty="0"/>
              <a:t> </a:t>
            </a:r>
            <a:r>
              <a:rPr lang="ru-RU" sz="1900" dirty="0" err="1"/>
              <a:t>Палія</a:t>
            </a:r>
            <a:r>
              <a:rPr lang="ru-RU" sz="1900" dirty="0"/>
              <a:t> </a:t>
            </a:r>
            <a:r>
              <a:rPr lang="ru-RU" sz="1900" dirty="0" err="1"/>
              <a:t>повстанців</a:t>
            </a:r>
            <a:r>
              <a:rPr lang="ru-RU" sz="1900" dirty="0"/>
              <a:t> </a:t>
            </a:r>
            <a:r>
              <a:rPr lang="ru-RU" sz="1900" dirty="0" err="1"/>
              <a:t>очолили</a:t>
            </a:r>
            <a:r>
              <a:rPr lang="ru-RU" sz="1900" dirty="0"/>
              <a:t> </a:t>
            </a:r>
            <a:r>
              <a:rPr lang="ru-RU" sz="1900" dirty="0" err="1"/>
              <a:t>Самійло</a:t>
            </a:r>
            <a:r>
              <a:rPr lang="ru-RU" sz="1900" dirty="0"/>
              <a:t> Самусь та Захар </a:t>
            </a:r>
            <a:r>
              <a:rPr lang="ru-RU" sz="1900" dirty="0" err="1"/>
              <a:t>Іскра</a:t>
            </a:r>
            <a:r>
              <a:rPr lang="ru-RU" sz="1900" dirty="0"/>
              <a:t>. </a:t>
            </a:r>
            <a:r>
              <a:rPr lang="ru-RU" sz="1900" dirty="0" err="1"/>
              <a:t>Восени</a:t>
            </a:r>
            <a:r>
              <a:rPr lang="ru-RU" sz="1900" dirty="0"/>
              <a:t> </a:t>
            </a:r>
            <a:r>
              <a:rPr lang="ru-RU" sz="1900" dirty="0" err="1"/>
              <a:t>повстанці</a:t>
            </a:r>
            <a:r>
              <a:rPr lang="ru-RU" sz="1900" dirty="0"/>
              <a:t> </a:t>
            </a:r>
            <a:r>
              <a:rPr lang="ru-RU" sz="1900" dirty="0" err="1"/>
              <a:t>захопили</a:t>
            </a:r>
            <a:r>
              <a:rPr lang="ru-RU" sz="1900" dirty="0"/>
              <a:t> </a:t>
            </a:r>
            <a:r>
              <a:rPr lang="ru-RU" sz="1900" dirty="0" err="1" smtClean="0">
                <a:hlinkClick r:id="rId2" tooltip="Облога Білої Церкви 1702"/>
              </a:rPr>
              <a:t>Білу</a:t>
            </a:r>
            <a:r>
              <a:rPr lang="ru-RU" sz="1900" dirty="0" smtClean="0">
                <a:hlinkClick r:id="rId2" tooltip="Облога Білої Церкви 1702"/>
              </a:rPr>
              <a:t> </a:t>
            </a:r>
            <a:r>
              <a:rPr lang="ru-RU" sz="1900" dirty="0" err="1" smtClean="0">
                <a:hlinkClick r:id="rId2" tooltip="Облога Білої Церкви 1702"/>
              </a:rPr>
              <a:t>Церкву</a:t>
            </a:r>
            <a:r>
              <a:rPr lang="ru-RU" sz="1900" dirty="0" smtClean="0"/>
              <a:t>, </a:t>
            </a:r>
            <a:r>
              <a:rPr lang="ru-RU" sz="1900" dirty="0" err="1" smtClean="0"/>
              <a:t>Немирів</a:t>
            </a:r>
            <a:r>
              <a:rPr lang="ru-RU" sz="1900" dirty="0"/>
              <a:t>, </a:t>
            </a:r>
            <a:r>
              <a:rPr lang="ru-RU" sz="1900" dirty="0" err="1"/>
              <a:t>Бердичів</a:t>
            </a:r>
            <a:r>
              <a:rPr lang="ru-RU" sz="1900" dirty="0"/>
              <a:t>, Бар та </a:t>
            </a:r>
            <a:r>
              <a:rPr lang="ru-RU" sz="1900" dirty="0" err="1"/>
              <a:t>інші</a:t>
            </a:r>
            <a:r>
              <a:rPr lang="ru-RU" sz="1900" dirty="0"/>
              <a:t> </a:t>
            </a:r>
            <a:r>
              <a:rPr lang="ru-RU" sz="1900" dirty="0" err="1"/>
              <a:t>міста</a:t>
            </a:r>
            <a:r>
              <a:rPr lang="ru-RU" sz="1900" dirty="0"/>
              <a:t>. 1703 р. </a:t>
            </a:r>
            <a:r>
              <a:rPr lang="ru-RU" sz="1900" dirty="0" err="1"/>
              <a:t>війська</a:t>
            </a:r>
            <a:r>
              <a:rPr lang="ru-RU" sz="1900" dirty="0"/>
              <a:t> </a:t>
            </a:r>
            <a:r>
              <a:rPr lang="ru-RU" sz="1900" dirty="0" err="1"/>
              <a:t>Речі</a:t>
            </a:r>
            <a:r>
              <a:rPr lang="ru-RU" sz="1900" dirty="0"/>
              <a:t> </a:t>
            </a:r>
            <a:r>
              <a:rPr lang="ru-RU" sz="1900" dirty="0" err="1"/>
              <a:t>Посполитої</a:t>
            </a:r>
            <a:r>
              <a:rPr lang="ru-RU" sz="1900" dirty="0"/>
              <a:t>, </a:t>
            </a:r>
            <a:r>
              <a:rPr lang="ru-RU" sz="1900" dirty="0" err="1"/>
              <a:t>здолавши</a:t>
            </a:r>
            <a:r>
              <a:rPr lang="ru-RU" sz="1900" dirty="0"/>
              <a:t> </a:t>
            </a:r>
            <a:r>
              <a:rPr lang="ru-RU" sz="1900" dirty="0" err="1"/>
              <a:t>опір</a:t>
            </a:r>
            <a:r>
              <a:rPr lang="ru-RU" sz="1900" dirty="0"/>
              <a:t> </a:t>
            </a:r>
            <a:r>
              <a:rPr lang="ru-RU" sz="1900" dirty="0" err="1"/>
              <a:t>українських</a:t>
            </a:r>
            <a:r>
              <a:rPr lang="ru-RU" sz="1900" dirty="0"/>
              <a:t> </a:t>
            </a:r>
            <a:r>
              <a:rPr lang="ru-RU" sz="1900" dirty="0" err="1"/>
              <a:t>повстанців</a:t>
            </a:r>
            <a:r>
              <a:rPr lang="ru-RU" sz="1900" dirty="0"/>
              <a:t>, установили контроль над </a:t>
            </a:r>
            <a:r>
              <a:rPr lang="ru-RU" sz="1900" dirty="0" err="1"/>
              <a:t>Поділлям</a:t>
            </a:r>
            <a:r>
              <a:rPr lang="ru-RU" sz="1900" dirty="0"/>
              <a:t> та </a:t>
            </a:r>
            <a:r>
              <a:rPr lang="ru-RU" sz="1900" dirty="0" err="1"/>
              <a:t>Брацлавщиною</a:t>
            </a:r>
            <a:r>
              <a:rPr lang="ru-RU" sz="1900" dirty="0"/>
              <a:t>, але </a:t>
            </a:r>
            <a:r>
              <a:rPr lang="ru-RU" sz="1900" dirty="0" err="1"/>
              <a:t>Київщина</a:t>
            </a:r>
            <a:r>
              <a:rPr lang="ru-RU" sz="1900" dirty="0"/>
              <a:t> </a:t>
            </a:r>
            <a:r>
              <a:rPr lang="ru-RU" sz="1900" dirty="0" err="1"/>
              <a:t>залишалася</a:t>
            </a:r>
            <a:r>
              <a:rPr lang="ru-RU" sz="1900" dirty="0"/>
              <a:t> </a:t>
            </a:r>
            <a:r>
              <a:rPr lang="ru-RU" sz="1900" dirty="0" err="1"/>
              <a:t>під</a:t>
            </a:r>
            <a:r>
              <a:rPr lang="ru-RU" sz="1900" dirty="0"/>
              <a:t> </a:t>
            </a:r>
            <a:r>
              <a:rPr lang="ru-RU" sz="1900" dirty="0" err="1"/>
              <a:t>владою</a:t>
            </a:r>
            <a:r>
              <a:rPr lang="ru-RU" sz="1900" dirty="0"/>
              <a:t> </a:t>
            </a:r>
            <a:r>
              <a:rPr lang="ru-RU" sz="1900" dirty="0" err="1"/>
              <a:t>повстанців</a:t>
            </a:r>
            <a:r>
              <a:rPr lang="ru-RU" sz="1900" dirty="0"/>
              <a:t>. 1704 р. </a:t>
            </a:r>
            <a:r>
              <a:rPr lang="ru-RU" sz="1900" dirty="0" err="1"/>
              <a:t>гетьман</a:t>
            </a:r>
            <a:r>
              <a:rPr lang="ru-RU" sz="1900" dirty="0"/>
              <a:t> </a:t>
            </a:r>
            <a:r>
              <a:rPr lang="ru-RU" sz="1900" dirty="0" err="1"/>
              <a:t>Іван</a:t>
            </a:r>
            <a:r>
              <a:rPr lang="ru-RU" sz="1900" dirty="0"/>
              <a:t> Мазепа з </a:t>
            </a:r>
            <a:r>
              <a:rPr lang="ru-RU" sz="1900" dirty="0" err="1"/>
              <a:t>українським</a:t>
            </a:r>
            <a:r>
              <a:rPr lang="ru-RU" sz="1900" dirty="0"/>
              <a:t> </a:t>
            </a:r>
            <a:r>
              <a:rPr lang="ru-RU" sz="1900" dirty="0" err="1"/>
              <a:t>військом</a:t>
            </a:r>
            <a:r>
              <a:rPr lang="ru-RU" sz="1900" dirty="0"/>
              <a:t> </a:t>
            </a:r>
            <a:r>
              <a:rPr lang="ru-RU" sz="1900" dirty="0" err="1"/>
              <a:t>перейшов</a:t>
            </a:r>
            <a:r>
              <a:rPr lang="ru-RU" sz="1900" dirty="0"/>
              <a:t> на </a:t>
            </a:r>
            <a:r>
              <a:rPr lang="ru-RU" sz="1900" dirty="0" err="1"/>
              <a:t>Правобережжя</a:t>
            </a:r>
            <a:r>
              <a:rPr lang="ru-RU" sz="1900" dirty="0"/>
              <a:t> і </a:t>
            </a:r>
            <a:r>
              <a:rPr lang="ru-RU" sz="1900" dirty="0" err="1"/>
              <a:t>встановив</a:t>
            </a:r>
            <a:r>
              <a:rPr lang="ru-RU" sz="1900" dirty="0"/>
              <a:t> контроль над </a:t>
            </a:r>
            <a:r>
              <a:rPr lang="ru-RU" sz="1900" dirty="0" err="1"/>
              <a:t>Київщиною</a:t>
            </a:r>
            <a:r>
              <a:rPr lang="ru-RU" sz="1900" dirty="0"/>
              <a:t> та </a:t>
            </a:r>
            <a:r>
              <a:rPr lang="ru-RU" sz="1900" dirty="0" err="1"/>
              <a:t>сусідніми</a:t>
            </a:r>
            <a:r>
              <a:rPr lang="ru-RU" sz="1900" dirty="0"/>
              <a:t> </a:t>
            </a:r>
            <a:r>
              <a:rPr lang="ru-RU" sz="1900" dirty="0" err="1"/>
              <a:t>територіями</a:t>
            </a:r>
            <a:r>
              <a:rPr lang="ru-RU" sz="1900" dirty="0"/>
              <a:t>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488" y="1465521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2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816"/>
            <a:ext cx="4572000" cy="342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131" y="116632"/>
            <a:ext cx="583264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Після</a:t>
            </a:r>
            <a:r>
              <a:rPr lang="ru-RU" sz="2000" dirty="0"/>
              <a:t> </a:t>
            </a:r>
            <a:r>
              <a:rPr lang="ru-RU" sz="2000" dirty="0" err="1"/>
              <a:t>Карловицького</a:t>
            </a:r>
            <a:r>
              <a:rPr lang="ru-RU" sz="2000" dirty="0"/>
              <a:t> договору 1699 року, за </a:t>
            </a:r>
            <a:r>
              <a:rPr lang="ru-RU" sz="2000" dirty="0" err="1"/>
              <a:t>яким</a:t>
            </a:r>
            <a:r>
              <a:rPr lang="ru-RU" sz="2000" dirty="0"/>
              <a:t> </a:t>
            </a:r>
            <a:r>
              <a:rPr lang="ru-RU" sz="2000" dirty="0" err="1"/>
              <a:t>Османська</a:t>
            </a:r>
            <a:r>
              <a:rPr lang="ru-RU" sz="2000" dirty="0"/>
              <a:t> </a:t>
            </a:r>
            <a:r>
              <a:rPr lang="ru-RU" sz="2000" dirty="0" err="1"/>
              <a:t>імперія</a:t>
            </a:r>
            <a:r>
              <a:rPr lang="ru-RU" sz="2000" dirty="0"/>
              <a:t> </a:t>
            </a:r>
            <a:r>
              <a:rPr lang="ru-RU" sz="2000" dirty="0" err="1"/>
              <a:t>відмовилася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 </a:t>
            </a:r>
            <a:r>
              <a:rPr lang="ru-RU" sz="2000" dirty="0" err="1"/>
              <a:t>Поділля</a:t>
            </a:r>
            <a:r>
              <a:rPr lang="ru-RU" sz="2000" dirty="0"/>
              <a:t> на </a:t>
            </a:r>
            <a:r>
              <a:rPr lang="ru-RU" sz="2000" dirty="0" err="1"/>
              <a:t>користь</a:t>
            </a:r>
            <a:r>
              <a:rPr lang="ru-RU" sz="2000" dirty="0"/>
              <a:t> </a:t>
            </a:r>
            <a:r>
              <a:rPr lang="ru-RU" sz="2000" dirty="0" err="1"/>
              <a:t>Речі</a:t>
            </a:r>
            <a:r>
              <a:rPr lang="ru-RU" sz="2000" dirty="0"/>
              <a:t> </a:t>
            </a:r>
            <a:r>
              <a:rPr lang="ru-RU" sz="2000" dirty="0" err="1"/>
              <a:t>Посполитої</a:t>
            </a:r>
            <a:r>
              <a:rPr lang="ru-RU" sz="2000" dirty="0"/>
              <a:t>, уряд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вирішив</a:t>
            </a:r>
            <a:r>
              <a:rPr lang="ru-RU" sz="2000" dirty="0"/>
              <a:t> </a:t>
            </a:r>
            <a:r>
              <a:rPr lang="ru-RU" sz="2000" dirty="0" err="1"/>
              <a:t>знищити</a:t>
            </a:r>
            <a:r>
              <a:rPr lang="ru-RU" sz="2000" dirty="0"/>
              <a:t> </a:t>
            </a:r>
            <a:r>
              <a:rPr lang="ru-RU" sz="2000" dirty="0" err="1"/>
              <a:t>козацтво</a:t>
            </a:r>
            <a:r>
              <a:rPr lang="ru-RU" sz="2000" dirty="0"/>
              <a:t> на </a:t>
            </a:r>
            <a:r>
              <a:rPr lang="ru-RU" sz="2000" dirty="0" err="1"/>
              <a:t>Правобережжі</a:t>
            </a:r>
            <a:r>
              <a:rPr lang="ru-RU" sz="2000" dirty="0"/>
              <a:t>. У </a:t>
            </a:r>
            <a:r>
              <a:rPr lang="ru-RU" sz="2000" dirty="0" err="1"/>
              <a:t>червні</a:t>
            </a:r>
            <a:r>
              <a:rPr lang="ru-RU" sz="2000" dirty="0"/>
              <a:t> 1699 р. </a:t>
            </a:r>
            <a:r>
              <a:rPr lang="ru-RU" sz="2000" dirty="0" err="1"/>
              <a:t>Варшавський</a:t>
            </a:r>
            <a:r>
              <a:rPr lang="ru-RU" sz="2000" dirty="0"/>
              <a:t> сейм </a:t>
            </a:r>
            <a:r>
              <a:rPr lang="ru-RU" sz="2000" dirty="0" err="1"/>
              <a:t>ухвалив</a:t>
            </a:r>
            <a:r>
              <a:rPr lang="ru-RU" sz="2000" dirty="0"/>
              <a:t> постанову про </a:t>
            </a:r>
            <a:r>
              <a:rPr lang="ru-RU" sz="2000" dirty="0" err="1"/>
              <a:t>ліквідацію</a:t>
            </a:r>
            <a:r>
              <a:rPr lang="ru-RU" sz="2000" dirty="0"/>
              <a:t> </a:t>
            </a:r>
            <a:r>
              <a:rPr lang="ru-RU" sz="2000" dirty="0" err="1"/>
              <a:t>козацьких</a:t>
            </a:r>
            <a:r>
              <a:rPr lang="ru-RU" sz="2000" dirty="0"/>
              <a:t> </a:t>
            </a:r>
            <a:r>
              <a:rPr lang="ru-RU" sz="2000" dirty="0" err="1"/>
              <a:t>полків</a:t>
            </a:r>
            <a:r>
              <a:rPr lang="ru-RU" sz="2000" dirty="0"/>
              <a:t> у </a:t>
            </a:r>
            <a:r>
              <a:rPr lang="ru-RU" sz="2000" dirty="0" err="1"/>
              <a:t>Київському</a:t>
            </a:r>
            <a:r>
              <a:rPr lang="ru-RU" sz="2000" dirty="0"/>
              <a:t> та </a:t>
            </a:r>
            <a:r>
              <a:rPr lang="ru-RU" sz="2000" dirty="0" err="1"/>
              <a:t>Брацлавському</a:t>
            </a:r>
            <a:r>
              <a:rPr lang="ru-RU" sz="2000" dirty="0"/>
              <a:t> </a:t>
            </a:r>
            <a:r>
              <a:rPr lang="ru-RU" sz="2000" dirty="0" err="1"/>
              <a:t>воєводствах</a:t>
            </a:r>
            <a:r>
              <a:rPr lang="ru-RU" sz="2000" dirty="0"/>
              <a:t>. </a:t>
            </a:r>
            <a:r>
              <a:rPr lang="ru-RU" sz="2000" dirty="0" err="1"/>
              <a:t>Розпуск</a:t>
            </a:r>
            <a:r>
              <a:rPr lang="ru-RU" sz="2000" dirty="0"/>
              <a:t> </a:t>
            </a:r>
            <a:r>
              <a:rPr lang="ru-RU" sz="2000" dirty="0" err="1"/>
              <a:t>козацького</a:t>
            </a:r>
            <a:r>
              <a:rPr lang="ru-RU" sz="2000" dirty="0"/>
              <a:t> </a:t>
            </a:r>
            <a:r>
              <a:rPr lang="ru-RU" sz="2000" dirty="0" err="1"/>
              <a:t>війська</a:t>
            </a:r>
            <a:r>
              <a:rPr lang="ru-RU" sz="2000" dirty="0"/>
              <a:t> </a:t>
            </a:r>
            <a:r>
              <a:rPr lang="ru-RU" sz="2000" dirty="0" err="1"/>
              <a:t>мав</a:t>
            </a:r>
            <a:r>
              <a:rPr lang="ru-RU" sz="2000" dirty="0"/>
              <a:t> </a:t>
            </a:r>
            <a:r>
              <a:rPr lang="ru-RU" sz="2000" dirty="0" err="1"/>
              <a:t>відбутися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двох</a:t>
            </a:r>
            <a:r>
              <a:rPr lang="ru-RU" sz="2000" dirty="0"/>
              <a:t> </a:t>
            </a:r>
            <a:r>
              <a:rPr lang="ru-RU" sz="2000" dirty="0" err="1"/>
              <a:t>тижнів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рішення</a:t>
            </a:r>
            <a:r>
              <a:rPr lang="ru-RU" sz="2000" dirty="0"/>
              <a:t> </a:t>
            </a:r>
            <a:r>
              <a:rPr lang="ru-RU" sz="2000" dirty="0" err="1"/>
              <a:t>мотивувалося</a:t>
            </a:r>
            <a:r>
              <a:rPr lang="ru-RU" sz="2000" dirty="0"/>
              <a:t> </a:t>
            </a:r>
            <a:r>
              <a:rPr lang="ru-RU" sz="2000" dirty="0" err="1"/>
              <a:t>тим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припинення</a:t>
            </a:r>
            <a:r>
              <a:rPr lang="ru-RU" sz="2000" dirty="0"/>
              <a:t> </a:t>
            </a:r>
            <a:r>
              <a:rPr lang="ru-RU" sz="2000" dirty="0" err="1"/>
              <a:t>війни</a:t>
            </a:r>
            <a:r>
              <a:rPr lang="ru-RU" sz="2000" dirty="0"/>
              <a:t> з </a:t>
            </a:r>
            <a:r>
              <a:rPr lang="ru-RU" sz="2000" dirty="0" err="1"/>
              <a:t>Османською</a:t>
            </a:r>
            <a:r>
              <a:rPr lang="ru-RU" sz="2000" dirty="0"/>
              <a:t> </a:t>
            </a:r>
            <a:r>
              <a:rPr lang="ru-RU" sz="2000" dirty="0" err="1"/>
              <a:t>імперією</a:t>
            </a:r>
            <a:r>
              <a:rPr lang="ru-RU" sz="2000" dirty="0"/>
              <a:t> </a:t>
            </a:r>
            <a:r>
              <a:rPr lang="ru-RU" sz="2000" dirty="0" err="1"/>
              <a:t>відпала</a:t>
            </a:r>
            <a:r>
              <a:rPr lang="ru-RU" sz="2000" dirty="0"/>
              <a:t> потреба </a:t>
            </a:r>
            <a:r>
              <a:rPr lang="ru-RU" sz="2000" dirty="0" err="1"/>
              <a:t>утримувати</a:t>
            </a:r>
            <a:r>
              <a:rPr lang="ru-RU" sz="2000" dirty="0"/>
              <a:t> </a:t>
            </a:r>
            <a:r>
              <a:rPr lang="ru-RU" sz="2000" dirty="0" err="1"/>
              <a:t>козацькі</a:t>
            </a:r>
            <a:r>
              <a:rPr lang="ru-RU" sz="2000" dirty="0"/>
              <a:t> полки на </a:t>
            </a:r>
            <a:r>
              <a:rPr lang="ru-RU" sz="2000" dirty="0" err="1"/>
              <a:t>Правобережжі</a:t>
            </a:r>
            <a:r>
              <a:rPr lang="ru-RU" sz="2000" dirty="0"/>
              <a:t>. </a:t>
            </a:r>
            <a:r>
              <a:rPr lang="ru-RU" sz="2000" dirty="0" err="1"/>
              <a:t>Виконуючи</a:t>
            </a:r>
            <a:r>
              <a:rPr lang="ru-RU" sz="2000" dirty="0"/>
              <a:t> </a:t>
            </a:r>
            <a:r>
              <a:rPr lang="ru-RU" sz="2000" dirty="0" err="1"/>
              <a:t>рішення</a:t>
            </a:r>
            <a:r>
              <a:rPr lang="ru-RU" sz="2000" dirty="0"/>
              <a:t> сейму, </a:t>
            </a:r>
            <a:r>
              <a:rPr lang="ru-RU" sz="2000" dirty="0" err="1"/>
              <a:t>коронний</a:t>
            </a:r>
            <a:r>
              <a:rPr lang="ru-RU" sz="2000" dirty="0"/>
              <a:t> </a:t>
            </a:r>
            <a:r>
              <a:rPr lang="ru-RU" sz="2000" dirty="0" err="1"/>
              <a:t>гетьман</a:t>
            </a:r>
            <a:r>
              <a:rPr lang="ru-RU" sz="2000" dirty="0"/>
              <a:t> 20 </a:t>
            </a:r>
            <a:r>
              <a:rPr lang="ru-RU" sz="2000" dirty="0" err="1"/>
              <a:t>серпня</a:t>
            </a:r>
            <a:r>
              <a:rPr lang="ru-RU" sz="2000" dirty="0"/>
              <a:t> 1699 р. </a:t>
            </a:r>
            <a:r>
              <a:rPr lang="ru-RU" sz="2000" dirty="0" err="1"/>
              <a:t>звернувся</a:t>
            </a:r>
            <a:r>
              <a:rPr lang="ru-RU" sz="2000" dirty="0"/>
              <a:t> до наказного </a:t>
            </a:r>
            <a:r>
              <a:rPr lang="ru-RU" sz="2000" dirty="0" err="1"/>
              <a:t>гетьмана</a:t>
            </a:r>
            <a:r>
              <a:rPr lang="ru-RU" sz="2000" dirty="0"/>
              <a:t> </a:t>
            </a:r>
            <a:r>
              <a:rPr lang="ru-RU" sz="2000" dirty="0" err="1"/>
              <a:t>Самуїла</a:t>
            </a:r>
            <a:r>
              <a:rPr lang="ru-RU" sz="2000" dirty="0"/>
              <a:t> Самуся,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полковників</a:t>
            </a:r>
            <a:r>
              <a:rPr lang="ru-RU" sz="2000" dirty="0"/>
              <a:t> Семена </a:t>
            </a:r>
            <a:r>
              <a:rPr lang="ru-RU" sz="2000" dirty="0" err="1"/>
              <a:t>Палія</a:t>
            </a:r>
            <a:r>
              <a:rPr lang="ru-RU" sz="2000" dirty="0"/>
              <a:t>, Захара </a:t>
            </a:r>
            <a:r>
              <a:rPr lang="ru-RU" sz="2000" dirty="0" err="1"/>
              <a:t>Іскри</a:t>
            </a:r>
            <a:r>
              <a:rPr lang="ru-RU" sz="2000" dirty="0"/>
              <a:t> й </a:t>
            </a:r>
            <a:r>
              <a:rPr lang="ru-RU" sz="2000" dirty="0" err="1"/>
              <a:t>Андрія</a:t>
            </a:r>
            <a:r>
              <a:rPr lang="ru-RU" sz="2000" dirty="0"/>
              <a:t> Абазина з </a:t>
            </a:r>
            <a:r>
              <a:rPr lang="ru-RU" sz="2000" dirty="0" err="1"/>
              <a:t>універсалом</a:t>
            </a:r>
            <a:r>
              <a:rPr lang="ru-RU" sz="2000" dirty="0"/>
              <a:t>, в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вимагав</a:t>
            </a:r>
            <a:r>
              <a:rPr lang="ru-RU" sz="2000" dirty="0"/>
              <a:t> </a:t>
            </a:r>
            <a:r>
              <a:rPr lang="ru-RU" sz="2000" dirty="0" err="1"/>
              <a:t>розпустити</a:t>
            </a:r>
            <a:r>
              <a:rPr lang="ru-RU" sz="2000" dirty="0"/>
              <a:t> </a:t>
            </a:r>
            <a:r>
              <a:rPr lang="ru-RU" sz="2000" dirty="0" err="1"/>
              <a:t>козацькі</a:t>
            </a:r>
            <a:r>
              <a:rPr lang="ru-RU" sz="2000" dirty="0"/>
              <a:t> полки. Разом з </a:t>
            </a:r>
            <a:r>
              <a:rPr lang="ru-RU" sz="2000" dirty="0" err="1"/>
              <a:t>тим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оголосив</a:t>
            </a:r>
            <a:r>
              <a:rPr lang="ru-RU" sz="2000" dirty="0"/>
              <a:t> про </a:t>
            </a:r>
            <a:r>
              <a:rPr lang="ru-RU" sz="2000" dirty="0" err="1"/>
              <a:t>відрядження</a:t>
            </a:r>
            <a:r>
              <a:rPr lang="ru-RU" sz="2000" dirty="0"/>
              <a:t> на </a:t>
            </a:r>
            <a:r>
              <a:rPr lang="ru-RU" sz="2000" dirty="0" err="1"/>
              <a:t>Правобережжя</a:t>
            </a:r>
            <a:r>
              <a:rPr lang="ru-RU" sz="2000" dirty="0"/>
              <a:t> </a:t>
            </a:r>
            <a:r>
              <a:rPr lang="ru-RU" sz="2000" dirty="0" err="1"/>
              <a:t>війська</a:t>
            </a:r>
            <a:r>
              <a:rPr lang="ru-RU" sz="2000" dirty="0"/>
              <a:t> </a:t>
            </a:r>
            <a:r>
              <a:rPr lang="ru-RU" sz="2000" dirty="0" err="1"/>
              <a:t>Речі</a:t>
            </a:r>
            <a:r>
              <a:rPr lang="ru-RU" sz="2000" dirty="0"/>
              <a:t> </a:t>
            </a:r>
            <a:r>
              <a:rPr lang="ru-RU" sz="2000" dirty="0" err="1"/>
              <a:t>Посполитої</a:t>
            </a:r>
            <a:r>
              <a:rPr lang="ru-RU" sz="2000" dirty="0"/>
              <a:t>, яке </a:t>
            </a:r>
            <a:r>
              <a:rPr lang="ru-RU" sz="2000" dirty="0" err="1"/>
              <a:t>примусить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підкоритися</a:t>
            </a:r>
            <a:r>
              <a:rPr lang="ru-RU" sz="2000" dirty="0"/>
              <a:t> </a:t>
            </a:r>
            <a:r>
              <a:rPr lang="ru-RU" sz="2000" dirty="0" err="1"/>
              <a:t>державі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646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468052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Сподівання</a:t>
            </a:r>
            <a:r>
              <a:rPr lang="ru-RU" sz="2000" dirty="0"/>
              <a:t> </a:t>
            </a:r>
            <a:r>
              <a:rPr lang="ru-RU" sz="2000" dirty="0" err="1"/>
              <a:t>повстанців</a:t>
            </a:r>
            <a:r>
              <a:rPr lang="ru-RU" sz="2000" dirty="0"/>
              <a:t> на </a:t>
            </a:r>
            <a:r>
              <a:rPr lang="ru-RU" sz="2000" dirty="0" err="1"/>
              <a:t>зміну</a:t>
            </a:r>
            <a:r>
              <a:rPr lang="ru-RU" sz="2000" dirty="0"/>
              <a:t> </a:t>
            </a:r>
            <a:r>
              <a:rPr lang="ru-RU" sz="2000" dirty="0" err="1"/>
              <a:t>ситуації</a:t>
            </a:r>
            <a:r>
              <a:rPr lang="ru-RU" sz="2000" dirty="0"/>
              <a:t> </a:t>
            </a:r>
            <a:r>
              <a:rPr lang="ru-RU" sz="2000" dirty="0" err="1"/>
              <a:t>справдилися</a:t>
            </a:r>
            <a:r>
              <a:rPr lang="ru-RU" sz="2000" dirty="0"/>
              <a:t>. 1700 р. </a:t>
            </a:r>
            <a:r>
              <a:rPr lang="ru-RU" sz="2000" dirty="0" err="1"/>
              <a:t>розпочалася</a:t>
            </a:r>
            <a:r>
              <a:rPr lang="ru-RU" sz="2000" dirty="0"/>
              <a:t> </a:t>
            </a:r>
            <a:r>
              <a:rPr lang="ru-RU" sz="2000" dirty="0" err="1"/>
              <a:t>Північна</a:t>
            </a:r>
            <a:r>
              <a:rPr lang="ru-RU" sz="2000" dirty="0"/>
              <a:t> </a:t>
            </a:r>
            <a:r>
              <a:rPr lang="ru-RU" sz="2000" dirty="0" err="1"/>
              <a:t>війна</a:t>
            </a:r>
            <a:r>
              <a:rPr lang="ru-RU" sz="2000" dirty="0"/>
              <a:t>, в </a:t>
            </a:r>
            <a:r>
              <a:rPr lang="ru-RU" sz="2000" dirty="0" err="1"/>
              <a:t>якій</a:t>
            </a:r>
            <a:r>
              <a:rPr lang="ru-RU" sz="2000" dirty="0"/>
              <a:t> взяла участь і </a:t>
            </a:r>
            <a:r>
              <a:rPr lang="ru-RU" sz="2000" dirty="0" err="1"/>
              <a:t>Річ</a:t>
            </a:r>
            <a:r>
              <a:rPr lang="ru-RU" sz="2000" dirty="0"/>
              <a:t> </a:t>
            </a:r>
            <a:r>
              <a:rPr lang="ru-RU" sz="2000" dirty="0" err="1"/>
              <a:t>Посполита</a:t>
            </a:r>
            <a:r>
              <a:rPr lang="ru-RU" sz="2000" dirty="0"/>
              <a:t>.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розрядити</a:t>
            </a:r>
            <a:r>
              <a:rPr lang="ru-RU" sz="2000" dirty="0"/>
              <a:t> </a:t>
            </a:r>
            <a:r>
              <a:rPr lang="ru-RU" sz="2000" dirty="0" err="1"/>
              <a:t>напруженість</a:t>
            </a:r>
            <a:r>
              <a:rPr lang="ru-RU" sz="2000" dirty="0"/>
              <a:t> у </a:t>
            </a:r>
            <a:r>
              <a:rPr lang="ru-RU" sz="2000" dirty="0" err="1"/>
              <a:t>відносинах</a:t>
            </a:r>
            <a:r>
              <a:rPr lang="ru-RU" sz="2000" dirty="0"/>
              <a:t> з </a:t>
            </a:r>
            <a:r>
              <a:rPr lang="ru-RU" sz="2000" dirty="0" err="1"/>
              <a:t>Річчю</a:t>
            </a:r>
            <a:r>
              <a:rPr lang="ru-RU" sz="2000" dirty="0"/>
              <a:t> </a:t>
            </a:r>
            <a:r>
              <a:rPr lang="ru-RU" sz="2000" dirty="0" err="1"/>
              <a:t>Посполитою</a:t>
            </a:r>
            <a:r>
              <a:rPr lang="ru-RU" sz="2000" dirty="0"/>
              <a:t>, Семен </a:t>
            </a:r>
            <a:r>
              <a:rPr lang="ru-RU" sz="2000" dirty="0" err="1"/>
              <a:t>Палій</a:t>
            </a:r>
            <a:r>
              <a:rPr lang="ru-RU" sz="2000" dirty="0"/>
              <a:t> на </a:t>
            </a:r>
            <a:r>
              <a:rPr lang="ru-RU" sz="2000" dirty="0" err="1"/>
              <a:t>прохання</a:t>
            </a:r>
            <a:r>
              <a:rPr lang="ru-RU" sz="2000" dirty="0"/>
              <a:t> уряду </a:t>
            </a:r>
            <a:r>
              <a:rPr lang="ru-RU" sz="2000" dirty="0" err="1"/>
              <a:t>Речі</a:t>
            </a:r>
            <a:r>
              <a:rPr lang="ru-RU" sz="2000" dirty="0"/>
              <a:t> </a:t>
            </a:r>
            <a:r>
              <a:rPr lang="ru-RU" sz="2000" dirty="0" err="1"/>
              <a:t>Посполитої</a:t>
            </a:r>
            <a:r>
              <a:rPr lang="ru-RU" sz="2000" dirty="0"/>
              <a:t> послав для </a:t>
            </a:r>
            <a:r>
              <a:rPr lang="ru-RU" sz="2000" dirty="0" err="1"/>
              <a:t>участі</a:t>
            </a:r>
            <a:r>
              <a:rPr lang="ru-RU" sz="2000" dirty="0"/>
              <a:t> у </a:t>
            </a:r>
            <a:r>
              <a:rPr lang="ru-RU" sz="2000" dirty="0" err="1"/>
              <a:t>війні</a:t>
            </a:r>
            <a:r>
              <a:rPr lang="ru-RU" sz="2000" dirty="0"/>
              <a:t> з </a:t>
            </a:r>
            <a:r>
              <a:rPr lang="ru-RU" sz="2000" dirty="0" err="1"/>
              <a:t>Швецією</a:t>
            </a:r>
            <a:r>
              <a:rPr lang="ru-RU" sz="2000" dirty="0"/>
              <a:t> </a:t>
            </a:r>
            <a:r>
              <a:rPr lang="ru-RU" sz="2000" dirty="0" err="1"/>
              <a:t>загін</a:t>
            </a:r>
            <a:r>
              <a:rPr lang="ru-RU" sz="2000" dirty="0"/>
              <a:t> </a:t>
            </a:r>
            <a:r>
              <a:rPr lang="ru-RU" sz="2000" dirty="0" err="1"/>
              <a:t>кінноти</a:t>
            </a:r>
            <a:r>
              <a:rPr lang="ru-RU" sz="2000" dirty="0"/>
              <a:t> й </a:t>
            </a:r>
            <a:r>
              <a:rPr lang="ru-RU" sz="2000" dirty="0" err="1"/>
              <a:t>піхоти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Скориставшись</a:t>
            </a:r>
            <a:r>
              <a:rPr lang="ru-RU" sz="2000" dirty="0"/>
              <a:t> </a:t>
            </a:r>
            <a:r>
              <a:rPr lang="ru-RU" sz="2000" dirty="0" err="1"/>
              <a:t>деяким</a:t>
            </a:r>
            <a:r>
              <a:rPr lang="ru-RU" sz="2000" dirty="0"/>
              <a:t> </a:t>
            </a:r>
            <a:r>
              <a:rPr lang="ru-RU" sz="2000" dirty="0" err="1"/>
              <a:t>ослабленням</a:t>
            </a:r>
            <a:r>
              <a:rPr lang="ru-RU" sz="2000" dirty="0"/>
              <a:t> </a:t>
            </a:r>
            <a:r>
              <a:rPr lang="ru-RU" sz="2000" dirty="0" err="1"/>
              <a:t>Фастівського</a:t>
            </a:r>
            <a:r>
              <a:rPr lang="ru-RU" sz="2000" dirty="0"/>
              <a:t> полку, </a:t>
            </a:r>
            <a:r>
              <a:rPr lang="ru-RU" sz="2000" dirty="0" err="1"/>
              <a:t>коронний</a:t>
            </a:r>
            <a:r>
              <a:rPr lang="ru-RU" sz="2000" dirty="0"/>
              <a:t> </a:t>
            </a:r>
            <a:r>
              <a:rPr lang="ru-RU" sz="2000" dirty="0" err="1"/>
              <a:t>гетьман</a:t>
            </a:r>
            <a:r>
              <a:rPr lang="ru-RU" sz="2000" dirty="0"/>
              <a:t> </a:t>
            </a:r>
            <a:r>
              <a:rPr lang="ru-RU" sz="2000" dirty="0" err="1"/>
              <a:t>восени</a:t>
            </a:r>
            <a:r>
              <a:rPr lang="ru-RU" sz="2000" dirty="0"/>
              <a:t> 1700 р. </a:t>
            </a:r>
            <a:r>
              <a:rPr lang="ru-RU" sz="2000" dirty="0" err="1"/>
              <a:t>відрядив</a:t>
            </a:r>
            <a:r>
              <a:rPr lang="ru-RU" sz="2000" dirty="0"/>
              <a:t> у </a:t>
            </a:r>
            <a:r>
              <a:rPr lang="ru-RU" sz="2000" dirty="0" err="1"/>
              <a:t>похід</a:t>
            </a:r>
            <a:r>
              <a:rPr lang="ru-RU" sz="2000" dirty="0"/>
              <a:t> на </a:t>
            </a:r>
            <a:r>
              <a:rPr lang="ru-RU" sz="2000" dirty="0" err="1"/>
              <a:t>Фастів</a:t>
            </a:r>
            <a:r>
              <a:rPr lang="ru-RU" sz="2000" dirty="0"/>
              <a:t> 4-тисячне </a:t>
            </a:r>
            <a:r>
              <a:rPr lang="ru-RU" sz="2000" dirty="0" err="1"/>
              <a:t>військо</a:t>
            </a:r>
            <a:r>
              <a:rPr lang="ru-RU" sz="2000" dirty="0"/>
              <a:t>. До Фастова </a:t>
            </a:r>
            <a:r>
              <a:rPr lang="ru-RU" sz="2000" dirty="0" err="1"/>
              <a:t>зібралися</a:t>
            </a:r>
            <a:r>
              <a:rPr lang="ru-RU" sz="2000" dirty="0"/>
              <a:t> </a:t>
            </a:r>
            <a:r>
              <a:rPr lang="ru-RU" sz="2000" dirty="0" err="1"/>
              <a:t>козацькі</a:t>
            </a:r>
            <a:r>
              <a:rPr lang="ru-RU" sz="2000" dirty="0"/>
              <a:t> </a:t>
            </a:r>
            <a:r>
              <a:rPr lang="ru-RU" sz="2000" dirty="0" err="1"/>
              <a:t>сотні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 з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міст</a:t>
            </a:r>
            <a:r>
              <a:rPr lang="ru-RU" sz="2000" dirty="0"/>
              <a:t> і </a:t>
            </a:r>
            <a:r>
              <a:rPr lang="ru-RU" sz="2000" dirty="0" err="1"/>
              <a:t>сіл</a:t>
            </a:r>
            <a:r>
              <a:rPr lang="ru-RU" sz="2000" dirty="0"/>
              <a:t> </a:t>
            </a:r>
            <a:r>
              <a:rPr lang="ru-RU" sz="2000" dirty="0" err="1"/>
              <a:t>Волині</a:t>
            </a:r>
            <a:r>
              <a:rPr lang="ru-RU" sz="2000" dirty="0"/>
              <a:t> та </a:t>
            </a:r>
            <a:r>
              <a:rPr lang="ru-RU" sz="2000" dirty="0" err="1"/>
              <a:t>Київщини</a:t>
            </a:r>
            <a:r>
              <a:rPr lang="ru-RU" sz="2000" dirty="0"/>
              <a:t>. Вони </a:t>
            </a:r>
            <a:r>
              <a:rPr lang="ru-RU" sz="2000" dirty="0" err="1"/>
              <a:t>зміцнили</a:t>
            </a:r>
            <a:r>
              <a:rPr lang="ru-RU" sz="2000" dirty="0"/>
              <a:t> </a:t>
            </a:r>
            <a:r>
              <a:rPr lang="ru-RU" sz="2000" dirty="0" err="1"/>
              <a:t>фортецю</a:t>
            </a:r>
            <a:r>
              <a:rPr lang="ru-RU" sz="2000" dirty="0"/>
              <a:t> й </a:t>
            </a:r>
            <a:r>
              <a:rPr lang="ru-RU" sz="2000" dirty="0" err="1"/>
              <a:t>підготувалися</a:t>
            </a:r>
            <a:r>
              <a:rPr lang="ru-RU" sz="2000" dirty="0"/>
              <a:t> до </a:t>
            </a:r>
            <a:r>
              <a:rPr lang="ru-RU" sz="2000" dirty="0" err="1"/>
              <a:t>її</a:t>
            </a:r>
            <a:r>
              <a:rPr lang="ru-RU" sz="2000" dirty="0"/>
              <a:t> оборони. </a:t>
            </a:r>
            <a:r>
              <a:rPr lang="ru-RU" sz="2000" dirty="0" err="1"/>
              <a:t>Під</a:t>
            </a:r>
            <a:r>
              <a:rPr lang="ru-RU" sz="2000" dirty="0"/>
              <a:t> Фастовом </a:t>
            </a:r>
            <a:r>
              <a:rPr lang="ru-RU" sz="2000" dirty="0" err="1"/>
              <a:t>стався</a:t>
            </a:r>
            <a:r>
              <a:rPr lang="ru-RU" sz="2000" dirty="0"/>
              <a:t> </a:t>
            </a:r>
            <a:r>
              <a:rPr lang="ru-RU" sz="2000" dirty="0" err="1"/>
              <a:t>бій</a:t>
            </a:r>
            <a:r>
              <a:rPr lang="ru-RU" sz="2000" dirty="0"/>
              <a:t>, в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польсько-шляхетське</a:t>
            </a:r>
            <a:r>
              <a:rPr lang="ru-RU" sz="2000" dirty="0"/>
              <a:t> </a:t>
            </a:r>
            <a:r>
              <a:rPr lang="ru-RU" sz="2000" dirty="0" err="1"/>
              <a:t>військо</a:t>
            </a:r>
            <a:r>
              <a:rPr lang="ru-RU" sz="2000" dirty="0"/>
              <a:t> </a:t>
            </a:r>
            <a:r>
              <a:rPr lang="ru-RU" sz="2000" dirty="0" err="1"/>
              <a:t>зазнало</a:t>
            </a:r>
            <a:r>
              <a:rPr lang="ru-RU" sz="2000" dirty="0"/>
              <a:t> </a:t>
            </a:r>
            <a:r>
              <a:rPr lang="ru-RU" sz="2000" dirty="0" err="1"/>
              <a:t>поразки</a:t>
            </a:r>
            <a:r>
              <a:rPr lang="ru-RU" sz="2000" dirty="0"/>
              <a:t> й </a:t>
            </a:r>
            <a:r>
              <a:rPr lang="ru-RU" sz="2000" dirty="0" err="1"/>
              <a:t>змушене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відступити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285" y="1805066"/>
            <a:ext cx="4319715" cy="34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51845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1702 р. </a:t>
            </a:r>
            <a:r>
              <a:rPr lang="ru-RU" dirty="0" err="1"/>
              <a:t>визвольний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охопив</a:t>
            </a:r>
            <a:r>
              <a:rPr lang="ru-RU" dirty="0"/>
              <a:t> </a:t>
            </a:r>
            <a:r>
              <a:rPr lang="ru-RU" dirty="0" err="1"/>
              <a:t>Брацлавщину</a:t>
            </a:r>
            <a:r>
              <a:rPr lang="ru-RU" dirty="0"/>
              <a:t>, </a:t>
            </a:r>
            <a:r>
              <a:rPr lang="ru-RU" dirty="0" err="1"/>
              <a:t>Поділля</a:t>
            </a:r>
            <a:r>
              <a:rPr lang="ru-RU" dirty="0"/>
              <a:t> й </a:t>
            </a:r>
            <a:r>
              <a:rPr lang="ru-RU" dirty="0" err="1"/>
              <a:t>Волинь</a:t>
            </a:r>
            <a:r>
              <a:rPr lang="ru-RU" dirty="0"/>
              <a:t>. </a:t>
            </a:r>
            <a:r>
              <a:rPr lang="ru-RU" dirty="0" err="1"/>
              <a:t>Заворушення</a:t>
            </a:r>
            <a:r>
              <a:rPr lang="ru-RU" dirty="0"/>
              <a:t> </a:t>
            </a:r>
            <a:r>
              <a:rPr lang="ru-RU" dirty="0" err="1"/>
              <a:t>почалось</a:t>
            </a:r>
            <a:r>
              <a:rPr lang="ru-RU" dirty="0"/>
              <a:t> і на </a:t>
            </a:r>
            <a:r>
              <a:rPr lang="ru-RU" dirty="0" err="1"/>
              <a:t>Київщині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прибули</a:t>
            </a:r>
            <a:r>
              <a:rPr lang="ru-RU" dirty="0"/>
              <a:t> </a:t>
            </a:r>
            <a:r>
              <a:rPr lang="ru-RU" dirty="0" err="1"/>
              <a:t>польсько-шляхетські</a:t>
            </a:r>
            <a:r>
              <a:rPr lang="ru-RU" dirty="0"/>
              <a:t> загони з </a:t>
            </a:r>
            <a:r>
              <a:rPr lang="ru-RU" dirty="0" err="1"/>
              <a:t>наміром</a:t>
            </a:r>
            <a:r>
              <a:rPr lang="ru-RU" dirty="0"/>
              <a:t> </a:t>
            </a:r>
            <a:r>
              <a:rPr lang="ru-RU" dirty="0" err="1"/>
              <a:t>витіснити</a:t>
            </a:r>
            <a:r>
              <a:rPr lang="ru-RU" dirty="0"/>
              <a:t> </a:t>
            </a:r>
            <a:r>
              <a:rPr lang="ru-RU" dirty="0" err="1"/>
              <a:t>козацькі</a:t>
            </a:r>
            <a:r>
              <a:rPr lang="ru-RU" dirty="0"/>
              <a:t> полки та </a:t>
            </a:r>
            <a:r>
              <a:rPr lang="ru-RU" dirty="0" err="1"/>
              <a:t>повернути</a:t>
            </a:r>
            <a:r>
              <a:rPr lang="ru-RU" dirty="0"/>
              <a:t> </a:t>
            </a:r>
            <a:r>
              <a:rPr lang="ru-RU" dirty="0" err="1"/>
              <a:t>шляхті</a:t>
            </a:r>
            <a:r>
              <a:rPr lang="ru-RU" dirty="0"/>
              <a:t> </a:t>
            </a:r>
            <a:r>
              <a:rPr lang="ru-RU" dirty="0" err="1"/>
              <a:t>відібрані</a:t>
            </a:r>
            <a:r>
              <a:rPr lang="ru-RU" dirty="0"/>
              <a:t> </a:t>
            </a:r>
            <a:r>
              <a:rPr lang="ru-RU" dirty="0" err="1"/>
              <a:t>маєтки</a:t>
            </a:r>
            <a:r>
              <a:rPr lang="ru-RU" dirty="0"/>
              <a:t>. </a:t>
            </a: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ru-RU" dirty="0" err="1"/>
              <a:t>липня</a:t>
            </a:r>
            <a:r>
              <a:rPr lang="ru-RU" dirty="0"/>
              <a:t> 1702 р. </a:t>
            </a:r>
            <a:r>
              <a:rPr lang="ru-RU" dirty="0" err="1"/>
              <a:t>вибухнуло</a:t>
            </a:r>
            <a:r>
              <a:rPr lang="ru-RU" dirty="0"/>
              <a:t> </a:t>
            </a:r>
            <a:r>
              <a:rPr lang="ru-RU" dirty="0" err="1"/>
              <a:t>повстання</a:t>
            </a:r>
            <a:r>
              <a:rPr lang="ru-RU" dirty="0"/>
              <a:t> селян, </a:t>
            </a:r>
            <a:r>
              <a:rPr lang="ru-RU" dirty="0" err="1"/>
              <a:t>міщан</a:t>
            </a:r>
            <a:r>
              <a:rPr lang="ru-RU" dirty="0"/>
              <a:t> і </a:t>
            </a:r>
            <a:r>
              <a:rPr lang="ru-RU" dirty="0" err="1"/>
              <a:t>козаків</a:t>
            </a:r>
            <a:r>
              <a:rPr lang="ru-RU" dirty="0"/>
              <a:t> у </a:t>
            </a:r>
            <a:r>
              <a:rPr lang="ru-RU" dirty="0" err="1"/>
              <a:t>Богуславі</a:t>
            </a:r>
            <a:r>
              <a:rPr lang="ru-RU" dirty="0"/>
              <a:t>, </a:t>
            </a:r>
            <a:r>
              <a:rPr lang="ru-RU" dirty="0" err="1"/>
              <a:t>Корсуні</a:t>
            </a:r>
            <a:r>
              <a:rPr lang="ru-RU" dirty="0"/>
              <a:t> й </a:t>
            </a:r>
            <a:r>
              <a:rPr lang="ru-RU" dirty="0" err="1"/>
              <a:t>Лисянці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очолили</a:t>
            </a:r>
            <a:r>
              <a:rPr lang="ru-RU" dirty="0"/>
              <a:t> полковники Самусь та </a:t>
            </a:r>
            <a:r>
              <a:rPr lang="ru-RU" dirty="0" err="1"/>
              <a:t>Іскра</a:t>
            </a:r>
            <a:r>
              <a:rPr lang="ru-RU" dirty="0"/>
              <a:t>. </a:t>
            </a:r>
            <a:r>
              <a:rPr lang="ru-RU" dirty="0" err="1"/>
              <a:t>Повстання</a:t>
            </a:r>
            <a:r>
              <a:rPr lang="ru-RU" dirty="0"/>
              <a:t> набрало антифеодального і </a:t>
            </a:r>
            <a:r>
              <a:rPr lang="ru-RU" dirty="0" err="1"/>
              <a:t>визвольного</a:t>
            </a:r>
            <a:r>
              <a:rPr lang="ru-RU" dirty="0"/>
              <a:t> характеру. </a:t>
            </a:r>
            <a:r>
              <a:rPr lang="ru-RU" dirty="0" err="1"/>
              <a:t>Повстанці</a:t>
            </a:r>
            <a:r>
              <a:rPr lang="ru-RU" dirty="0"/>
              <a:t> </a:t>
            </a:r>
            <a:r>
              <a:rPr lang="ru-RU" dirty="0" err="1"/>
              <a:t>склали</a:t>
            </a:r>
            <a:r>
              <a:rPr lang="ru-RU" dirty="0"/>
              <a:t> присягу </a:t>
            </a:r>
            <a:r>
              <a:rPr lang="ru-RU" dirty="0" err="1"/>
              <a:t>Московському</a:t>
            </a:r>
            <a:r>
              <a:rPr lang="ru-RU" dirty="0"/>
              <a:t> царству. </a:t>
            </a:r>
            <a:r>
              <a:rPr lang="ru-RU" dirty="0" err="1"/>
              <a:t>Виданий</a:t>
            </a:r>
            <a:r>
              <a:rPr lang="ru-RU" dirty="0"/>
              <a:t> </a:t>
            </a:r>
            <a:r>
              <a:rPr lang="ru-RU" dirty="0" err="1"/>
              <a:t>провідниками</a:t>
            </a:r>
            <a:r>
              <a:rPr lang="ru-RU" dirty="0"/>
              <a:t> </a:t>
            </a:r>
            <a:r>
              <a:rPr lang="ru-RU" dirty="0" err="1"/>
              <a:t>повстання</a:t>
            </a:r>
            <a:r>
              <a:rPr lang="ru-RU" dirty="0"/>
              <a:t> </a:t>
            </a:r>
            <a:r>
              <a:rPr lang="ru-RU" dirty="0" err="1"/>
              <a:t>універсал</a:t>
            </a:r>
            <a:r>
              <a:rPr lang="ru-RU" dirty="0"/>
              <a:t> закликав </a:t>
            </a:r>
            <a:r>
              <a:rPr lang="ru-RU" dirty="0" err="1"/>
              <a:t>населення</a:t>
            </a:r>
            <a:r>
              <a:rPr lang="ru-RU" dirty="0"/>
              <a:t> до </a:t>
            </a:r>
            <a:r>
              <a:rPr lang="ru-RU" dirty="0" err="1"/>
              <a:t>рішучої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загарбниками</a:t>
            </a:r>
            <a:r>
              <a:rPr lang="ru-RU" dirty="0"/>
              <a:t>, </a:t>
            </a:r>
            <a:r>
              <a:rPr lang="ru-RU" dirty="0" err="1"/>
              <a:t>вигнання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з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заклик</a:t>
            </a:r>
            <a:r>
              <a:rPr lang="ru-RU" dirty="0"/>
              <a:t>, </a:t>
            </a:r>
            <a:r>
              <a:rPr lang="ru-RU" dirty="0" err="1"/>
              <a:t>відгукнулися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козаки</a:t>
            </a:r>
            <a:r>
              <a:rPr lang="ru-RU" dirty="0"/>
              <a:t>, а й </a:t>
            </a:r>
            <a:r>
              <a:rPr lang="ru-RU" dirty="0" err="1"/>
              <a:t>селяни</a:t>
            </a:r>
            <a:r>
              <a:rPr lang="ru-RU" dirty="0"/>
              <a:t>. </a:t>
            </a:r>
            <a:r>
              <a:rPr lang="ru-RU" dirty="0" err="1"/>
              <a:t>Бої</a:t>
            </a:r>
            <a:r>
              <a:rPr lang="ru-RU" dirty="0"/>
              <a:t> </a:t>
            </a:r>
            <a:r>
              <a:rPr lang="ru-RU" dirty="0" err="1"/>
              <a:t>розгорнулися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у </a:t>
            </a:r>
            <a:r>
              <a:rPr lang="ru-RU" dirty="0" err="1"/>
              <a:t>Брацлавськуму</a:t>
            </a:r>
            <a:r>
              <a:rPr lang="ru-RU" dirty="0"/>
              <a:t> і </a:t>
            </a:r>
            <a:r>
              <a:rPr lang="ru-RU" dirty="0" err="1"/>
              <a:t>Подільському</a:t>
            </a:r>
            <a:r>
              <a:rPr lang="ru-RU" dirty="0"/>
              <a:t> </a:t>
            </a:r>
            <a:r>
              <a:rPr lang="ru-RU" dirty="0" err="1"/>
              <a:t>воєводствах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перекинулися</a:t>
            </a:r>
            <a:r>
              <a:rPr lang="ru-RU" dirty="0"/>
              <a:t> на </a:t>
            </a:r>
            <a:r>
              <a:rPr lang="ru-RU" dirty="0" err="1"/>
              <a:t>Волинь</a:t>
            </a:r>
            <a:r>
              <a:rPr lang="ru-RU" dirty="0"/>
              <a:t> і </a:t>
            </a:r>
            <a:r>
              <a:rPr lang="ru-RU" dirty="0" err="1"/>
              <a:t>решту</a:t>
            </a:r>
            <a:r>
              <a:rPr lang="ru-RU" dirty="0"/>
              <a:t> </a:t>
            </a:r>
            <a:r>
              <a:rPr lang="ru-RU" dirty="0" err="1"/>
              <a:t>Поділля</a:t>
            </a:r>
            <a:r>
              <a:rPr lang="ru-RU" dirty="0"/>
              <a:t>, </a:t>
            </a:r>
            <a:r>
              <a:rPr lang="ru-RU" dirty="0" err="1"/>
              <a:t>сягнувши</a:t>
            </a:r>
            <a:r>
              <a:rPr lang="ru-RU" dirty="0"/>
              <a:t> й </a:t>
            </a:r>
            <a:r>
              <a:rPr lang="ru-RU" dirty="0" err="1"/>
              <a:t>Галичини</a:t>
            </a:r>
            <a:r>
              <a:rPr lang="ru-RU" dirty="0"/>
              <a:t>. </a:t>
            </a:r>
            <a:r>
              <a:rPr lang="ru-RU" dirty="0" err="1"/>
              <a:t>Селянські</a:t>
            </a:r>
            <a:r>
              <a:rPr lang="ru-RU" dirty="0"/>
              <a:t> загони </a:t>
            </a:r>
            <a:r>
              <a:rPr lang="ru-RU" dirty="0" err="1"/>
              <a:t>з'явилися</a:t>
            </a:r>
            <a:r>
              <a:rPr lang="ru-RU" dirty="0"/>
              <a:t> в </a:t>
            </a:r>
            <a:r>
              <a:rPr lang="ru-RU" dirty="0" err="1"/>
              <a:t>околицях</a:t>
            </a:r>
            <a:r>
              <a:rPr lang="ru-RU" dirty="0"/>
              <a:t> Золочева і Сокаля.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44824"/>
            <a:ext cx="2901280" cy="290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1663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повстання</a:t>
            </a:r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477699"/>
            <a:ext cx="79208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Гетьман</a:t>
            </a:r>
            <a:r>
              <a:rPr lang="ru-RU" dirty="0"/>
              <a:t> </a:t>
            </a:r>
            <a:r>
              <a:rPr lang="ru-RU" dirty="0" err="1"/>
              <a:t>Іван</a:t>
            </a:r>
            <a:r>
              <a:rPr lang="ru-RU" dirty="0"/>
              <a:t> Мазепа 12 </a:t>
            </a:r>
            <a:r>
              <a:rPr lang="ru-RU" dirty="0" err="1"/>
              <a:t>липня</a:t>
            </a:r>
            <a:r>
              <a:rPr lang="ru-RU" dirty="0"/>
              <a:t> 1704 р. </a:t>
            </a:r>
            <a:r>
              <a:rPr lang="ru-RU" dirty="0" err="1"/>
              <a:t>видав</a:t>
            </a:r>
            <a:r>
              <a:rPr lang="ru-RU" dirty="0"/>
              <a:t> </a:t>
            </a:r>
            <a:r>
              <a:rPr lang="ru-RU" dirty="0" err="1"/>
              <a:t>універсал</a:t>
            </a:r>
            <a:r>
              <a:rPr lang="ru-RU" dirty="0"/>
              <a:t> до </a:t>
            </a:r>
            <a:r>
              <a:rPr lang="ru-RU" dirty="0" err="1"/>
              <a:t>шляхти</a:t>
            </a:r>
            <a:r>
              <a:rPr lang="ru-RU" dirty="0"/>
              <a:t> </a:t>
            </a:r>
            <a:r>
              <a:rPr lang="ru-RU" dirty="0" err="1"/>
              <a:t>Київського</a:t>
            </a:r>
            <a:r>
              <a:rPr lang="ru-RU" dirty="0"/>
              <a:t> </a:t>
            </a:r>
            <a:r>
              <a:rPr lang="ru-RU" dirty="0" err="1"/>
              <a:t>воєводства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заявив,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козацьке</a:t>
            </a:r>
            <a:r>
              <a:rPr lang="ru-RU" dirty="0"/>
              <a:t> </a:t>
            </a:r>
            <a:r>
              <a:rPr lang="ru-RU" dirty="0" err="1"/>
              <a:t>військо</a:t>
            </a:r>
            <a:r>
              <a:rPr lang="ru-RU" dirty="0"/>
              <a:t> </a:t>
            </a:r>
            <a:r>
              <a:rPr lang="ru-RU" dirty="0" err="1"/>
              <a:t>прибуло</a:t>
            </a:r>
            <a:r>
              <a:rPr lang="ru-RU" dirty="0"/>
              <a:t> не для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повстань</a:t>
            </a:r>
            <a:r>
              <a:rPr lang="ru-RU" dirty="0"/>
              <a:t>, а </a:t>
            </a:r>
            <a:r>
              <a:rPr lang="ru-RU" dirty="0" err="1"/>
              <a:t>виключно</a:t>
            </a:r>
            <a:r>
              <a:rPr lang="ru-RU" dirty="0"/>
              <a:t> з метою </a:t>
            </a:r>
            <a:r>
              <a:rPr lang="ru-RU" dirty="0" err="1"/>
              <a:t>подання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Посполитій</a:t>
            </a:r>
            <a:r>
              <a:rPr lang="ru-RU" dirty="0"/>
              <a:t> у </a:t>
            </a:r>
            <a:r>
              <a:rPr lang="ru-RU" dirty="0" err="1"/>
              <a:t>боротьбі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шведів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спільників</a:t>
            </a:r>
            <a:r>
              <a:rPr lang="ru-RU" dirty="0"/>
              <a:t>. </a:t>
            </a:r>
            <a:r>
              <a:rPr lang="ru-RU" dirty="0" err="1"/>
              <a:t>Гетьман</a:t>
            </a:r>
            <a:r>
              <a:rPr lang="ru-RU" dirty="0"/>
              <a:t> </a:t>
            </a:r>
            <a:r>
              <a:rPr lang="ru-RU" dirty="0" err="1"/>
              <a:t>вимагав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селян </a:t>
            </a:r>
            <a:r>
              <a:rPr lang="ru-RU" dirty="0" err="1"/>
              <a:t>припипити</a:t>
            </a:r>
            <a:r>
              <a:rPr lang="ru-RU" dirty="0"/>
              <a:t> </a:t>
            </a:r>
            <a:r>
              <a:rPr lang="ru-RU" dirty="0" err="1"/>
              <a:t>повстання</a:t>
            </a:r>
            <a:r>
              <a:rPr lang="ru-RU" dirty="0"/>
              <a:t> й </a:t>
            </a:r>
            <a:r>
              <a:rPr lang="ru-RU" dirty="0" err="1"/>
              <a:t>загрожував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розправою</a:t>
            </a:r>
            <a:r>
              <a:rPr lang="ru-RU" dirty="0"/>
              <a:t>.</a:t>
            </a:r>
          </a:p>
          <a:p>
            <a:r>
              <a:rPr lang="ru-RU" dirty="0" err="1"/>
              <a:t>Увечері</a:t>
            </a:r>
            <a:r>
              <a:rPr lang="ru-RU" dirty="0"/>
              <a:t> 31 </a:t>
            </a:r>
            <a:r>
              <a:rPr lang="ru-RU" dirty="0" err="1"/>
              <a:t>липня</a:t>
            </a:r>
            <a:r>
              <a:rPr lang="ru-RU" dirty="0"/>
              <a:t> 1704 р. за наказом </a:t>
            </a:r>
            <a:r>
              <a:rPr lang="ru-RU" dirty="0" err="1"/>
              <a:t>Мазепи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заарештований</a:t>
            </a:r>
            <a:r>
              <a:rPr lang="ru-RU" dirty="0"/>
              <a:t> Семен </a:t>
            </a:r>
            <a:r>
              <a:rPr lang="ru-RU" dirty="0" err="1"/>
              <a:t>Палій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з невеликим загоном </a:t>
            </a:r>
            <a:r>
              <a:rPr lang="ru-RU" dirty="0" err="1"/>
              <a:t>перебував</a:t>
            </a:r>
            <a:r>
              <a:rPr lang="ru-RU" dirty="0"/>
              <a:t> у </a:t>
            </a:r>
            <a:r>
              <a:rPr lang="ru-RU" dirty="0" err="1"/>
              <a:t>таборі</a:t>
            </a:r>
            <a:r>
              <a:rPr lang="ru-RU" dirty="0"/>
              <a:t> </a:t>
            </a:r>
            <a:r>
              <a:rPr lang="ru-RU" dirty="0" err="1"/>
              <a:t>козацького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Бердичевом. С. </a:t>
            </a:r>
            <a:r>
              <a:rPr lang="ru-RU" dirty="0" err="1"/>
              <a:t>Палія</a:t>
            </a:r>
            <a:r>
              <a:rPr lang="ru-RU" dirty="0"/>
              <a:t> </a:t>
            </a:r>
            <a:r>
              <a:rPr lang="ru-RU" dirty="0" err="1"/>
              <a:t>звинувачували</a:t>
            </a:r>
            <a:r>
              <a:rPr lang="ru-RU" dirty="0"/>
              <a:t> у </a:t>
            </a:r>
            <a:r>
              <a:rPr lang="ru-RU" dirty="0" err="1"/>
              <a:t>зраді</a:t>
            </a:r>
            <a:r>
              <a:rPr lang="ru-RU" dirty="0"/>
              <a:t>. </a:t>
            </a:r>
            <a:r>
              <a:rPr lang="ru-RU" dirty="0" err="1"/>
              <a:t>Гетьман</a:t>
            </a:r>
            <a:r>
              <a:rPr lang="ru-RU" dirty="0"/>
              <a:t> </a:t>
            </a:r>
            <a:r>
              <a:rPr lang="ru-RU" dirty="0" err="1"/>
              <a:t>негайно</a:t>
            </a:r>
            <a:r>
              <a:rPr lang="ru-RU" dirty="0"/>
              <a:t> послав </a:t>
            </a:r>
            <a:r>
              <a:rPr lang="ru-RU" dirty="0" err="1"/>
              <a:t>чималий</a:t>
            </a:r>
            <a:r>
              <a:rPr lang="ru-RU" dirty="0"/>
              <a:t> </a:t>
            </a:r>
            <a:r>
              <a:rPr lang="ru-RU" dirty="0" err="1"/>
              <a:t>загін</a:t>
            </a:r>
            <a:r>
              <a:rPr lang="ru-RU" dirty="0"/>
              <a:t> </a:t>
            </a:r>
            <a:r>
              <a:rPr lang="ru-RU" dirty="0" err="1"/>
              <a:t>сердюків</a:t>
            </a:r>
            <a:r>
              <a:rPr lang="ru-RU" dirty="0"/>
              <a:t> і </a:t>
            </a:r>
            <a:r>
              <a:rPr lang="ru-RU" dirty="0" err="1"/>
              <a:t>компанійців</a:t>
            </a:r>
            <a:r>
              <a:rPr lang="ru-RU" dirty="0"/>
              <a:t> для </a:t>
            </a:r>
            <a:r>
              <a:rPr lang="ru-RU" dirty="0" err="1"/>
              <a:t>захоплення</a:t>
            </a:r>
            <a:r>
              <a:rPr lang="ru-RU" dirty="0"/>
              <a:t> </a:t>
            </a:r>
            <a:r>
              <a:rPr lang="ru-RU" dirty="0" err="1"/>
              <a:t>Білої</a:t>
            </a:r>
            <a:r>
              <a:rPr lang="ru-RU" dirty="0"/>
              <a:t> Церкви,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перебував</a:t>
            </a:r>
            <a:r>
              <a:rPr lang="ru-RU" dirty="0"/>
              <a:t> </a:t>
            </a:r>
            <a:r>
              <a:rPr lang="ru-RU" dirty="0" err="1"/>
              <a:t>гарнізон</a:t>
            </a:r>
            <a:r>
              <a:rPr lang="ru-RU" dirty="0"/>
              <a:t> з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сотень</a:t>
            </a:r>
            <a:r>
              <a:rPr lang="ru-RU" dirty="0"/>
              <a:t> </a:t>
            </a:r>
            <a:r>
              <a:rPr lang="ru-RU" dirty="0" err="1"/>
              <a:t>правобережних</a:t>
            </a:r>
            <a:r>
              <a:rPr lang="ru-RU" dirty="0"/>
              <a:t> </a:t>
            </a:r>
            <a:r>
              <a:rPr lang="ru-RU" dirty="0" err="1"/>
              <a:t>козаків</a:t>
            </a:r>
            <a:r>
              <a:rPr lang="ru-RU" dirty="0"/>
              <a:t>. </a:t>
            </a:r>
            <a:r>
              <a:rPr lang="ru-RU" dirty="0" err="1"/>
              <a:t>Незабаром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оволодіти</a:t>
            </a:r>
            <a:r>
              <a:rPr lang="ru-RU" dirty="0"/>
              <a:t> </a:t>
            </a:r>
            <a:r>
              <a:rPr lang="ru-RU" dirty="0" err="1"/>
              <a:t>фортецею</a:t>
            </a:r>
            <a:r>
              <a:rPr lang="ru-RU" dirty="0"/>
              <a:t>. </a:t>
            </a:r>
            <a:r>
              <a:rPr lang="ru-RU" dirty="0" err="1"/>
              <a:t>Місто-фортецю</a:t>
            </a:r>
            <a:r>
              <a:rPr lang="ru-RU" dirty="0"/>
              <a:t> </a:t>
            </a:r>
            <a:r>
              <a:rPr lang="ru-RU" dirty="0" err="1"/>
              <a:t>Немирів</a:t>
            </a:r>
            <a:r>
              <a:rPr lang="ru-RU" dirty="0"/>
              <a:t> </a:t>
            </a:r>
            <a:r>
              <a:rPr lang="ru-RU" dirty="0" err="1"/>
              <a:t>гетьман</a:t>
            </a:r>
            <a:r>
              <a:rPr lang="ru-RU" dirty="0"/>
              <a:t> наказав </a:t>
            </a:r>
            <a:r>
              <a:rPr lang="ru-RU" dirty="0" err="1"/>
              <a:t>передати</a:t>
            </a:r>
            <a:r>
              <a:rPr lang="ru-RU" dirty="0"/>
              <a:t> </a:t>
            </a:r>
            <a:r>
              <a:rPr lang="ru-RU" dirty="0" err="1"/>
              <a:t>польсько-шляхетському</a:t>
            </a:r>
            <a:r>
              <a:rPr lang="ru-RU" dirty="0"/>
              <a:t> </a:t>
            </a:r>
            <a:r>
              <a:rPr lang="ru-RU" dirty="0" err="1"/>
              <a:t>гарнізонові</a:t>
            </a:r>
            <a:r>
              <a:rPr lang="ru-RU" dirty="0"/>
              <a:t>. </a:t>
            </a:r>
            <a:r>
              <a:rPr lang="ru-RU" dirty="0" err="1"/>
              <a:t>Гетьманські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вступили у </a:t>
            </a:r>
            <a:r>
              <a:rPr lang="ru-RU" dirty="0" err="1"/>
              <a:t>Фастів</a:t>
            </a:r>
            <a:r>
              <a:rPr lang="ru-RU" dirty="0"/>
              <a:t>, </a:t>
            </a:r>
            <a:r>
              <a:rPr lang="ru-RU" dirty="0" err="1"/>
              <a:t>Корсунь</a:t>
            </a:r>
            <a:r>
              <a:rPr lang="ru-RU" dirty="0"/>
              <a:t> і Богуслав.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повстання</a:t>
            </a:r>
            <a:r>
              <a:rPr lang="ru-RU" dirty="0"/>
              <a:t> практично </a:t>
            </a:r>
            <a:r>
              <a:rPr lang="ru-RU" dirty="0" err="1"/>
              <a:t>завершилося</a:t>
            </a:r>
            <a:r>
              <a:rPr lang="ru-RU" dirty="0"/>
              <a:t>.</a:t>
            </a:r>
          </a:p>
          <a:p>
            <a:r>
              <a:rPr lang="ru-RU" dirty="0" err="1"/>
              <a:t>Залишивши</a:t>
            </a:r>
            <a:r>
              <a:rPr lang="ru-RU" dirty="0"/>
              <a:t> на </a:t>
            </a:r>
            <a:r>
              <a:rPr lang="ru-RU" dirty="0" err="1"/>
              <a:t>Правобережжі</a:t>
            </a:r>
            <a:r>
              <a:rPr lang="ru-RU" dirty="0"/>
              <a:t> 3-тисячне </a:t>
            </a:r>
            <a:r>
              <a:rPr lang="ru-RU" dirty="0" err="1"/>
              <a:t>козацьке</a:t>
            </a:r>
            <a:r>
              <a:rPr lang="ru-RU" dirty="0"/>
              <a:t> </a:t>
            </a:r>
            <a:r>
              <a:rPr lang="ru-RU" dirty="0" err="1"/>
              <a:t>військо</a:t>
            </a:r>
            <a:r>
              <a:rPr lang="ru-RU" dirty="0"/>
              <a:t>, Мазепа з полками </a:t>
            </a: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ru-RU" dirty="0" err="1"/>
              <a:t>жовтня</a:t>
            </a:r>
            <a:r>
              <a:rPr lang="ru-RU" dirty="0"/>
              <a:t> 1704 р. </a:t>
            </a:r>
            <a:r>
              <a:rPr lang="ru-RU" dirty="0" err="1"/>
              <a:t>повернувся</a:t>
            </a:r>
            <a:r>
              <a:rPr lang="ru-RU" dirty="0"/>
              <a:t> на </a:t>
            </a:r>
            <a:r>
              <a:rPr lang="ru-RU" dirty="0" err="1"/>
              <a:t>Лівобережжя</a:t>
            </a:r>
            <a:r>
              <a:rPr lang="ru-RU" dirty="0"/>
              <a:t>. На </a:t>
            </a:r>
            <a:r>
              <a:rPr lang="ru-RU" dirty="0" err="1"/>
              <a:t>Правобережжі</a:t>
            </a:r>
            <a:r>
              <a:rPr lang="ru-RU" dirty="0"/>
              <a:t> </a:t>
            </a:r>
            <a:r>
              <a:rPr lang="ru-RU" dirty="0" err="1"/>
              <a:t>залишилися</a:t>
            </a:r>
            <a:r>
              <a:rPr lang="ru-RU" dirty="0"/>
              <a:t> й полки Самуся та </a:t>
            </a:r>
            <a:r>
              <a:rPr lang="ru-RU" dirty="0" err="1"/>
              <a:t>Іскри</a:t>
            </a:r>
            <a:r>
              <a:rPr lang="ru-RU" dirty="0"/>
              <a:t>. Семен </a:t>
            </a:r>
            <a:r>
              <a:rPr lang="ru-RU" dirty="0" err="1"/>
              <a:t>Палій</a:t>
            </a:r>
            <a:r>
              <a:rPr lang="ru-RU" dirty="0"/>
              <a:t> 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перебував</a:t>
            </a:r>
            <a:r>
              <a:rPr lang="ru-RU" dirty="0"/>
              <a:t> у </a:t>
            </a:r>
            <a:r>
              <a:rPr lang="ru-RU" dirty="0" err="1"/>
              <a:t>в'язниці</a:t>
            </a:r>
            <a:r>
              <a:rPr lang="ru-RU" dirty="0"/>
              <a:t> </a:t>
            </a:r>
            <a:r>
              <a:rPr lang="ru-RU" dirty="0" err="1"/>
              <a:t>Батуринської</a:t>
            </a:r>
            <a:r>
              <a:rPr lang="ru-RU" dirty="0"/>
              <a:t> </a:t>
            </a:r>
            <a:r>
              <a:rPr lang="ru-RU" dirty="0" err="1"/>
              <a:t>фортеці</a:t>
            </a:r>
            <a:r>
              <a:rPr lang="ru-RU" dirty="0"/>
              <a:t>. У </a:t>
            </a:r>
            <a:r>
              <a:rPr lang="ru-RU" dirty="0" err="1"/>
              <a:t>червні</a:t>
            </a:r>
            <a:r>
              <a:rPr lang="ru-RU" dirty="0"/>
              <a:t> 1705 р.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вартою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відправлено</a:t>
            </a:r>
            <a:r>
              <a:rPr lang="ru-RU" dirty="0"/>
              <a:t> в Москву. За </a:t>
            </a:r>
            <a:r>
              <a:rPr lang="ru-RU" dirty="0" err="1"/>
              <a:t>царським</a:t>
            </a:r>
            <a:r>
              <a:rPr lang="ru-RU" dirty="0"/>
              <a:t> указом </a:t>
            </a:r>
            <a:r>
              <a:rPr lang="ru-RU" dirty="0" err="1"/>
              <a:t>від</a:t>
            </a:r>
            <a:r>
              <a:rPr lang="ru-RU" dirty="0"/>
              <a:t> 30 </a:t>
            </a:r>
            <a:r>
              <a:rPr lang="ru-RU" dirty="0" err="1"/>
              <a:t>липня</a:t>
            </a:r>
            <a:r>
              <a:rPr lang="ru-RU" dirty="0"/>
              <a:t> </a:t>
            </a:r>
            <a:r>
              <a:rPr lang="ru-RU" dirty="0" err="1"/>
              <a:t>козацького</a:t>
            </a:r>
            <a:r>
              <a:rPr lang="ru-RU" dirty="0"/>
              <a:t> полковника заслано до </a:t>
            </a:r>
            <a:r>
              <a:rPr lang="ru-RU" dirty="0" err="1"/>
              <a:t>Сибіру</a:t>
            </a:r>
            <a:r>
              <a:rPr lang="ru-RU" dirty="0"/>
              <a:t> — </a:t>
            </a:r>
            <a:r>
              <a:rPr lang="ru-RU" dirty="0" err="1"/>
              <a:t>спочатку</a:t>
            </a:r>
            <a:r>
              <a:rPr lang="ru-RU" dirty="0"/>
              <a:t> у </a:t>
            </a:r>
            <a:r>
              <a:rPr lang="ru-RU" dirty="0" err="1"/>
              <a:t>Верхотур'я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у </a:t>
            </a:r>
            <a:r>
              <a:rPr lang="ru-RU" dirty="0" err="1"/>
              <a:t>Тобольськ</a:t>
            </a:r>
            <a:r>
              <a:rPr lang="ru-RU" dirty="0"/>
              <a:t>, де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перебував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 1708 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69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2068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Гетьманування І. Скоропадського, Д. Апостола.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36033"/>
            <a:ext cx="8350766" cy="286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84784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dirty="0" smtClean="0"/>
              <a:t>1) Гетьманування </a:t>
            </a:r>
            <a:r>
              <a:rPr lang="uk-UA" sz="2400" dirty="0"/>
              <a:t>І. Мазепи. Північна війна і Україна. </a:t>
            </a:r>
            <a:endParaRPr lang="ru-RU" sz="2400" dirty="0"/>
          </a:p>
          <a:p>
            <a:pPr lvl="0"/>
            <a:endParaRPr lang="uk-UA" sz="2400" dirty="0" smtClean="0"/>
          </a:p>
          <a:p>
            <a:pPr lvl="0"/>
            <a:r>
              <a:rPr lang="uk-UA" sz="2400" dirty="0" smtClean="0"/>
              <a:t>2) Повстання </a:t>
            </a:r>
            <a:r>
              <a:rPr lang="uk-UA" sz="2400" dirty="0"/>
              <a:t>під проводом С. Палія (1702–1704 рр.).</a:t>
            </a:r>
            <a:endParaRPr lang="ru-RU" sz="2400" dirty="0"/>
          </a:p>
          <a:p>
            <a:pPr lvl="0"/>
            <a:endParaRPr lang="uk-UA" sz="2400" dirty="0" smtClean="0"/>
          </a:p>
          <a:p>
            <a:pPr lvl="0"/>
            <a:r>
              <a:rPr lang="uk-UA" sz="2400" dirty="0" smtClean="0"/>
              <a:t>3) Гетьманування </a:t>
            </a:r>
            <a:r>
              <a:rPr lang="uk-UA" sz="2400" dirty="0"/>
              <a:t>І. Скоропадського, Д. Апостола. </a:t>
            </a:r>
            <a:endParaRPr lang="ru-RU" sz="2400" dirty="0"/>
          </a:p>
          <a:p>
            <a:pPr lvl="0"/>
            <a:endParaRPr lang="uk-UA" sz="2400" dirty="0" smtClean="0"/>
          </a:p>
          <a:p>
            <a:pPr lvl="0"/>
            <a:r>
              <a:rPr lang="uk-UA" sz="2400" dirty="0" smtClean="0"/>
              <a:t>4) Обмеження </a:t>
            </a:r>
            <a:r>
              <a:rPr lang="uk-UA" sz="2400" dirty="0"/>
              <a:t>автономії Гетьманщини. «Правління Гетьманського уряду» (1734-1750 рр.).</a:t>
            </a:r>
            <a:endParaRPr lang="ru-RU" sz="2400" dirty="0"/>
          </a:p>
          <a:p>
            <a:pPr lvl="0"/>
            <a:endParaRPr lang="uk-UA" sz="2400" dirty="0" smtClean="0"/>
          </a:p>
          <a:p>
            <a:pPr lvl="0"/>
            <a:r>
              <a:rPr lang="uk-UA" sz="2400" dirty="0" smtClean="0"/>
              <a:t>5) Розвиток </a:t>
            </a:r>
            <a:r>
              <a:rPr lang="uk-UA" sz="2400" dirty="0"/>
              <a:t>культури та освіти. Києво-Могилянська академія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486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План лекції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8878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400" dirty="0"/>
              <a:t>Обмеження автономії Гетьманщини. «Правління Гетьманського уряду» (1734-1750 рр.).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52" y="1800692"/>
            <a:ext cx="6351624" cy="49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Д. Апостола в 1734 р. нова </a:t>
            </a:r>
            <a:r>
              <a:rPr lang="ru-RU" dirty="0" err="1"/>
              <a:t>імператриця</a:t>
            </a:r>
            <a:r>
              <a:rPr lang="ru-RU" dirty="0"/>
              <a:t> Анна </a:t>
            </a:r>
            <a:r>
              <a:rPr lang="ru-RU" dirty="0" err="1"/>
              <a:t>Іоанівна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заборонила </a:t>
            </a:r>
            <a:r>
              <a:rPr lang="ru-RU" dirty="0" err="1"/>
              <a:t>обрання</a:t>
            </a:r>
            <a:r>
              <a:rPr lang="ru-RU" dirty="0"/>
              <a:t> нового </a:t>
            </a:r>
            <a:r>
              <a:rPr lang="ru-RU" dirty="0" err="1"/>
              <a:t>гетьмана</a:t>
            </a:r>
            <a:r>
              <a:rPr lang="ru-RU" dirty="0"/>
              <a:t>, а </a:t>
            </a:r>
            <a:r>
              <a:rPr lang="ru-RU" dirty="0" err="1"/>
              <a:t>відання</a:t>
            </a:r>
            <a:r>
              <a:rPr lang="ru-RU" dirty="0"/>
              <a:t> </a:t>
            </a:r>
            <a:r>
              <a:rPr lang="ru-RU" dirty="0" err="1"/>
              <a:t>українськими</a:t>
            </a:r>
            <a:r>
              <a:rPr lang="ru-RU" dirty="0"/>
              <a:t> справами </a:t>
            </a:r>
            <a:r>
              <a:rPr lang="ru-RU" dirty="0" err="1"/>
              <a:t>було</a:t>
            </a:r>
            <a:r>
              <a:rPr lang="ru-RU" dirty="0"/>
              <a:t> передано «</a:t>
            </a:r>
            <a:r>
              <a:rPr lang="ru-RU" dirty="0" err="1"/>
              <a:t>Правлінню</a:t>
            </a:r>
            <a:r>
              <a:rPr lang="ru-RU" dirty="0"/>
              <a:t> </a:t>
            </a:r>
            <a:r>
              <a:rPr lang="ru-RU" dirty="0" err="1"/>
              <a:t>гетьманського</a:t>
            </a:r>
            <a:r>
              <a:rPr lang="ru-RU" dirty="0"/>
              <a:t> уряду» (1734—1750).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сприяло</a:t>
            </a:r>
            <a:r>
              <a:rPr lang="ru-RU" dirty="0"/>
              <a:t> </a:t>
            </a:r>
            <a:r>
              <a:rPr lang="ru-RU" dirty="0" err="1"/>
              <a:t>посиленню</a:t>
            </a:r>
            <a:r>
              <a:rPr lang="ru-RU" dirty="0"/>
              <a:t> контролю і </a:t>
            </a:r>
            <a:r>
              <a:rPr lang="ru-RU" dirty="0" err="1"/>
              <a:t>втручання</a:t>
            </a:r>
            <a:r>
              <a:rPr lang="ru-RU" dirty="0"/>
              <a:t> у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</a:t>
            </a:r>
            <a:r>
              <a:rPr lang="ru-RU" dirty="0" err="1"/>
              <a:t>старшинської</a:t>
            </a:r>
            <a:r>
              <a:rPr lang="ru-RU" dirty="0"/>
              <a:t> </a:t>
            </a:r>
            <a:r>
              <a:rPr lang="ru-RU" dirty="0" err="1"/>
              <a:t>адміністрації</a:t>
            </a:r>
            <a:r>
              <a:rPr lang="ru-RU" dirty="0"/>
              <a:t> з боку </a:t>
            </a:r>
            <a:r>
              <a:rPr lang="ru-RU" dirty="0" err="1"/>
              <a:t>царських</a:t>
            </a:r>
            <a:r>
              <a:rPr lang="ru-RU" dirty="0"/>
              <a:t> </a:t>
            </a:r>
            <a:r>
              <a:rPr lang="ru-RU" dirty="0" err="1"/>
              <a:t>урядовців</a:t>
            </a:r>
            <a:r>
              <a:rPr lang="ru-RU" dirty="0"/>
              <a:t>. «Уряд» </a:t>
            </a:r>
            <a:r>
              <a:rPr lang="ru-RU" dirty="0" err="1"/>
              <a:t>складався</a:t>
            </a:r>
            <a:r>
              <a:rPr lang="ru-RU" dirty="0"/>
              <a:t> з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козацької</a:t>
            </a:r>
            <a:r>
              <a:rPr lang="ru-RU" dirty="0"/>
              <a:t> </a:t>
            </a:r>
            <a:r>
              <a:rPr lang="ru-RU" dirty="0" err="1"/>
              <a:t>старшини</a:t>
            </a:r>
            <a:r>
              <a:rPr lang="ru-RU" dirty="0"/>
              <a:t> і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російських</a:t>
            </a:r>
            <a:r>
              <a:rPr lang="ru-RU" dirty="0"/>
              <a:t> </a:t>
            </a:r>
            <a:r>
              <a:rPr lang="ru-RU" dirty="0" err="1"/>
              <a:t>урядовців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708920"/>
            <a:ext cx="54864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0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015" y="404664"/>
            <a:ext cx="427596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 </a:t>
            </a:r>
            <a:r>
              <a:rPr lang="ru-RU" sz="2000" dirty="0" err="1"/>
              <a:t>своїй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«Уряд» </a:t>
            </a:r>
            <a:r>
              <a:rPr lang="ru-RU" sz="2000" dirty="0" err="1"/>
              <a:t>мав</a:t>
            </a:r>
            <a:r>
              <a:rPr lang="ru-RU" sz="2000" dirty="0"/>
              <a:t> </a:t>
            </a:r>
            <a:r>
              <a:rPr lang="ru-RU" sz="2000" dirty="0" err="1"/>
              <a:t>керуватися</a:t>
            </a:r>
            <a:r>
              <a:rPr lang="ru-RU" sz="2000" dirty="0"/>
              <a:t> «</a:t>
            </a:r>
            <a:r>
              <a:rPr lang="ru-RU" sz="2000" dirty="0" err="1"/>
              <a:t>Рішительними</a:t>
            </a:r>
            <a:r>
              <a:rPr lang="ru-RU" sz="2000" dirty="0"/>
              <a:t> пунктами» 1728 р. </a:t>
            </a:r>
            <a:r>
              <a:rPr lang="ru-RU" sz="2000" dirty="0" err="1"/>
              <a:t>Крім</a:t>
            </a:r>
            <a:r>
              <a:rPr lang="ru-RU" sz="2000" dirty="0"/>
              <a:t> того, </a:t>
            </a:r>
            <a:r>
              <a:rPr lang="ru-RU" sz="2000" dirty="0" err="1"/>
              <a:t>російські</a:t>
            </a:r>
            <a:r>
              <a:rPr lang="ru-RU" sz="2000" dirty="0"/>
              <a:t> </a:t>
            </a:r>
            <a:r>
              <a:rPr lang="ru-RU" sz="2000" dirty="0" err="1"/>
              <a:t>урядовці</a:t>
            </a:r>
            <a:r>
              <a:rPr lang="ru-RU" sz="2000" dirty="0"/>
              <a:t> </a:t>
            </a:r>
            <a:r>
              <a:rPr lang="ru-RU" sz="2000" dirty="0" err="1"/>
              <a:t>мали</a:t>
            </a:r>
            <a:r>
              <a:rPr lang="ru-RU" sz="2000" dirty="0"/>
              <a:t> </a:t>
            </a:r>
            <a:r>
              <a:rPr lang="ru-RU" sz="2000" dirty="0" err="1"/>
              <a:t>всіляко</a:t>
            </a:r>
            <a:r>
              <a:rPr lang="ru-RU" sz="2000" dirty="0"/>
              <a:t> </a:t>
            </a:r>
            <a:r>
              <a:rPr lang="ru-RU" sz="2000" dirty="0" err="1"/>
              <a:t>применшувати</a:t>
            </a:r>
            <a:r>
              <a:rPr lang="ru-RU" sz="2000" dirty="0"/>
              <a:t> </a:t>
            </a:r>
            <a:r>
              <a:rPr lang="ru-RU" sz="2000" dirty="0" err="1"/>
              <a:t>значимість</a:t>
            </a:r>
            <a:r>
              <a:rPr lang="ru-RU" sz="2000" dirty="0"/>
              <a:t> </a:t>
            </a:r>
            <a:r>
              <a:rPr lang="ru-RU" sz="2000" dirty="0" err="1"/>
              <a:t>гетьманської</a:t>
            </a:r>
            <a:r>
              <a:rPr lang="ru-RU" sz="2000" dirty="0"/>
              <a:t> </a:t>
            </a:r>
            <a:r>
              <a:rPr lang="ru-RU" sz="2000" dirty="0" err="1"/>
              <a:t>влади</a:t>
            </a:r>
            <a:r>
              <a:rPr lang="ru-RU" sz="2000" dirty="0"/>
              <a:t> й </a:t>
            </a:r>
            <a:r>
              <a:rPr lang="ru-RU" sz="2000" dirty="0" err="1"/>
              <a:t>підривати</a:t>
            </a:r>
            <a:r>
              <a:rPr lang="ru-RU" sz="2000" dirty="0"/>
              <a:t> </a:t>
            </a:r>
            <a:r>
              <a:rPr lang="ru-RU" sz="2000" dirty="0" err="1"/>
              <a:t>довір’я</a:t>
            </a:r>
            <a:r>
              <a:rPr lang="ru-RU" sz="2000" dirty="0"/>
              <a:t> до </a:t>
            </a:r>
            <a:r>
              <a:rPr lang="ru-RU" sz="2000" dirty="0" err="1"/>
              <a:t>неї</a:t>
            </a:r>
            <a:r>
              <a:rPr lang="ru-RU" sz="2000" dirty="0"/>
              <a:t>, </a:t>
            </a:r>
            <a:r>
              <a:rPr lang="ru-RU" sz="2000" dirty="0" err="1"/>
              <a:t>сприяти</a:t>
            </a:r>
            <a:r>
              <a:rPr lang="ru-RU" sz="2000" dirty="0"/>
              <a:t> </a:t>
            </a:r>
            <a:r>
              <a:rPr lang="ru-RU" sz="2000" dirty="0" err="1"/>
              <a:t>зближенню</a:t>
            </a:r>
            <a:r>
              <a:rPr lang="ru-RU" sz="2000" dirty="0"/>
              <a:t> </a:t>
            </a:r>
            <a:r>
              <a:rPr lang="ru-RU" sz="2000" dirty="0" err="1"/>
              <a:t>старшини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російськими</a:t>
            </a:r>
            <a:r>
              <a:rPr lang="ru-RU" sz="2000" dirty="0"/>
              <a:t> </a:t>
            </a:r>
            <a:r>
              <a:rPr lang="ru-RU" sz="2000" dirty="0" err="1"/>
              <a:t>офіцерами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шлюбам</a:t>
            </a:r>
            <a:r>
              <a:rPr lang="ru-RU" sz="2000" dirty="0"/>
              <a:t> </a:t>
            </a:r>
            <a:r>
              <a:rPr lang="ru-RU" sz="2000" dirty="0" err="1"/>
              <a:t>українців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росіянами</a:t>
            </a:r>
            <a:r>
              <a:rPr lang="ru-RU" sz="2000" dirty="0"/>
              <a:t>. </a:t>
            </a:r>
            <a:r>
              <a:rPr lang="ru-RU" sz="2000" dirty="0" err="1"/>
              <a:t>Українські</a:t>
            </a:r>
            <a:r>
              <a:rPr lang="ru-RU" sz="2000" dirty="0"/>
              <a:t> </a:t>
            </a:r>
            <a:r>
              <a:rPr lang="ru-RU" sz="2000" dirty="0" err="1"/>
              <a:t>справи</a:t>
            </a:r>
            <a:r>
              <a:rPr lang="ru-RU" sz="2000" dirty="0"/>
              <a:t> </a:t>
            </a:r>
            <a:r>
              <a:rPr lang="ru-RU" sz="2000" dirty="0" err="1"/>
              <a:t>знову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повернуто до Сенату. В </a:t>
            </a:r>
            <a:r>
              <a:rPr lang="ru-RU" sz="2000" dirty="0" err="1"/>
              <a:t>Україні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проведено </a:t>
            </a:r>
            <a:r>
              <a:rPr lang="ru-RU" sz="2000" dirty="0" err="1"/>
              <a:t>ревізію</a:t>
            </a:r>
            <a:r>
              <a:rPr lang="ru-RU" sz="2000" dirty="0"/>
              <a:t> для </a:t>
            </a:r>
            <a:r>
              <a:rPr lang="ru-RU" sz="2000" dirty="0" err="1"/>
              <a:t>впорядкування</a:t>
            </a:r>
            <a:r>
              <a:rPr lang="ru-RU" sz="2000" dirty="0"/>
              <a:t> </a:t>
            </a:r>
            <a:r>
              <a:rPr lang="ru-RU" sz="2000" dirty="0" err="1"/>
              <a:t>зборів</a:t>
            </a:r>
            <a:r>
              <a:rPr lang="ru-RU" sz="2000" dirty="0"/>
              <a:t> </a:t>
            </a:r>
            <a:r>
              <a:rPr lang="ru-RU" sz="2000" dirty="0" err="1"/>
              <a:t>податків</a:t>
            </a:r>
            <a:r>
              <a:rPr lang="ru-RU" sz="2000" dirty="0"/>
              <a:t>. Завершено </a:t>
            </a:r>
            <a:r>
              <a:rPr lang="ru-RU" sz="2000" dirty="0" err="1"/>
              <a:t>складання</a:t>
            </a:r>
            <a:r>
              <a:rPr lang="ru-RU" sz="2000" dirty="0"/>
              <a:t> </a:t>
            </a:r>
            <a:r>
              <a:rPr lang="ru-RU" sz="2000" dirty="0" err="1"/>
              <a:t>зводу</a:t>
            </a:r>
            <a:r>
              <a:rPr lang="ru-RU" sz="2000" dirty="0"/>
              <a:t> </a:t>
            </a:r>
            <a:r>
              <a:rPr lang="ru-RU" sz="2000" dirty="0" err="1"/>
              <a:t>українського</a:t>
            </a:r>
            <a:r>
              <a:rPr lang="ru-RU" sz="2000" dirty="0"/>
              <a:t> </a:t>
            </a:r>
            <a:r>
              <a:rPr lang="ru-RU" sz="2000" dirty="0" err="1"/>
              <a:t>законодавства</a:t>
            </a:r>
            <a:r>
              <a:rPr lang="ru-RU" sz="2000" dirty="0"/>
              <a:t>. Для </a:t>
            </a:r>
            <a:r>
              <a:rPr lang="ru-RU" sz="2000" dirty="0" err="1"/>
              <a:t>таємного</a:t>
            </a:r>
            <a:r>
              <a:rPr lang="ru-RU" sz="2000" dirty="0"/>
              <a:t> контролю над </a:t>
            </a:r>
            <a:r>
              <a:rPr lang="ru-RU" sz="2000" dirty="0" err="1"/>
              <a:t>суспільством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створена «</a:t>
            </a:r>
            <a:r>
              <a:rPr lang="ru-RU" sz="2000" dirty="0" err="1"/>
              <a:t>Таємна</a:t>
            </a:r>
            <a:r>
              <a:rPr lang="ru-RU" sz="2000" dirty="0"/>
              <a:t> </a:t>
            </a:r>
            <a:r>
              <a:rPr lang="ru-RU" sz="2000" dirty="0" err="1"/>
              <a:t>канцелярія</a:t>
            </a:r>
            <a:r>
              <a:rPr lang="ru-RU" sz="2000" dirty="0"/>
              <a:t>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4233672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Роки «</a:t>
            </a:r>
            <a:r>
              <a:rPr lang="ru-RU" sz="2000" dirty="0" err="1"/>
              <a:t>Правління</a:t>
            </a:r>
            <a:r>
              <a:rPr lang="ru-RU" sz="2000" dirty="0"/>
              <a:t> </a:t>
            </a:r>
            <a:r>
              <a:rPr lang="ru-RU" sz="2000" dirty="0" err="1"/>
              <a:t>гетьманського</a:t>
            </a:r>
            <a:r>
              <a:rPr lang="ru-RU" sz="2000" dirty="0"/>
              <a:t> уряду» проходили в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чергової</a:t>
            </a:r>
            <a:r>
              <a:rPr lang="ru-RU" sz="2000" dirty="0"/>
              <a:t> </a:t>
            </a:r>
            <a:r>
              <a:rPr lang="ru-RU" sz="2000" dirty="0" err="1"/>
              <a:t>російсько-турецької</a:t>
            </a:r>
            <a:r>
              <a:rPr lang="ru-RU" sz="2000" dirty="0"/>
              <a:t> </a:t>
            </a:r>
            <a:r>
              <a:rPr lang="ru-RU" sz="2000" dirty="0" err="1"/>
              <a:t>війни</a:t>
            </a:r>
            <a:r>
              <a:rPr lang="ru-RU" sz="2000" dirty="0"/>
              <a:t> (1734—1739), </a:t>
            </a:r>
            <a:r>
              <a:rPr lang="ru-RU" sz="2000" dirty="0" err="1"/>
              <a:t>тягар</a:t>
            </a:r>
            <a:r>
              <a:rPr lang="ru-RU" sz="2000" dirty="0"/>
              <a:t>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ліг</a:t>
            </a:r>
            <a:r>
              <a:rPr lang="ru-RU" sz="2000" dirty="0"/>
              <a:t> на </a:t>
            </a:r>
            <a:r>
              <a:rPr lang="ru-RU" sz="2000" dirty="0" err="1"/>
              <a:t>плечі</a:t>
            </a:r>
            <a:r>
              <a:rPr lang="ru-RU" sz="2000" dirty="0"/>
              <a:t> </a:t>
            </a:r>
            <a:r>
              <a:rPr lang="ru-RU" sz="2000" dirty="0" err="1"/>
              <a:t>українського</a:t>
            </a:r>
            <a:r>
              <a:rPr lang="ru-RU" sz="2000" dirty="0"/>
              <a:t> народу. У походах на </a:t>
            </a:r>
            <a:r>
              <a:rPr lang="ru-RU" sz="2000" dirty="0" err="1"/>
              <a:t>Крим</a:t>
            </a:r>
            <a:r>
              <a:rPr lang="ru-RU" sz="2000" dirty="0"/>
              <a:t> </a:t>
            </a:r>
            <a:r>
              <a:rPr lang="ru-RU" sz="2000" dirty="0" err="1"/>
              <a:t>загинуло</a:t>
            </a:r>
            <a:r>
              <a:rPr lang="ru-RU" sz="2000" dirty="0"/>
              <a:t> </a:t>
            </a:r>
            <a:r>
              <a:rPr lang="ru-RU" sz="2000" dirty="0" err="1"/>
              <a:t>чимало</a:t>
            </a:r>
            <a:r>
              <a:rPr lang="ru-RU" sz="2000" dirty="0"/>
              <a:t> </a:t>
            </a:r>
            <a:r>
              <a:rPr lang="ru-RU" sz="2000" dirty="0" err="1"/>
              <a:t>козаків</a:t>
            </a:r>
            <a:r>
              <a:rPr lang="ru-RU" sz="2000" dirty="0"/>
              <a:t>. </a:t>
            </a:r>
            <a:r>
              <a:rPr lang="ru-RU" sz="2000" dirty="0" err="1"/>
              <a:t>Російське</a:t>
            </a:r>
            <a:r>
              <a:rPr lang="ru-RU" sz="2000" dirty="0"/>
              <a:t> </a:t>
            </a:r>
            <a:r>
              <a:rPr lang="ru-RU" sz="2000" dirty="0" err="1"/>
              <a:t>військо</a:t>
            </a:r>
            <a:r>
              <a:rPr lang="ru-RU" sz="2000" dirty="0"/>
              <a:t> </a:t>
            </a:r>
            <a:r>
              <a:rPr lang="ru-RU" sz="2000" dirty="0" err="1"/>
              <a:t>перебувало</a:t>
            </a:r>
            <a:r>
              <a:rPr lang="ru-RU" sz="2000" dirty="0"/>
              <a:t> на </a:t>
            </a:r>
            <a:r>
              <a:rPr lang="ru-RU" sz="2000" dirty="0" err="1"/>
              <a:t>утриманні</a:t>
            </a:r>
            <a:r>
              <a:rPr lang="ru-RU" sz="2000" dirty="0"/>
              <a:t> </a:t>
            </a:r>
            <a:r>
              <a:rPr lang="ru-RU" sz="2000" dirty="0" err="1"/>
              <a:t>українського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 </a:t>
            </a:r>
            <a:r>
              <a:rPr lang="ru-RU" sz="2000" dirty="0" err="1"/>
              <a:t>прифронтової</a:t>
            </a:r>
            <a:r>
              <a:rPr lang="ru-RU" sz="2000" dirty="0"/>
              <a:t> </a:t>
            </a:r>
            <a:r>
              <a:rPr lang="ru-RU" sz="2000" dirty="0" err="1"/>
              <a:t>зони</a:t>
            </a:r>
            <a:r>
              <a:rPr lang="ru-RU" sz="2000" dirty="0"/>
              <a:t>. </a:t>
            </a:r>
            <a:r>
              <a:rPr lang="ru-RU" sz="2000" dirty="0" err="1"/>
              <a:t>Постійні</a:t>
            </a:r>
            <a:r>
              <a:rPr lang="ru-RU" sz="2000" dirty="0"/>
              <a:t> </a:t>
            </a:r>
            <a:r>
              <a:rPr lang="ru-RU" sz="2000" dirty="0" err="1"/>
              <a:t>реквізиції</a:t>
            </a:r>
            <a:r>
              <a:rPr lang="ru-RU" sz="2000" dirty="0"/>
              <a:t> </a:t>
            </a:r>
            <a:r>
              <a:rPr lang="ru-RU" sz="2000" dirty="0" err="1"/>
              <a:t>залишали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 </a:t>
            </a:r>
            <a:r>
              <a:rPr lang="ru-RU" sz="2000" dirty="0" err="1"/>
              <a:t>найнеобхіднішого</a:t>
            </a:r>
            <a:r>
              <a:rPr lang="ru-RU" sz="2000" dirty="0"/>
              <a:t>. </a:t>
            </a:r>
            <a:r>
              <a:rPr lang="ru-RU" sz="2000" dirty="0" err="1"/>
              <a:t>Єдиним</a:t>
            </a:r>
            <a:r>
              <a:rPr lang="ru-RU" sz="2000" dirty="0"/>
              <a:t> </a:t>
            </a:r>
            <a:r>
              <a:rPr lang="ru-RU" sz="2000" dirty="0" err="1"/>
              <a:t>здобутком</a:t>
            </a:r>
            <a:r>
              <a:rPr lang="ru-RU" sz="2000" dirty="0"/>
              <a:t> </a:t>
            </a:r>
            <a:r>
              <a:rPr lang="ru-RU" sz="2000" dirty="0" err="1"/>
              <a:t>війни</a:t>
            </a:r>
            <a:r>
              <a:rPr lang="ru-RU" sz="2000" dirty="0"/>
              <a:t> стало </a:t>
            </a:r>
            <a:r>
              <a:rPr lang="ru-RU" sz="2000" dirty="0" err="1"/>
              <a:t>повернення</a:t>
            </a:r>
            <a:r>
              <a:rPr lang="ru-RU" sz="2000" dirty="0"/>
              <a:t> </a:t>
            </a:r>
            <a:r>
              <a:rPr lang="ru-RU" sz="2000" dirty="0" err="1"/>
              <a:t>запорожців</a:t>
            </a:r>
            <a:r>
              <a:rPr lang="ru-RU" sz="2000" dirty="0"/>
              <a:t> у </a:t>
            </a:r>
            <a:r>
              <a:rPr lang="ru-RU" sz="2000" dirty="0" err="1"/>
              <a:t>межі</a:t>
            </a:r>
            <a:r>
              <a:rPr lang="ru-RU" sz="2000" dirty="0"/>
              <a:t> </a:t>
            </a:r>
            <a:r>
              <a:rPr lang="ru-RU" sz="2000" dirty="0" err="1"/>
              <a:t>Російської</a:t>
            </a:r>
            <a:r>
              <a:rPr lang="ru-RU" sz="2000" dirty="0"/>
              <a:t> </a:t>
            </a:r>
            <a:r>
              <a:rPr lang="ru-RU" sz="2000" dirty="0" err="1"/>
              <a:t>імперії</a:t>
            </a:r>
            <a:r>
              <a:rPr lang="ru-RU" sz="20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83" y="2420888"/>
            <a:ext cx="5235833" cy="40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4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908720"/>
            <a:ext cx="67117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Істотні</a:t>
            </a:r>
            <a:r>
              <a:rPr lang="ru-RU" sz="2000" dirty="0"/>
              <a:t> </a:t>
            </a:r>
            <a:r>
              <a:rPr lang="ru-RU" sz="2000" dirty="0" err="1"/>
              <a:t>зміни</a:t>
            </a:r>
            <a:r>
              <a:rPr lang="ru-RU" sz="2000" dirty="0"/>
              <a:t> </a:t>
            </a:r>
            <a:r>
              <a:rPr lang="ru-RU" sz="2000" dirty="0" err="1"/>
              <a:t>відбулися</a:t>
            </a:r>
            <a:r>
              <a:rPr lang="ru-RU" sz="2000" dirty="0"/>
              <a:t> в </a:t>
            </a:r>
            <a:r>
              <a:rPr lang="ru-RU" sz="2000" dirty="0" err="1"/>
              <a:t>устрої</a:t>
            </a:r>
            <a:r>
              <a:rPr lang="ru-RU" sz="2000" dirty="0"/>
              <a:t> </a:t>
            </a:r>
            <a:r>
              <a:rPr lang="ru-RU" sz="2000" dirty="0" err="1"/>
              <a:t>Слобожанщини</a:t>
            </a:r>
            <a:r>
              <a:rPr lang="ru-RU" sz="2000" dirty="0"/>
              <a:t>. </a:t>
            </a:r>
            <a:r>
              <a:rPr lang="ru-RU" sz="2000" dirty="0" err="1"/>
              <a:t>Ще</a:t>
            </a:r>
            <a:r>
              <a:rPr lang="ru-RU" sz="2000" dirty="0"/>
              <a:t> в 1726 р. полки </a:t>
            </a:r>
            <a:r>
              <a:rPr lang="ru-RU" sz="2000" dirty="0" err="1"/>
              <a:t>потрапили</a:t>
            </a:r>
            <a:r>
              <a:rPr lang="ru-RU" sz="2000" dirty="0"/>
              <a:t> у </a:t>
            </a:r>
            <a:r>
              <a:rPr lang="ru-RU" sz="2000" dirty="0" err="1"/>
              <a:t>відання</a:t>
            </a:r>
            <a:r>
              <a:rPr lang="ru-RU" sz="2000" dirty="0"/>
              <a:t> </a:t>
            </a:r>
            <a:r>
              <a:rPr lang="ru-RU" sz="2000" dirty="0" err="1"/>
              <a:t>Військової</a:t>
            </a:r>
            <a:r>
              <a:rPr lang="ru-RU" sz="2000" dirty="0"/>
              <a:t> </a:t>
            </a:r>
            <a:r>
              <a:rPr lang="ru-RU" sz="2000" dirty="0" err="1"/>
              <a:t>колегії</a:t>
            </a:r>
            <a:r>
              <a:rPr lang="ru-RU" sz="2000" dirty="0"/>
              <a:t>. </a:t>
            </a:r>
            <a:r>
              <a:rPr lang="ru-RU" sz="2000" dirty="0" err="1"/>
              <a:t>Із</a:t>
            </a:r>
            <a:r>
              <a:rPr lang="ru-RU" sz="2000" dirty="0"/>
              <a:t> 1723 р. полковниками могли </a:t>
            </a:r>
            <a:r>
              <a:rPr lang="ru-RU" sz="2000" dirty="0" err="1"/>
              <a:t>призначатися</a:t>
            </a:r>
            <a:r>
              <a:rPr lang="ru-RU" sz="2000" dirty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росіяни</a:t>
            </a:r>
            <a:r>
              <a:rPr lang="ru-RU" sz="2000" dirty="0"/>
              <a:t>. </a:t>
            </a:r>
            <a:r>
              <a:rPr lang="ru-RU" sz="2000" dirty="0" err="1"/>
              <a:t>Із</a:t>
            </a:r>
            <a:r>
              <a:rPr lang="ru-RU" sz="2000" dirty="0"/>
              <a:t> 1732 р. </a:t>
            </a:r>
            <a:r>
              <a:rPr lang="ru-RU" sz="2000" dirty="0" err="1"/>
              <a:t>почалися</a:t>
            </a:r>
            <a:r>
              <a:rPr lang="ru-RU" sz="2000" dirty="0"/>
              <a:t> </a:t>
            </a:r>
            <a:r>
              <a:rPr lang="ru-RU" sz="2000" dirty="0" err="1"/>
              <a:t>перетворення</a:t>
            </a:r>
            <a:r>
              <a:rPr lang="ru-RU" sz="2000" dirty="0"/>
              <a:t>, </a:t>
            </a:r>
            <a:r>
              <a:rPr lang="ru-RU" sz="2000" dirty="0" err="1"/>
              <a:t>спрямовані</a:t>
            </a:r>
            <a:r>
              <a:rPr lang="ru-RU" sz="2000" dirty="0"/>
              <a:t> на </a:t>
            </a:r>
            <a:r>
              <a:rPr lang="ru-RU" sz="2000" dirty="0" err="1"/>
              <a:t>ліквідацію</a:t>
            </a:r>
            <a:r>
              <a:rPr lang="ru-RU" sz="2000" dirty="0"/>
              <a:t> автономного </a:t>
            </a:r>
            <a:r>
              <a:rPr lang="ru-RU" sz="2000" dirty="0" err="1"/>
              <a:t>самоврядування</a:t>
            </a:r>
            <a:r>
              <a:rPr lang="ru-RU" sz="2000" dirty="0"/>
              <a:t>. У Сумах </a:t>
            </a:r>
            <a:r>
              <a:rPr lang="ru-RU" sz="2000" dirty="0" err="1"/>
              <a:t>була</a:t>
            </a:r>
            <a:r>
              <a:rPr lang="ru-RU" sz="2000" dirty="0"/>
              <a:t> створена «</a:t>
            </a:r>
            <a:r>
              <a:rPr lang="ru-RU" sz="2000" dirty="0" err="1"/>
              <a:t>Канцелярія</a:t>
            </a:r>
            <a:r>
              <a:rPr lang="ru-RU" sz="2000" dirty="0"/>
              <a:t> </a:t>
            </a:r>
            <a:r>
              <a:rPr lang="ru-RU" sz="2000" dirty="0" err="1"/>
              <a:t>комісії</a:t>
            </a:r>
            <a:r>
              <a:rPr lang="ru-RU" sz="2000" dirty="0"/>
              <a:t> </a:t>
            </a:r>
            <a:r>
              <a:rPr lang="ru-RU" sz="2000" dirty="0" err="1"/>
              <a:t>заснування</a:t>
            </a:r>
            <a:r>
              <a:rPr lang="ru-RU" sz="2000" dirty="0"/>
              <a:t> </a:t>
            </a:r>
            <a:r>
              <a:rPr lang="ru-RU" sz="2000" dirty="0" err="1"/>
              <a:t>слобідських</a:t>
            </a:r>
            <a:r>
              <a:rPr lang="ru-RU" sz="2000" dirty="0"/>
              <a:t> </a:t>
            </a:r>
            <a:r>
              <a:rPr lang="ru-RU" sz="2000" dirty="0" err="1"/>
              <a:t>полків</a:t>
            </a:r>
            <a:r>
              <a:rPr lang="ru-RU" sz="2000" dirty="0"/>
              <a:t>», </a:t>
            </a:r>
            <a:r>
              <a:rPr lang="ru-RU" sz="2000" dirty="0" err="1"/>
              <a:t>що</a:t>
            </a:r>
            <a:r>
              <a:rPr lang="ru-RU" sz="2000" dirty="0"/>
              <a:t> перебрала на себе </a:t>
            </a:r>
            <a:r>
              <a:rPr lang="ru-RU" sz="2000" dirty="0" err="1"/>
              <a:t>чимало</a:t>
            </a:r>
            <a:r>
              <a:rPr lang="ru-RU" sz="2000" dirty="0"/>
              <a:t> </a:t>
            </a:r>
            <a:r>
              <a:rPr lang="ru-RU" sz="2000" dirty="0" err="1"/>
              <a:t>функцій</a:t>
            </a:r>
            <a:r>
              <a:rPr lang="ru-RU" sz="2000" dirty="0"/>
              <a:t> </a:t>
            </a:r>
            <a:r>
              <a:rPr lang="ru-RU" sz="2000" dirty="0" err="1"/>
              <a:t>полковників</a:t>
            </a:r>
            <a:r>
              <a:rPr lang="ru-RU" sz="2000" dirty="0"/>
              <a:t>. </a:t>
            </a:r>
            <a:r>
              <a:rPr lang="ru-RU" sz="2000" dirty="0" err="1"/>
              <a:t>Полкові</a:t>
            </a:r>
            <a:r>
              <a:rPr lang="ru-RU" sz="2000" dirty="0"/>
              <a:t> </a:t>
            </a:r>
            <a:r>
              <a:rPr lang="ru-RU" sz="2000" dirty="0" err="1"/>
              <a:t>ратуші</a:t>
            </a:r>
            <a:r>
              <a:rPr lang="ru-RU" sz="2000" dirty="0"/>
              <a:t> в 1733—1734 </a:t>
            </a:r>
            <a:r>
              <a:rPr lang="ru-RU" sz="2000" dirty="0" err="1"/>
              <a:t>рр</a:t>
            </a:r>
            <a:r>
              <a:rPr lang="ru-RU" sz="2000" dirty="0"/>
              <a:t>.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перейменовані</a:t>
            </a:r>
            <a:r>
              <a:rPr lang="ru-RU" sz="2000" dirty="0"/>
              <a:t> на </a:t>
            </a:r>
            <a:r>
              <a:rPr lang="ru-RU" sz="2000" dirty="0" err="1"/>
              <a:t>канцелярії</a:t>
            </a:r>
            <a:r>
              <a:rPr lang="ru-RU" sz="2000" dirty="0"/>
              <a:t> й </a:t>
            </a:r>
            <a:r>
              <a:rPr lang="ru-RU" sz="2000" dirty="0" err="1"/>
              <a:t>отримали</a:t>
            </a:r>
            <a:r>
              <a:rPr lang="ru-RU" sz="2000" dirty="0"/>
              <a:t> права,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мали</a:t>
            </a:r>
            <a:r>
              <a:rPr lang="ru-RU" sz="2000" dirty="0"/>
              <a:t> </a:t>
            </a:r>
            <a:r>
              <a:rPr lang="ru-RU" sz="2000" dirty="0" err="1"/>
              <a:t>канцелярії</a:t>
            </a:r>
            <a:r>
              <a:rPr lang="ru-RU" sz="2000" dirty="0"/>
              <a:t> в </a:t>
            </a:r>
            <a:r>
              <a:rPr lang="ru-RU" sz="2000" dirty="0" err="1"/>
              <a:t>провінціях</a:t>
            </a:r>
            <a:r>
              <a:rPr lang="ru-RU" sz="2000" dirty="0"/>
              <a:t> </a:t>
            </a:r>
            <a:r>
              <a:rPr lang="ru-RU" sz="2000" dirty="0" err="1"/>
              <a:t>губерній</a:t>
            </a:r>
            <a:r>
              <a:rPr lang="ru-RU" sz="2000" dirty="0"/>
              <a:t>. </a:t>
            </a:r>
            <a:r>
              <a:rPr lang="ru-RU" sz="2000" dirty="0" err="1"/>
              <a:t>Судочинство</a:t>
            </a:r>
            <a:r>
              <a:rPr lang="ru-RU" sz="2000" dirty="0"/>
              <a:t> </a:t>
            </a:r>
            <a:r>
              <a:rPr lang="ru-RU" sz="2000" dirty="0" err="1"/>
              <a:t>проводилося</a:t>
            </a:r>
            <a:r>
              <a:rPr lang="ru-RU" sz="2000" dirty="0"/>
              <a:t> на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російського</a:t>
            </a:r>
            <a:r>
              <a:rPr lang="ru-RU" sz="2000" dirty="0"/>
              <a:t> </a:t>
            </a:r>
            <a:r>
              <a:rPr lang="ru-RU" sz="2000" dirty="0" err="1"/>
              <a:t>законодавства</a:t>
            </a:r>
            <a:r>
              <a:rPr lang="ru-RU" sz="2000" dirty="0"/>
              <a:t>. У 1734 р.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скасовано</a:t>
            </a:r>
            <a:r>
              <a:rPr lang="ru-RU" sz="2000" dirty="0"/>
              <a:t> право </a:t>
            </a:r>
            <a:r>
              <a:rPr lang="ru-RU" sz="2000" dirty="0" err="1"/>
              <a:t>козаків</a:t>
            </a:r>
            <a:r>
              <a:rPr lang="ru-RU" sz="2000" dirty="0"/>
              <a:t> і селян на «</a:t>
            </a:r>
            <a:r>
              <a:rPr lang="ru-RU" sz="2000" dirty="0" err="1"/>
              <a:t>займанщину</a:t>
            </a:r>
            <a:r>
              <a:rPr lang="ru-RU" sz="2000" dirty="0"/>
              <a:t>»,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заборонялося</a:t>
            </a:r>
            <a:r>
              <a:rPr lang="ru-RU" sz="2000" dirty="0"/>
              <a:t> </a:t>
            </a:r>
            <a:r>
              <a:rPr lang="ru-RU" sz="2000" dirty="0" err="1"/>
              <a:t>мешканцям</a:t>
            </a:r>
            <a:r>
              <a:rPr lang="ru-RU" sz="2000" dirty="0"/>
              <a:t> </a:t>
            </a:r>
            <a:r>
              <a:rPr lang="ru-RU" sz="2000" dirty="0" err="1"/>
              <a:t>залишати</a:t>
            </a:r>
            <a:r>
              <a:rPr lang="ru-RU" sz="2000" dirty="0"/>
              <a:t> </a:t>
            </a:r>
            <a:r>
              <a:rPr lang="ru-RU" sz="2000" dirty="0" err="1"/>
              <a:t>межі</a:t>
            </a:r>
            <a:r>
              <a:rPr lang="ru-RU" sz="2000" dirty="0"/>
              <a:t> </a:t>
            </a:r>
            <a:r>
              <a:rPr lang="ru-RU" sz="2000" dirty="0" err="1"/>
              <a:t>Слобожанщини</a:t>
            </a:r>
            <a:r>
              <a:rPr lang="ru-RU" sz="2000" dirty="0"/>
              <a:t>. </a:t>
            </a:r>
            <a:r>
              <a:rPr lang="ru-RU" sz="2000" dirty="0" err="1"/>
              <a:t>Підпомічники</a:t>
            </a:r>
            <a:r>
              <a:rPr lang="ru-RU" sz="2000" dirty="0"/>
              <a:t> </a:t>
            </a:r>
            <a:r>
              <a:rPr lang="ru-RU" sz="2000" dirty="0" err="1"/>
              <a:t>викреслювалися</a:t>
            </a:r>
            <a:r>
              <a:rPr lang="ru-RU" sz="2000" dirty="0"/>
              <a:t> з </a:t>
            </a:r>
            <a:r>
              <a:rPr lang="ru-RU" sz="2000" dirty="0" err="1"/>
              <a:t>козацького</a:t>
            </a:r>
            <a:r>
              <a:rPr lang="ru-RU" sz="2000" dirty="0"/>
              <a:t> стану.</a:t>
            </a:r>
          </a:p>
        </p:txBody>
      </p:sp>
    </p:spTree>
    <p:extLst>
      <p:ext uri="{BB962C8B-B14F-4D97-AF65-F5344CB8AC3E}">
        <p14:creationId xmlns:p14="http://schemas.microsoft.com/office/powerpoint/2010/main" val="137605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4" y="65601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Розвиток культури та освіти. Києво-Могилянська академія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34" y="2078851"/>
            <a:ext cx="66675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6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Києво-Могилянська</a:t>
            </a:r>
            <a:r>
              <a:rPr lang="ru-RU" dirty="0"/>
              <a:t> </a:t>
            </a:r>
            <a:r>
              <a:rPr lang="ru-RU" dirty="0" err="1"/>
              <a:t>колегія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загальноосвітнім</a:t>
            </a:r>
            <a:r>
              <a:rPr lang="ru-RU" dirty="0"/>
              <a:t> </a:t>
            </a:r>
            <a:r>
              <a:rPr lang="ru-RU" dirty="0" err="1"/>
              <a:t>всестановим</a:t>
            </a:r>
            <a:r>
              <a:rPr lang="ru-RU" dirty="0"/>
              <a:t> закладом,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вчилися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місцевої</a:t>
            </a:r>
            <a:r>
              <a:rPr lang="ru-RU" dirty="0"/>
              <a:t> </a:t>
            </a:r>
            <a:r>
              <a:rPr lang="ru-RU" dirty="0" err="1"/>
              <a:t>знаті</a:t>
            </a:r>
            <a:r>
              <a:rPr lang="ru-RU" dirty="0"/>
              <a:t>, </a:t>
            </a:r>
            <a:r>
              <a:rPr lang="ru-RU" dirty="0" err="1"/>
              <a:t>козаків</a:t>
            </a:r>
            <a:r>
              <a:rPr lang="ru-RU" dirty="0"/>
              <a:t>, </a:t>
            </a:r>
            <a:r>
              <a:rPr lang="ru-RU" dirty="0" err="1"/>
              <a:t>духівництва</a:t>
            </a:r>
            <a:r>
              <a:rPr lang="ru-RU" dirty="0"/>
              <a:t>, </a:t>
            </a:r>
            <a:r>
              <a:rPr lang="ru-RU" dirty="0" err="1"/>
              <a:t>міщан</a:t>
            </a:r>
            <a:r>
              <a:rPr lang="ru-RU" dirty="0"/>
              <a:t> і селян. Тут </a:t>
            </a:r>
            <a:r>
              <a:rPr lang="ru-RU" dirty="0" err="1"/>
              <a:t>вчилися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філософ</a:t>
            </a:r>
            <a:r>
              <a:rPr lang="ru-RU" dirty="0"/>
              <a:t>, поет і педагог </a:t>
            </a:r>
            <a:r>
              <a:rPr lang="ru-RU" dirty="0" err="1"/>
              <a:t>Григорій</a:t>
            </a:r>
            <a:r>
              <a:rPr lang="ru-RU" dirty="0"/>
              <a:t> Сковорода, </a:t>
            </a:r>
            <a:r>
              <a:rPr lang="ru-RU" dirty="0" err="1"/>
              <a:t>російський</a:t>
            </a:r>
            <a:r>
              <a:rPr lang="ru-RU" dirty="0"/>
              <a:t> </a:t>
            </a:r>
            <a:r>
              <a:rPr lang="ru-RU" dirty="0" err="1"/>
              <a:t>вчений</a:t>
            </a:r>
            <a:r>
              <a:rPr lang="ru-RU" dirty="0"/>
              <a:t> Михайло Ломоносов, </a:t>
            </a:r>
            <a:r>
              <a:rPr lang="ru-RU" dirty="0" err="1"/>
              <a:t>радник</a:t>
            </a:r>
            <a:r>
              <a:rPr lang="ru-RU" dirty="0"/>
              <a:t> Петра </a:t>
            </a:r>
            <a:r>
              <a:rPr lang="en-GB" dirty="0"/>
              <a:t>I </a:t>
            </a:r>
            <a:r>
              <a:rPr lang="ru-RU" dirty="0"/>
              <a:t>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Феофан Прокопович і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видатні</a:t>
            </a:r>
            <a:r>
              <a:rPr lang="ru-RU" dirty="0"/>
              <a:t> </a:t>
            </a:r>
            <a:r>
              <a:rPr lang="ru-RU" dirty="0" err="1"/>
              <a:t>діячі</a:t>
            </a:r>
            <a:r>
              <a:rPr lang="ru-RU" dirty="0"/>
              <a:t>. </a:t>
            </a:r>
            <a:r>
              <a:rPr lang="ru-RU" dirty="0" err="1"/>
              <a:t>Колегія</a:t>
            </a:r>
            <a:r>
              <a:rPr lang="ru-RU" dirty="0"/>
              <a:t> </a:t>
            </a:r>
            <a:r>
              <a:rPr lang="ru-RU" dirty="0" err="1"/>
              <a:t>готувала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наукові</a:t>
            </a:r>
            <a:r>
              <a:rPr lang="ru-RU" dirty="0"/>
              <a:t> кадри, але й стала кузнею </a:t>
            </a:r>
            <a:r>
              <a:rPr lang="ru-RU" dirty="0" err="1"/>
              <a:t>діячів</a:t>
            </a:r>
            <a:r>
              <a:rPr lang="ru-RU" dirty="0"/>
              <a:t> науки для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і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слов’янських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 За </a:t>
            </a:r>
            <a:r>
              <a:rPr lang="ru-RU" dirty="0" err="1"/>
              <a:t>період</a:t>
            </a:r>
            <a:r>
              <a:rPr lang="ru-RU" dirty="0"/>
              <a:t> з 1701 по 1762 </a:t>
            </a:r>
            <a:r>
              <a:rPr lang="ru-RU" dirty="0" err="1"/>
              <a:t>рр</a:t>
            </a:r>
            <a:r>
              <a:rPr lang="ru-RU" dirty="0"/>
              <a:t>. в </a:t>
            </a:r>
            <a:r>
              <a:rPr lang="ru-RU" dirty="0" err="1"/>
              <a:t>Московську</a:t>
            </a:r>
            <a:r>
              <a:rPr lang="ru-RU" dirty="0"/>
              <a:t> </a:t>
            </a:r>
            <a:r>
              <a:rPr lang="ru-RU" dirty="0" err="1"/>
              <a:t>Академію</a:t>
            </a:r>
            <a:r>
              <a:rPr lang="ru-RU" dirty="0"/>
              <a:t> з </a:t>
            </a:r>
            <a:r>
              <a:rPr lang="ru-RU" dirty="0" err="1"/>
              <a:t>Києво-Могилянської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запрошені</a:t>
            </a:r>
            <a:r>
              <a:rPr lang="ru-RU" dirty="0"/>
              <a:t> і </a:t>
            </a:r>
            <a:r>
              <a:rPr lang="ru-RU" dirty="0" err="1"/>
              <a:t>виїхали</a:t>
            </a:r>
            <a:r>
              <a:rPr lang="ru-RU" dirty="0"/>
              <a:t> 95 </a:t>
            </a:r>
            <a:r>
              <a:rPr lang="ru-RU" dirty="0" err="1"/>
              <a:t>чоловік</a:t>
            </a:r>
            <a:r>
              <a:rPr lang="ru-RU" dirty="0"/>
              <a:t>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відомими</a:t>
            </a:r>
            <a:r>
              <a:rPr lang="ru-RU" dirty="0"/>
              <a:t> </a:t>
            </a:r>
            <a:r>
              <a:rPr lang="ru-RU" dirty="0" err="1"/>
              <a:t>українськими</a:t>
            </a:r>
            <a:r>
              <a:rPr lang="ru-RU" dirty="0"/>
              <a:t> </a:t>
            </a:r>
            <a:r>
              <a:rPr lang="ru-RU" dirty="0" err="1"/>
              <a:t>діячами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зробили</a:t>
            </a:r>
            <a:r>
              <a:rPr lang="ru-RU" dirty="0"/>
              <a:t> великий </a:t>
            </a:r>
            <a:r>
              <a:rPr lang="ru-RU" dirty="0" err="1"/>
              <a:t>внесок</a:t>
            </a:r>
            <a:r>
              <a:rPr lang="ru-RU" dirty="0"/>
              <a:t> у справу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є </a:t>
            </a:r>
            <a:r>
              <a:rPr lang="ru-RU" dirty="0" err="1"/>
              <a:t>Ф.Прокопович</a:t>
            </a:r>
            <a:r>
              <a:rPr lang="ru-RU" dirty="0"/>
              <a:t>, </a:t>
            </a:r>
            <a:r>
              <a:rPr lang="ru-RU" dirty="0" err="1"/>
              <a:t>С.Яворський</a:t>
            </a:r>
            <a:r>
              <a:rPr lang="ru-RU" dirty="0"/>
              <a:t>, </a:t>
            </a:r>
            <a:r>
              <a:rPr lang="ru-RU" dirty="0" err="1"/>
              <a:t>В.Татищев</a:t>
            </a:r>
            <a:r>
              <a:rPr lang="ru-RU" dirty="0"/>
              <a:t> і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12976"/>
            <a:ext cx="5004595" cy="33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8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28396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щедрій</a:t>
            </a:r>
            <a:r>
              <a:rPr lang="ru-RU" dirty="0"/>
              <a:t> </a:t>
            </a:r>
            <a:r>
              <a:rPr lang="ru-RU" dirty="0" err="1"/>
              <a:t>фінансовій</a:t>
            </a:r>
            <a:r>
              <a:rPr lang="ru-RU" dirty="0"/>
              <a:t> </a:t>
            </a:r>
            <a:r>
              <a:rPr lang="ru-RU" dirty="0" err="1"/>
              <a:t>підтримці</a:t>
            </a:r>
            <a:r>
              <a:rPr lang="ru-RU" dirty="0"/>
              <a:t> І. </a:t>
            </a:r>
            <a:r>
              <a:rPr lang="ru-RU" dirty="0" err="1"/>
              <a:t>Мазепи</a:t>
            </a:r>
            <a:r>
              <a:rPr lang="ru-RU" dirty="0"/>
              <a:t> </a:t>
            </a:r>
            <a:r>
              <a:rPr lang="ru-RU" dirty="0" err="1"/>
              <a:t>Києво-Могилянська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стала </a:t>
            </a:r>
            <a:r>
              <a:rPr lang="ru-RU" dirty="0" err="1"/>
              <a:t>визначним</a:t>
            </a:r>
            <a:r>
              <a:rPr lang="ru-RU" dirty="0"/>
              <a:t> </a:t>
            </a:r>
            <a:r>
              <a:rPr lang="ru-RU" dirty="0" err="1"/>
              <a:t>культурним</a:t>
            </a:r>
            <a:r>
              <a:rPr lang="ru-RU" dirty="0"/>
              <a:t> і </a:t>
            </a:r>
            <a:r>
              <a:rPr lang="ru-RU" dirty="0" err="1"/>
              <a:t>науковим</a:t>
            </a:r>
            <a:r>
              <a:rPr lang="ru-RU" dirty="0"/>
              <a:t> центром православного </a:t>
            </a:r>
            <a:r>
              <a:rPr lang="ru-RU" dirty="0" err="1"/>
              <a:t>світу</a:t>
            </a:r>
            <a:r>
              <a:rPr lang="ru-RU" dirty="0"/>
              <a:t>.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відбувалося</a:t>
            </a:r>
            <a:r>
              <a:rPr lang="ru-RU" dirty="0"/>
              <a:t>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літературної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складалася</a:t>
            </a:r>
            <a:r>
              <a:rPr lang="ru-RU" dirty="0"/>
              <a:t> </a:t>
            </a:r>
            <a:r>
              <a:rPr lang="ru-RU" dirty="0" err="1"/>
              <a:t>поетична</a:t>
            </a:r>
            <a:r>
              <a:rPr lang="ru-RU" dirty="0"/>
              <a:t> школа. </a:t>
            </a:r>
            <a:r>
              <a:rPr lang="ru-RU" dirty="0" err="1"/>
              <a:t>Вихованці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Л. Баранович, І. Максимович, Ф. Прокопович, С. </a:t>
            </a:r>
            <a:r>
              <a:rPr lang="ru-RU" dirty="0" err="1"/>
              <a:t>Яворський</a:t>
            </a:r>
            <a:r>
              <a:rPr lang="ru-RU" dirty="0"/>
              <a:t>, Д. </a:t>
            </a:r>
            <a:r>
              <a:rPr lang="ru-RU" dirty="0" err="1"/>
              <a:t>Туптало</a:t>
            </a:r>
            <a:r>
              <a:rPr lang="ru-RU" dirty="0"/>
              <a:t>, Є. </a:t>
            </a:r>
            <a:r>
              <a:rPr lang="ru-RU" dirty="0" err="1"/>
              <a:t>Славинецький</a:t>
            </a:r>
            <a:r>
              <a:rPr lang="ru-RU" dirty="0"/>
              <a:t>, С. </a:t>
            </a:r>
            <a:r>
              <a:rPr lang="ru-RU" dirty="0" err="1"/>
              <a:t>Полоцький</a:t>
            </a:r>
            <a:r>
              <a:rPr lang="ru-RU" dirty="0"/>
              <a:t>, Г. Сковорода </a:t>
            </a:r>
            <a:r>
              <a:rPr lang="ru-RU" dirty="0" err="1"/>
              <a:t>були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гордістю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, а й </a:t>
            </a:r>
            <a:r>
              <a:rPr lang="ru-RU" dirty="0" err="1"/>
              <a:t>зробили</a:t>
            </a:r>
            <a:r>
              <a:rPr lang="ru-RU" dirty="0"/>
              <a:t> </a:t>
            </a:r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внесок</a:t>
            </a:r>
            <a:r>
              <a:rPr lang="ru-RU" dirty="0"/>
              <a:t> у </a:t>
            </a:r>
            <a:r>
              <a:rPr lang="ru-RU" dirty="0" err="1"/>
              <a:t>розвиток</a:t>
            </a:r>
            <a:r>
              <a:rPr lang="ru-RU" dirty="0"/>
              <a:t> культур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слов'янських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 </a:t>
            </a:r>
            <a:r>
              <a:rPr lang="ru-RU" dirty="0" err="1"/>
              <a:t>гуманізму</a:t>
            </a:r>
            <a:r>
              <a:rPr lang="ru-RU" dirty="0"/>
              <a:t> і </a:t>
            </a:r>
            <a:r>
              <a:rPr lang="ru-RU" dirty="0" err="1"/>
              <a:t>реформації</a:t>
            </a:r>
            <a:r>
              <a:rPr lang="ru-RU" dirty="0"/>
              <a:t> в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сформувався</a:t>
            </a:r>
            <a:r>
              <a:rPr lang="ru-RU" dirty="0"/>
              <a:t>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 </a:t>
            </a:r>
            <a:r>
              <a:rPr lang="ru-RU" dirty="0" err="1"/>
              <a:t>філософської</a:t>
            </a:r>
            <a:r>
              <a:rPr lang="ru-RU" dirty="0"/>
              <a:t>, </a:t>
            </a:r>
            <a:r>
              <a:rPr lang="ru-RU" dirty="0" err="1"/>
              <a:t>історичної</a:t>
            </a:r>
            <a:r>
              <a:rPr lang="ru-RU" dirty="0"/>
              <a:t> і </a:t>
            </a:r>
            <a:r>
              <a:rPr lang="ru-RU" dirty="0" err="1"/>
              <a:t>суспільно-політичної</a:t>
            </a:r>
            <a:r>
              <a:rPr lang="ru-RU" dirty="0"/>
              <a:t> думки,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відстоював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народу (Й. </a:t>
            </a:r>
            <a:r>
              <a:rPr lang="ru-RU" dirty="0" err="1"/>
              <a:t>Горбацький</a:t>
            </a:r>
            <a:r>
              <a:rPr lang="ru-RU" dirty="0"/>
              <a:t>, І. Газель, І. </a:t>
            </a:r>
            <a:r>
              <a:rPr lang="ru-RU" dirty="0" err="1"/>
              <a:t>Кроковський</a:t>
            </a:r>
            <a:r>
              <a:rPr lang="ru-RU" dirty="0"/>
              <a:t>, С. </a:t>
            </a:r>
            <a:r>
              <a:rPr lang="ru-RU" dirty="0" err="1"/>
              <a:t>Яворський</a:t>
            </a:r>
            <a:r>
              <a:rPr lang="ru-RU" dirty="0"/>
              <a:t>, Ф. Прокопович та </a:t>
            </a:r>
            <a:r>
              <a:rPr lang="ru-RU" dirty="0" err="1"/>
              <a:t>ін</a:t>
            </a:r>
            <a:r>
              <a:rPr lang="ru-RU" dirty="0"/>
              <a:t>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34900"/>
            <a:ext cx="48577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265" y="304131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Цілу</a:t>
            </a:r>
            <a:r>
              <a:rPr lang="ru-RU" dirty="0"/>
              <a:t> </a:t>
            </a:r>
            <a:r>
              <a:rPr lang="ru-RU" dirty="0" err="1"/>
              <a:t>епоху</a:t>
            </a:r>
            <a:r>
              <a:rPr lang="ru-RU" dirty="0"/>
              <a:t> в </a:t>
            </a:r>
            <a:r>
              <a:rPr lang="ru-RU" dirty="0" err="1"/>
              <a:t>українському</a:t>
            </a:r>
            <a:r>
              <a:rPr lang="ru-RU" dirty="0"/>
              <a:t> й </a:t>
            </a:r>
            <a:r>
              <a:rPr lang="ru-RU" dirty="0" err="1"/>
              <a:t>російському</a:t>
            </a:r>
            <a:r>
              <a:rPr lang="ru-RU" dirty="0"/>
              <a:t> </a:t>
            </a:r>
            <a:r>
              <a:rPr lang="ru-RU" dirty="0" err="1"/>
              <a:t>живописі</a:t>
            </a:r>
            <a:r>
              <a:rPr lang="ru-RU" dirty="0"/>
              <a:t> становила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видатних</a:t>
            </a:r>
            <a:r>
              <a:rPr lang="ru-RU" dirty="0"/>
              <a:t> </a:t>
            </a:r>
            <a:r>
              <a:rPr lang="ru-RU" dirty="0" err="1"/>
              <a:t>художників-портретистів</a:t>
            </a:r>
            <a:r>
              <a:rPr lang="ru-RU" dirty="0"/>
              <a:t> В. </a:t>
            </a:r>
            <a:r>
              <a:rPr lang="ru-RU" dirty="0" err="1"/>
              <a:t>Боровиковського</a:t>
            </a:r>
            <a:r>
              <a:rPr lang="ru-RU" dirty="0"/>
              <a:t>, Д. </a:t>
            </a:r>
            <a:r>
              <a:rPr lang="ru-RU" dirty="0" err="1"/>
              <a:t>Левицького</a:t>
            </a:r>
            <a:r>
              <a:rPr lang="ru-RU" dirty="0"/>
              <a:t> та А. Лосенка.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слави</a:t>
            </a:r>
            <a:r>
              <a:rPr lang="ru-RU" dirty="0"/>
              <a:t> зажила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музично-пісенна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народу. 1737 р. в </a:t>
            </a:r>
            <a:r>
              <a:rPr lang="ru-RU" dirty="0" err="1"/>
              <a:t>Глухові</a:t>
            </a:r>
            <a:r>
              <a:rPr lang="ru-RU" dirty="0"/>
              <a:t> </a:t>
            </a:r>
            <a:r>
              <a:rPr lang="ru-RU" dirty="0" err="1"/>
              <a:t>відкрилося</a:t>
            </a:r>
            <a:r>
              <a:rPr lang="ru-RU" dirty="0"/>
              <a:t> перше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музичне</a:t>
            </a:r>
            <a:r>
              <a:rPr lang="ru-RU" dirty="0"/>
              <a:t> училище. </a:t>
            </a:r>
            <a:r>
              <a:rPr lang="ru-RU" dirty="0" err="1"/>
              <a:t>Викладали</a:t>
            </a:r>
            <a:r>
              <a:rPr lang="ru-RU" dirty="0"/>
              <a:t> </a:t>
            </a:r>
            <a:r>
              <a:rPr lang="ru-RU" dirty="0" err="1"/>
              <a:t>музику</a:t>
            </a:r>
            <a:r>
              <a:rPr lang="ru-RU" dirty="0"/>
              <a:t> і в </a:t>
            </a:r>
            <a:r>
              <a:rPr lang="ru-RU" dirty="0" err="1"/>
              <a:t>Київській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та </a:t>
            </a:r>
            <a:r>
              <a:rPr lang="ru-RU" dirty="0" err="1"/>
              <a:t>колегіумах</a:t>
            </a:r>
            <a:r>
              <a:rPr lang="ru-RU" dirty="0"/>
              <a:t>. </a:t>
            </a:r>
            <a:r>
              <a:rPr lang="ru-RU" dirty="0" err="1"/>
              <a:t>Нерідко</a:t>
            </a:r>
            <a:r>
              <a:rPr lang="ru-RU" dirty="0"/>
              <a:t> хори, </a:t>
            </a:r>
            <a:r>
              <a:rPr lang="ru-RU" dirty="0" err="1"/>
              <a:t>оркестри</a:t>
            </a:r>
            <a:r>
              <a:rPr lang="ru-RU" dirty="0"/>
              <a:t>, </a:t>
            </a:r>
            <a:r>
              <a:rPr lang="ru-RU" dirty="0" err="1"/>
              <a:t>театри</a:t>
            </a:r>
            <a:r>
              <a:rPr lang="ru-RU" dirty="0"/>
              <a:t> </a:t>
            </a:r>
            <a:r>
              <a:rPr lang="ru-RU" dirty="0" err="1"/>
              <a:t>існували</a:t>
            </a:r>
            <a:r>
              <a:rPr lang="ru-RU" dirty="0"/>
              <a:t> в </a:t>
            </a:r>
            <a:r>
              <a:rPr lang="ru-RU" dirty="0" err="1"/>
              <a:t>поміщицьких</a:t>
            </a:r>
            <a:r>
              <a:rPr lang="ru-RU" dirty="0"/>
              <a:t> </a:t>
            </a:r>
            <a:r>
              <a:rPr lang="ru-RU" dirty="0" err="1"/>
              <a:t>маєтках</a:t>
            </a:r>
            <a:r>
              <a:rPr lang="ru-RU" dirty="0"/>
              <a:t>. Композитор М. </a:t>
            </a:r>
            <a:r>
              <a:rPr lang="ru-RU" dirty="0" err="1"/>
              <a:t>Ділецький</a:t>
            </a:r>
            <a:r>
              <a:rPr lang="ru-RU" dirty="0"/>
              <a:t> створив "</a:t>
            </a:r>
            <a:r>
              <a:rPr lang="ru-RU" dirty="0" err="1"/>
              <a:t>Музикальну</a:t>
            </a:r>
            <a:r>
              <a:rPr lang="ru-RU" dirty="0"/>
              <a:t> </a:t>
            </a:r>
            <a:r>
              <a:rPr lang="ru-RU" dirty="0" err="1"/>
              <a:t>граматику</a:t>
            </a:r>
            <a:r>
              <a:rPr lang="ru-RU" dirty="0"/>
              <a:t>", </a:t>
            </a:r>
            <a:r>
              <a:rPr lang="ru-RU" dirty="0" err="1"/>
              <a:t>що</a:t>
            </a:r>
            <a:r>
              <a:rPr lang="ru-RU" dirty="0"/>
              <a:t> мала великий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музичної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в </a:t>
            </a:r>
            <a:r>
              <a:rPr lang="ru-RU" dirty="0" err="1"/>
              <a:t>Росії</a:t>
            </a:r>
            <a:r>
              <a:rPr lang="ru-RU" dirty="0"/>
              <a:t>. Опери, </a:t>
            </a:r>
            <a:r>
              <a:rPr lang="ru-RU" dirty="0" err="1"/>
              <a:t>симфонії</a:t>
            </a:r>
            <a:r>
              <a:rPr lang="ru-RU" dirty="0"/>
              <a:t>, </a:t>
            </a:r>
            <a:r>
              <a:rPr lang="ru-RU" dirty="0" err="1"/>
              <a:t>концерти</a:t>
            </a:r>
            <a:r>
              <a:rPr lang="ru-RU" dirty="0"/>
              <a:t>, хори </a:t>
            </a:r>
            <a:r>
              <a:rPr lang="ru-RU" dirty="0" err="1"/>
              <a:t>композиторів</a:t>
            </a:r>
            <a:r>
              <a:rPr lang="ru-RU" dirty="0"/>
              <a:t> Д. </a:t>
            </a:r>
            <a:r>
              <a:rPr lang="ru-RU" dirty="0" err="1"/>
              <a:t>Бортнянського</a:t>
            </a:r>
            <a:r>
              <a:rPr lang="ru-RU" dirty="0"/>
              <a:t>, М. </a:t>
            </a:r>
            <a:r>
              <a:rPr lang="ru-RU" dirty="0" err="1"/>
              <a:t>Березовського</a:t>
            </a:r>
            <a:r>
              <a:rPr lang="ru-RU" dirty="0"/>
              <a:t> та А. </a:t>
            </a:r>
            <a:r>
              <a:rPr lang="ru-RU" dirty="0" err="1"/>
              <a:t>Веделя</a:t>
            </a:r>
            <a:r>
              <a:rPr lang="ru-RU" dirty="0"/>
              <a:t> </a:t>
            </a:r>
            <a:r>
              <a:rPr lang="ru-RU" dirty="0" err="1"/>
              <a:t>увійшли</a:t>
            </a:r>
            <a:r>
              <a:rPr lang="ru-RU" dirty="0"/>
              <a:t> до </a:t>
            </a:r>
            <a:r>
              <a:rPr lang="ru-RU" dirty="0" err="1"/>
              <a:t>золотої</a:t>
            </a:r>
            <a:r>
              <a:rPr lang="ru-RU" dirty="0"/>
              <a:t> </a:t>
            </a:r>
            <a:r>
              <a:rPr lang="ru-RU" dirty="0" err="1"/>
              <a:t>скарбниці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музичної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129" y="3166453"/>
            <a:ext cx="4445212" cy="309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8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310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Рекомендована література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72816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1-Крупницький </a:t>
            </a:r>
            <a:r>
              <a:rPr lang="ru-RU" sz="2000" i="1" dirty="0"/>
              <a:t>Б.</a:t>
            </a:r>
            <a:r>
              <a:rPr lang="ru-RU" sz="2000" dirty="0"/>
              <a:t> </a:t>
            </a:r>
            <a:r>
              <a:rPr lang="ru-RU" sz="2000" dirty="0" err="1"/>
              <a:t>Гетьман</a:t>
            </a:r>
            <a:r>
              <a:rPr lang="ru-RU" sz="2000" dirty="0"/>
              <a:t> Мазепа та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доба</a:t>
            </a:r>
            <a:r>
              <a:rPr lang="ru-RU" sz="2000" dirty="0"/>
              <a:t>. — К. : «</a:t>
            </a:r>
            <a:r>
              <a:rPr lang="ru-RU" sz="2000" dirty="0" err="1"/>
              <a:t>Україна</a:t>
            </a:r>
            <a:r>
              <a:rPr lang="ru-RU" sz="2000" dirty="0"/>
              <a:t>», 2001. — 240 с. </a:t>
            </a:r>
            <a:endParaRPr lang="ru-RU" sz="2000" dirty="0" smtClean="0"/>
          </a:p>
          <a:p>
            <a:endParaRPr lang="uk-UA" dirty="0"/>
          </a:p>
          <a:p>
            <a:r>
              <a:rPr lang="ru-RU" sz="2000" dirty="0" smtClean="0"/>
              <a:t>2-Україна </a:t>
            </a:r>
            <a:r>
              <a:rPr lang="ru-RU" sz="2000" dirty="0" err="1"/>
              <a:t>крізь</a:t>
            </a:r>
            <a:r>
              <a:rPr lang="ru-RU" sz="2000" dirty="0"/>
              <a:t> </a:t>
            </a:r>
            <a:r>
              <a:rPr lang="ru-RU" sz="2000" dirty="0" err="1"/>
              <a:t>віки</a:t>
            </a:r>
            <a:r>
              <a:rPr lang="ru-RU" sz="2000" dirty="0"/>
              <a:t> (Том 08 - </a:t>
            </a:r>
            <a:r>
              <a:rPr lang="ru-RU" sz="2000" dirty="0" err="1"/>
              <a:t>Гетьманська</a:t>
            </a:r>
            <a:r>
              <a:rPr lang="ru-RU" sz="2000" dirty="0"/>
              <a:t> </a:t>
            </a:r>
            <a:r>
              <a:rPr lang="ru-RU" sz="2000" dirty="0" err="1"/>
              <a:t>Україна</a:t>
            </a:r>
            <a:r>
              <a:rPr lang="ru-RU" sz="2000" dirty="0"/>
              <a:t>) (1999</a:t>
            </a:r>
            <a:r>
              <a:rPr lang="ru-RU" sz="2000" dirty="0" smtClean="0"/>
              <a:t>).</a:t>
            </a:r>
          </a:p>
          <a:p>
            <a:endParaRPr lang="uk-UA" dirty="0"/>
          </a:p>
          <a:p>
            <a:r>
              <a:rPr lang="ru-RU" sz="2000" dirty="0" smtClean="0"/>
              <a:t>3-Паралельний </a:t>
            </a:r>
            <a:r>
              <a:rPr lang="ru-RU" sz="2000" dirty="0" err="1"/>
              <a:t>світ</a:t>
            </a:r>
            <a:r>
              <a:rPr lang="ru-RU" sz="2000" dirty="0"/>
              <a:t>. </a:t>
            </a:r>
            <a:r>
              <a:rPr lang="ru-RU" sz="2000" dirty="0" err="1"/>
              <a:t>Дослідження</a:t>
            </a:r>
            <a:r>
              <a:rPr lang="ru-RU" sz="2000" dirty="0"/>
              <a:t> з </a:t>
            </a:r>
            <a:r>
              <a:rPr lang="ru-RU" sz="2000" dirty="0" err="1"/>
              <a:t>історії</a:t>
            </a:r>
            <a:r>
              <a:rPr lang="ru-RU" sz="2000" dirty="0"/>
              <a:t> </a:t>
            </a:r>
            <a:r>
              <a:rPr lang="ru-RU" sz="2000" dirty="0" err="1"/>
              <a:t>уявлень</a:t>
            </a:r>
            <a:r>
              <a:rPr lang="ru-RU" sz="2000" dirty="0"/>
              <a:t> та </a:t>
            </a:r>
            <a:r>
              <a:rPr lang="ru-RU" sz="2000" dirty="0" err="1"/>
              <a:t>ідей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 XVI–XVII ст. — </a:t>
            </a:r>
            <a:r>
              <a:rPr lang="ru-RU" sz="2000" dirty="0" err="1"/>
              <a:t>Київ</a:t>
            </a:r>
            <a:r>
              <a:rPr lang="ru-RU" sz="2000" dirty="0"/>
              <a:t>: Критика, 2002. — 416 с. </a:t>
            </a:r>
            <a:endParaRPr lang="ru-RU" sz="2000" dirty="0" smtClean="0"/>
          </a:p>
          <a:p>
            <a:endParaRPr lang="uk-UA" dirty="0"/>
          </a:p>
          <a:p>
            <a:r>
              <a:rPr lang="ru-RU" i="1" dirty="0" smtClean="0"/>
              <a:t>4-"</a:t>
            </a:r>
            <a:r>
              <a:rPr lang="ru-RU" sz="2000" i="1" dirty="0" smtClean="0"/>
              <a:t>Нарис </a:t>
            </a:r>
            <a:r>
              <a:rPr lang="ru-RU" sz="2000" i="1" dirty="0" err="1"/>
              <a:t>історії</a:t>
            </a:r>
            <a:r>
              <a:rPr lang="ru-RU" sz="2000" i="1" dirty="0"/>
              <a:t> </a:t>
            </a:r>
            <a:r>
              <a:rPr lang="ru-RU" sz="2000" i="1" dirty="0" err="1"/>
              <a:t>України</a:t>
            </a:r>
            <a:r>
              <a:rPr lang="ru-RU" sz="2000" i="1" dirty="0"/>
              <a:t> з </a:t>
            </a:r>
            <a:r>
              <a:rPr lang="ru-RU" sz="2000" i="1" dirty="0" err="1"/>
              <a:t>найдавніших</a:t>
            </a:r>
            <a:r>
              <a:rPr lang="ru-RU" sz="2000" i="1" dirty="0"/>
              <a:t> </a:t>
            </a:r>
            <a:r>
              <a:rPr lang="ru-RU" sz="2000" i="1" dirty="0" err="1"/>
              <a:t>часів</a:t>
            </a:r>
            <a:r>
              <a:rPr lang="ru-RU" sz="2000" i="1" dirty="0"/>
              <a:t> до </a:t>
            </a:r>
            <a:r>
              <a:rPr lang="ru-RU" sz="2000" i="1" dirty="0" err="1"/>
              <a:t>кінця</a:t>
            </a:r>
            <a:r>
              <a:rPr lang="ru-RU" sz="2000" i="1" dirty="0"/>
              <a:t> </a:t>
            </a:r>
            <a:r>
              <a:rPr lang="en-GB" sz="2000" i="1" dirty="0"/>
              <a:t>XVII</a:t>
            </a:r>
            <a:r>
              <a:rPr lang="ru-RU" sz="2000" i="1" dirty="0"/>
              <a:t>І </a:t>
            </a:r>
            <a:r>
              <a:rPr lang="ru-RU" sz="2000" i="1" dirty="0" err="1"/>
              <a:t>століття</a:t>
            </a:r>
            <a:r>
              <a:rPr lang="ru-RU" sz="2000" i="1" dirty="0"/>
              <a:t>"</a:t>
            </a:r>
            <a:r>
              <a:rPr lang="ru-RU" sz="2000" dirty="0"/>
              <a:t>. – </a:t>
            </a:r>
            <a:r>
              <a:rPr lang="ru-RU" sz="2000" dirty="0" err="1"/>
              <a:t>Київ</a:t>
            </a:r>
            <a:r>
              <a:rPr lang="ru-RU" sz="2000" dirty="0"/>
              <a:t>: Генеза, 1997. – 312с.</a:t>
            </a:r>
            <a:endParaRPr lang="ru-RU" sz="2000" dirty="0" smtClean="0"/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79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54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Гетьманування І. Мазепи. Північна війна і </a:t>
            </a:r>
            <a:r>
              <a:rPr lang="uk-UA" sz="3200" dirty="0" smtClean="0"/>
              <a:t>Україна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11" y="1700808"/>
            <a:ext cx="6788777" cy="489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35283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Мазепа </a:t>
            </a:r>
            <a:r>
              <a:rPr lang="ru-RU" sz="2000" b="1" dirty="0" err="1"/>
              <a:t>Іван</a:t>
            </a:r>
            <a:r>
              <a:rPr lang="ru-RU" sz="2000" b="1" dirty="0"/>
              <a:t> Степанович</a:t>
            </a:r>
            <a:r>
              <a:rPr lang="ru-RU" sz="2000" dirty="0"/>
              <a:t> (прибл. 1640-1709) - </a:t>
            </a:r>
            <a:r>
              <a:rPr lang="ru-RU" sz="2000" dirty="0" err="1"/>
              <a:t>гетьман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. </a:t>
            </a:r>
            <a:r>
              <a:rPr lang="ru-RU" sz="2000" dirty="0" err="1"/>
              <a:t>Народився</a:t>
            </a:r>
            <a:r>
              <a:rPr lang="ru-RU" sz="2000" dirty="0"/>
              <a:t> в с. </a:t>
            </a:r>
            <a:r>
              <a:rPr lang="ru-RU" sz="2000" dirty="0" err="1"/>
              <a:t>Мазепинцях</a:t>
            </a:r>
            <a:r>
              <a:rPr lang="ru-RU" sz="2000" dirty="0"/>
              <a:t>, </a:t>
            </a:r>
            <a:r>
              <a:rPr lang="ru-RU" sz="2000" dirty="0" err="1"/>
              <a:t>поблизу</a:t>
            </a:r>
            <a:r>
              <a:rPr lang="ru-RU" sz="2000" dirty="0"/>
              <a:t> </a:t>
            </a:r>
            <a:r>
              <a:rPr lang="ru-RU" sz="2000" dirty="0" err="1"/>
              <a:t>Білої</a:t>
            </a:r>
            <a:r>
              <a:rPr lang="ru-RU" sz="2000" dirty="0"/>
              <a:t> Церкви, в </a:t>
            </a:r>
            <a:r>
              <a:rPr lang="ru-RU" sz="2000" dirty="0" err="1"/>
              <a:t>сім'ї</a:t>
            </a:r>
            <a:r>
              <a:rPr lang="ru-RU" sz="2000" dirty="0"/>
              <a:t> </a:t>
            </a:r>
            <a:r>
              <a:rPr lang="ru-RU" sz="2000" dirty="0" err="1"/>
              <a:t>українського</a:t>
            </a:r>
            <a:r>
              <a:rPr lang="ru-RU" sz="2000" dirty="0"/>
              <a:t> шляхтича. </a:t>
            </a:r>
            <a:r>
              <a:rPr lang="ru-RU" sz="2000" dirty="0" err="1"/>
              <a:t>Освіту</a:t>
            </a:r>
            <a:r>
              <a:rPr lang="ru-RU" sz="2000" dirty="0"/>
              <a:t> </a:t>
            </a:r>
            <a:r>
              <a:rPr lang="ru-RU" sz="2000" dirty="0" err="1"/>
              <a:t>здобув</a:t>
            </a:r>
            <a:r>
              <a:rPr lang="ru-RU" sz="2000" dirty="0"/>
              <a:t> у </a:t>
            </a:r>
            <a:r>
              <a:rPr lang="ru-RU" sz="2000" dirty="0" err="1"/>
              <a:t>Київському</a:t>
            </a:r>
            <a:r>
              <a:rPr lang="ru-RU" sz="2000" dirty="0"/>
              <a:t> </a:t>
            </a:r>
            <a:r>
              <a:rPr lang="ru-RU" sz="2000" dirty="0" err="1"/>
              <a:t>колегіумі</a:t>
            </a:r>
            <a:r>
              <a:rPr lang="ru-RU" sz="2000" dirty="0"/>
              <a:t> та у </a:t>
            </a:r>
            <a:r>
              <a:rPr lang="ru-RU" sz="2000" dirty="0" err="1"/>
              <a:t>варшавській</a:t>
            </a:r>
            <a:r>
              <a:rPr lang="ru-RU" sz="2000" dirty="0"/>
              <a:t> </a:t>
            </a:r>
            <a:r>
              <a:rPr lang="ru-RU" sz="2000" dirty="0" err="1"/>
              <a:t>єзуїтській</a:t>
            </a:r>
            <a:r>
              <a:rPr lang="ru-RU" sz="2000" dirty="0"/>
              <a:t> </a:t>
            </a:r>
            <a:r>
              <a:rPr lang="ru-RU" sz="2000" dirty="0" err="1"/>
              <a:t>школі</a:t>
            </a:r>
            <a:r>
              <a:rPr lang="ru-RU" sz="2000" dirty="0"/>
              <a:t>. </a:t>
            </a:r>
            <a:r>
              <a:rPr lang="ru-RU" sz="2000" dirty="0" err="1"/>
              <a:t>Прослухав</a:t>
            </a:r>
            <a:r>
              <a:rPr lang="ru-RU" sz="2000" dirty="0"/>
              <a:t> курс </a:t>
            </a:r>
            <a:r>
              <a:rPr lang="ru-RU" sz="2000" dirty="0" err="1"/>
              <a:t>лекцій</a:t>
            </a:r>
            <a:r>
              <a:rPr lang="ru-RU" sz="2000" dirty="0"/>
              <a:t> в </a:t>
            </a:r>
            <a:r>
              <a:rPr lang="ru-RU" sz="2000" dirty="0" err="1"/>
              <a:t>університетських</a:t>
            </a:r>
            <a:r>
              <a:rPr lang="ru-RU" sz="2000" dirty="0"/>
              <a:t> центрах </a:t>
            </a:r>
            <a:r>
              <a:rPr lang="ru-RU" sz="2000" dirty="0" err="1"/>
              <a:t>Західної</a:t>
            </a:r>
            <a:r>
              <a:rPr lang="ru-RU" sz="2000" dirty="0"/>
              <a:t> </a:t>
            </a:r>
            <a:r>
              <a:rPr lang="ru-RU" sz="2000" dirty="0" err="1"/>
              <a:t>Європи</a:t>
            </a:r>
            <a:r>
              <a:rPr lang="ru-RU" sz="2000" dirty="0"/>
              <a:t>. Як </a:t>
            </a:r>
            <a:r>
              <a:rPr lang="ru-RU" sz="2000" dirty="0" err="1"/>
              <a:t>королівський</a:t>
            </a:r>
            <a:r>
              <a:rPr lang="ru-RU" sz="2000" dirty="0"/>
              <a:t> </a:t>
            </a:r>
            <a:r>
              <a:rPr lang="ru-RU" sz="2000" dirty="0" err="1"/>
              <a:t>придворний</a:t>
            </a:r>
            <a:r>
              <a:rPr lang="ru-RU" sz="2000" dirty="0"/>
              <a:t> </a:t>
            </a:r>
            <a:r>
              <a:rPr lang="ru-RU" sz="2000" dirty="0" err="1"/>
              <a:t>неодноразово</a:t>
            </a:r>
            <a:r>
              <a:rPr lang="ru-RU" sz="2000" dirty="0"/>
              <a:t> </a:t>
            </a:r>
            <a:r>
              <a:rPr lang="ru-RU" sz="2000" dirty="0" err="1"/>
              <a:t>виконував</a:t>
            </a:r>
            <a:r>
              <a:rPr lang="ru-RU" sz="2000" dirty="0"/>
              <a:t> </a:t>
            </a:r>
            <a:r>
              <a:rPr lang="ru-RU" sz="2000" dirty="0" err="1"/>
              <a:t>важливі</a:t>
            </a:r>
            <a:r>
              <a:rPr lang="ru-RU" sz="2000" dirty="0"/>
              <a:t> </a:t>
            </a:r>
            <a:r>
              <a:rPr lang="ru-RU" sz="2000" dirty="0" err="1"/>
              <a:t>політичні</a:t>
            </a:r>
            <a:r>
              <a:rPr lang="ru-RU" sz="2000" dirty="0"/>
              <a:t> </a:t>
            </a:r>
            <a:r>
              <a:rPr lang="ru-RU" sz="2000" dirty="0" err="1"/>
              <a:t>доручення</a:t>
            </a:r>
            <a:r>
              <a:rPr lang="ru-RU" sz="2000" dirty="0"/>
              <a:t> </a:t>
            </a:r>
            <a:r>
              <a:rPr lang="ru-RU" sz="2000" dirty="0" err="1"/>
              <a:t>польського</a:t>
            </a:r>
            <a:r>
              <a:rPr lang="ru-RU" sz="2000" dirty="0"/>
              <a:t> короля Яна Казимира.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50235"/>
            <a:ext cx="3356265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4176464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/>
              <a:t>У 1687 р. </a:t>
            </a:r>
            <a:r>
              <a:rPr lang="ru-RU" sz="1900" dirty="0" err="1"/>
              <a:t>стає</a:t>
            </a:r>
            <a:r>
              <a:rPr lang="ru-RU" sz="1900" dirty="0"/>
              <a:t> </a:t>
            </a:r>
            <a:r>
              <a:rPr lang="ru-RU" sz="1900" dirty="0" err="1"/>
              <a:t>гетьманом</a:t>
            </a:r>
            <a:r>
              <a:rPr lang="ru-RU" sz="1900" dirty="0"/>
              <a:t> </a:t>
            </a:r>
            <a:r>
              <a:rPr lang="ru-RU" sz="1900" dirty="0" err="1"/>
              <a:t>України</a:t>
            </a:r>
            <a:r>
              <a:rPr lang="ru-RU" sz="1900" dirty="0"/>
              <a:t>. </a:t>
            </a:r>
            <a:r>
              <a:rPr lang="ru-RU" sz="1900" dirty="0" err="1"/>
              <a:t>Постійно</a:t>
            </a:r>
            <a:r>
              <a:rPr lang="ru-RU" sz="1900" dirty="0"/>
              <a:t> </a:t>
            </a:r>
            <a:r>
              <a:rPr lang="ru-RU" sz="1900" dirty="0" err="1"/>
              <a:t>піклувався</a:t>
            </a:r>
            <a:r>
              <a:rPr lang="ru-RU" sz="1900" dirty="0"/>
              <a:t> про </a:t>
            </a:r>
            <a:r>
              <a:rPr lang="ru-RU" sz="1900" dirty="0" err="1"/>
              <a:t>розвиток</a:t>
            </a:r>
            <a:r>
              <a:rPr lang="ru-RU" sz="1900" dirty="0"/>
              <a:t> </a:t>
            </a:r>
            <a:r>
              <a:rPr lang="ru-RU" sz="1900" dirty="0" err="1"/>
              <a:t>духовності</a:t>
            </a:r>
            <a:r>
              <a:rPr lang="ru-RU" sz="1900" dirty="0"/>
              <a:t>, </a:t>
            </a:r>
            <a:r>
              <a:rPr lang="ru-RU" sz="1900" dirty="0" err="1"/>
              <a:t>освіти</a:t>
            </a:r>
            <a:r>
              <a:rPr lang="ru-RU" sz="1900" dirty="0"/>
              <a:t>, </a:t>
            </a:r>
            <a:r>
              <a:rPr lang="ru-RU" sz="1900" dirty="0" err="1"/>
              <a:t>культури</a:t>
            </a:r>
            <a:r>
              <a:rPr lang="ru-RU" sz="1900" dirty="0"/>
              <a:t>. Великий </a:t>
            </a:r>
            <a:r>
              <a:rPr lang="ru-RU" sz="1900" dirty="0" err="1"/>
              <a:t>вплив</a:t>
            </a:r>
            <a:r>
              <a:rPr lang="ru-RU" sz="1900" dirty="0"/>
              <a:t> на </a:t>
            </a:r>
            <a:r>
              <a:rPr lang="ru-RU" sz="1900" dirty="0" err="1"/>
              <a:t>нього</a:t>
            </a:r>
            <a:r>
              <a:rPr lang="ru-RU" sz="1900" dirty="0"/>
              <a:t> мала </a:t>
            </a:r>
            <a:r>
              <a:rPr lang="ru-RU" sz="1900" dirty="0" err="1"/>
              <a:t>його</a:t>
            </a:r>
            <a:r>
              <a:rPr lang="ru-RU" sz="1900" dirty="0"/>
              <a:t> </a:t>
            </a:r>
            <a:r>
              <a:rPr lang="ru-RU" sz="1900" dirty="0" err="1"/>
              <a:t>мати</a:t>
            </a:r>
            <a:r>
              <a:rPr lang="ru-RU" sz="1900" dirty="0"/>
              <a:t> </a:t>
            </a:r>
            <a:r>
              <a:rPr lang="ru-RU" sz="1900" dirty="0" err="1"/>
              <a:t>Марія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походила з </a:t>
            </a:r>
            <a:r>
              <a:rPr lang="ru-RU" sz="1900" dirty="0" err="1"/>
              <a:t>українського</a:t>
            </a:r>
            <a:r>
              <a:rPr lang="ru-RU" sz="1900" dirty="0"/>
              <a:t> </a:t>
            </a:r>
            <a:r>
              <a:rPr lang="ru-RU" sz="1900" dirty="0" err="1"/>
              <a:t>шляхетського</a:t>
            </a:r>
            <a:r>
              <a:rPr lang="ru-RU" sz="1900" dirty="0"/>
              <a:t> роду </a:t>
            </a:r>
            <a:r>
              <a:rPr lang="ru-RU" sz="1900" dirty="0" err="1"/>
              <a:t>Мокевських</a:t>
            </a:r>
            <a:r>
              <a:rPr lang="ru-RU" sz="1900" dirty="0"/>
              <a:t>. </a:t>
            </a:r>
            <a:r>
              <a:rPr lang="ru-RU" sz="1900" dirty="0" err="1"/>
              <a:t>Поступово</a:t>
            </a:r>
            <a:r>
              <a:rPr lang="ru-RU" sz="1900" dirty="0"/>
              <a:t> </a:t>
            </a:r>
            <a:r>
              <a:rPr lang="ru-RU" sz="1900" dirty="0" err="1"/>
              <a:t>дійшов</a:t>
            </a:r>
            <a:r>
              <a:rPr lang="ru-RU" sz="1900" dirty="0"/>
              <a:t> думки про </a:t>
            </a:r>
            <a:r>
              <a:rPr lang="ru-RU" sz="1900" dirty="0" err="1"/>
              <a:t>необхідність</a:t>
            </a:r>
            <a:r>
              <a:rPr lang="ru-RU" sz="1900" dirty="0"/>
              <a:t> </a:t>
            </a:r>
            <a:r>
              <a:rPr lang="ru-RU" sz="1900" dirty="0" err="1"/>
              <a:t>відмовитися</a:t>
            </a:r>
            <a:r>
              <a:rPr lang="ru-RU" sz="1900" dirty="0"/>
              <a:t> </a:t>
            </a:r>
            <a:r>
              <a:rPr lang="ru-RU" sz="1900" dirty="0" err="1"/>
              <a:t>від</a:t>
            </a:r>
            <a:r>
              <a:rPr lang="ru-RU" sz="1900" dirty="0"/>
              <a:t> </a:t>
            </a:r>
            <a:r>
              <a:rPr lang="ru-RU" sz="1900" dirty="0" err="1"/>
              <a:t>промосковського</a:t>
            </a:r>
            <a:r>
              <a:rPr lang="ru-RU" sz="1900" dirty="0"/>
              <a:t> курсу. </a:t>
            </a:r>
            <a:r>
              <a:rPr lang="ru-RU" sz="1900" dirty="0" err="1"/>
              <a:t>Встановив</a:t>
            </a:r>
            <a:r>
              <a:rPr lang="ru-RU" sz="1900" dirty="0"/>
              <a:t> </a:t>
            </a:r>
            <a:r>
              <a:rPr lang="ru-RU" sz="1900" dirty="0" err="1"/>
              <a:t>зв'язки</a:t>
            </a:r>
            <a:r>
              <a:rPr lang="ru-RU" sz="1900" dirty="0"/>
              <a:t> </a:t>
            </a:r>
            <a:r>
              <a:rPr lang="ru-RU" sz="1900" dirty="0" err="1"/>
              <a:t>зі</a:t>
            </a:r>
            <a:r>
              <a:rPr lang="ru-RU" sz="1900" dirty="0"/>
              <a:t> </a:t>
            </a:r>
            <a:r>
              <a:rPr lang="ru-RU" sz="1900" dirty="0" err="1"/>
              <a:t>шведським</a:t>
            </a:r>
            <a:r>
              <a:rPr lang="ru-RU" sz="1900" dirty="0"/>
              <a:t> королем і у </a:t>
            </a:r>
            <a:r>
              <a:rPr lang="ru-RU" sz="1900" dirty="0" err="1"/>
              <a:t>жовтні</a:t>
            </a:r>
            <a:r>
              <a:rPr lang="ru-RU" sz="1900" dirty="0"/>
              <a:t> 1708 року </a:t>
            </a:r>
            <a:r>
              <a:rPr lang="ru-RU" sz="1900" dirty="0" err="1"/>
              <a:t>перейшов</a:t>
            </a:r>
            <a:r>
              <a:rPr lang="ru-RU" sz="1900" dirty="0"/>
              <a:t> на </a:t>
            </a:r>
            <a:r>
              <a:rPr lang="ru-RU" sz="1900" dirty="0" err="1"/>
              <a:t>його</a:t>
            </a:r>
            <a:r>
              <a:rPr lang="ru-RU" sz="1900" dirty="0"/>
              <a:t> сторону. За </a:t>
            </a:r>
            <a:r>
              <a:rPr lang="ru-RU" sz="1900" dirty="0" err="1"/>
              <a:t>угодою</a:t>
            </a:r>
            <a:r>
              <a:rPr lang="ru-RU" sz="1900" dirty="0"/>
              <a:t> </a:t>
            </a:r>
            <a:r>
              <a:rPr lang="ru-RU" sz="1900" dirty="0" err="1"/>
              <a:t>між</a:t>
            </a:r>
            <a:r>
              <a:rPr lang="ru-RU" sz="1900" dirty="0"/>
              <a:t> </a:t>
            </a:r>
            <a:r>
              <a:rPr lang="ru-RU" sz="1900" dirty="0" err="1"/>
              <a:t>обома</a:t>
            </a:r>
            <a:r>
              <a:rPr lang="ru-RU" sz="1900" dirty="0"/>
              <a:t> сторонами </a:t>
            </a:r>
            <a:r>
              <a:rPr lang="ru-RU" sz="1900" dirty="0" err="1"/>
              <a:t>передбачався</a:t>
            </a:r>
            <a:r>
              <a:rPr lang="ru-RU" sz="1900" dirty="0"/>
              <a:t> </a:t>
            </a:r>
            <a:r>
              <a:rPr lang="ru-RU" sz="1900" dirty="0" err="1"/>
              <a:t>політичний</a:t>
            </a:r>
            <a:r>
              <a:rPr lang="ru-RU" sz="1900" dirty="0"/>
              <a:t> статус </a:t>
            </a:r>
            <a:r>
              <a:rPr lang="ru-RU" sz="1900" dirty="0" err="1"/>
              <a:t>України</a:t>
            </a:r>
            <a:r>
              <a:rPr lang="ru-RU" sz="1900" dirty="0"/>
              <a:t> як </a:t>
            </a:r>
            <a:r>
              <a:rPr lang="ru-RU" sz="1900" dirty="0" err="1"/>
              <a:t>незалежної</a:t>
            </a:r>
            <a:r>
              <a:rPr lang="ru-RU" sz="1900" dirty="0"/>
              <a:t> </a:t>
            </a:r>
            <a:r>
              <a:rPr lang="ru-RU" sz="1900" dirty="0" err="1"/>
              <a:t>держави</a:t>
            </a:r>
            <a:r>
              <a:rPr lang="ru-RU" sz="1900" dirty="0"/>
              <a:t>. </a:t>
            </a:r>
            <a:r>
              <a:rPr lang="ru-RU" sz="1900" dirty="0" err="1"/>
              <a:t>Після</a:t>
            </a:r>
            <a:r>
              <a:rPr lang="ru-RU" sz="1900" dirty="0"/>
              <a:t> </a:t>
            </a:r>
            <a:r>
              <a:rPr lang="ru-RU" sz="1900" dirty="0" err="1"/>
              <a:t>поразки</a:t>
            </a:r>
            <a:r>
              <a:rPr lang="ru-RU" sz="1900" dirty="0"/>
              <a:t> </a:t>
            </a:r>
            <a:r>
              <a:rPr lang="ru-RU" sz="1900" dirty="0" err="1"/>
              <a:t>шведів</a:t>
            </a:r>
            <a:r>
              <a:rPr lang="ru-RU" sz="1900" dirty="0"/>
              <a:t> </a:t>
            </a:r>
            <a:r>
              <a:rPr lang="ru-RU" sz="1900" dirty="0" err="1"/>
              <a:t>він</a:t>
            </a:r>
            <a:r>
              <a:rPr lang="ru-RU" sz="1900" dirty="0"/>
              <a:t> </a:t>
            </a:r>
            <a:r>
              <a:rPr lang="ru-RU" sz="1900" dirty="0" err="1"/>
              <a:t>був</a:t>
            </a:r>
            <a:r>
              <a:rPr lang="ru-RU" sz="1900" dirty="0"/>
              <a:t> </a:t>
            </a:r>
            <a:r>
              <a:rPr lang="ru-RU" sz="1900" dirty="0" err="1"/>
              <a:t>змушений</a:t>
            </a:r>
            <a:r>
              <a:rPr lang="ru-RU" sz="1900" dirty="0"/>
              <a:t> </a:t>
            </a:r>
            <a:r>
              <a:rPr lang="ru-RU" sz="1900" dirty="0" err="1"/>
              <a:t>відступити</a:t>
            </a:r>
            <a:r>
              <a:rPr lang="ru-RU" sz="1900" dirty="0"/>
              <a:t> в </a:t>
            </a:r>
            <a:r>
              <a:rPr lang="ru-RU" sz="1900" dirty="0" err="1"/>
              <a:t>турецькі</a:t>
            </a:r>
            <a:r>
              <a:rPr lang="ru-RU" sz="1900" dirty="0"/>
              <a:t> </a:t>
            </a:r>
            <a:r>
              <a:rPr lang="ru-RU" sz="1900" dirty="0" err="1"/>
              <a:t>володіння</a:t>
            </a:r>
            <a:r>
              <a:rPr lang="ru-RU" sz="1900" dirty="0"/>
              <a:t>, де і помер у с. </a:t>
            </a:r>
            <a:r>
              <a:rPr lang="ru-RU" sz="1900" dirty="0" err="1"/>
              <a:t>Варниці</a:t>
            </a:r>
            <a:r>
              <a:rPr lang="ru-RU" sz="1900" dirty="0"/>
              <a:t> </a:t>
            </a:r>
            <a:r>
              <a:rPr lang="ru-RU" sz="1900" dirty="0" err="1"/>
              <a:t>поблизу</a:t>
            </a:r>
            <a:r>
              <a:rPr lang="ru-RU" sz="1900" dirty="0"/>
              <a:t> Бендер. </a:t>
            </a:r>
            <a:r>
              <a:rPr lang="ru-RU" sz="1900" dirty="0" err="1"/>
              <a:t>Похований</a:t>
            </a:r>
            <a:r>
              <a:rPr lang="ru-RU" sz="1900" dirty="0"/>
              <a:t> у </a:t>
            </a:r>
            <a:r>
              <a:rPr lang="ru-RU" sz="1900" dirty="0" err="1"/>
              <a:t>кафедральній</a:t>
            </a:r>
            <a:r>
              <a:rPr lang="ru-RU" sz="1900" dirty="0"/>
              <a:t> </a:t>
            </a:r>
            <a:r>
              <a:rPr lang="ru-RU" sz="1900" dirty="0" err="1"/>
              <a:t>церкві</a:t>
            </a:r>
            <a:r>
              <a:rPr lang="ru-RU" sz="1900" dirty="0"/>
              <a:t> св. </a:t>
            </a:r>
            <a:r>
              <a:rPr lang="ru-RU" sz="1900" dirty="0" err="1"/>
              <a:t>Юрія</a:t>
            </a:r>
            <a:r>
              <a:rPr lang="ru-RU" sz="1900" dirty="0"/>
              <a:t> у м. </a:t>
            </a:r>
            <a:r>
              <a:rPr lang="ru-RU" sz="1900" dirty="0" err="1"/>
              <a:t>Галаці</a:t>
            </a:r>
            <a:r>
              <a:rPr lang="ru-RU" sz="1900" dirty="0"/>
              <a:t> (</a:t>
            </a:r>
            <a:r>
              <a:rPr lang="ru-RU" sz="1900" dirty="0" err="1"/>
              <a:t>Румунія</a:t>
            </a:r>
            <a:r>
              <a:rPr lang="ru-RU" sz="1900" dirty="0"/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75451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4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643</TotalTime>
  <Words>907</Words>
  <Application>Microsoft Office PowerPoint</Application>
  <PresentationFormat>Экран (4:3)</PresentationFormat>
  <Paragraphs>45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52</cp:revision>
  <dcterms:created xsi:type="dcterms:W3CDTF">2016-03-11T20:02:11Z</dcterms:created>
  <dcterms:modified xsi:type="dcterms:W3CDTF">2016-11-21T17:36:13Z</dcterms:modified>
</cp:coreProperties>
</file>