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56" r:id="rId7"/>
    <p:sldId id="257" r:id="rId8"/>
    <p:sldId id="258" r:id="rId9"/>
    <p:sldId id="259" r:id="rId10"/>
    <p:sldId id="260" r:id="rId11"/>
    <p:sldId id="261" r:id="rId12"/>
    <p:sldId id="262" r:id="rId13"/>
    <p:sldId id="263" r:id="rId14"/>
    <p:sldId id="264" r:id="rId15"/>
    <p:sldId id="265" r:id="rId16"/>
    <p:sldId id="273" r:id="rId17"/>
    <p:sldId id="272" r:id="rId18"/>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3A6158-F2B5-4293-ADB0-49C616863DD5}" type="doc">
      <dgm:prSet loTypeId="urn:microsoft.com/office/officeart/2005/8/layout/hierarchy3" loCatId="hierarchy" qsTypeId="urn:microsoft.com/office/officeart/2005/8/quickstyle/simple5" qsCatId="simple" csTypeId="urn:microsoft.com/office/officeart/2005/8/colors/colorful3" csCatId="colorful" phldr="1"/>
      <dgm:spPr/>
      <dgm:t>
        <a:bodyPr/>
        <a:lstStyle/>
        <a:p>
          <a:endParaRPr lang="ru-RU"/>
        </a:p>
      </dgm:t>
    </dgm:pt>
    <dgm:pt modelId="{129A4D24-16A3-44AA-936F-6B3A7DB6BD79}">
      <dgm:prSet phldrT="[Текст]" custT="1"/>
      <dgm:spPr>
        <a:xfrm>
          <a:off x="543594" y="0"/>
          <a:ext cx="1806324" cy="571068"/>
        </a:xfrm>
        <a:prstGeom prst="roundRect">
          <a:avLst>
            <a:gd name="adj" fmla="val 10000"/>
          </a:avLst>
        </a:prstGeom>
      </dgm:spPr>
      <dgm:t>
        <a:bodyPr/>
        <a:lstStyle/>
        <a:p>
          <a:pPr>
            <a:buNone/>
          </a:pPr>
          <a:r>
            <a:rPr lang="uk-UA" sz="2800" b="1" i="0" dirty="0">
              <a:latin typeface="+mn-lt"/>
              <a:ea typeface="+mn-ea"/>
              <a:cs typeface="+mn-cs"/>
            </a:rPr>
            <a:t>Застосування</a:t>
          </a:r>
          <a:endParaRPr lang="ru-RU" sz="2800" b="1" i="0" dirty="0">
            <a:latin typeface="+mn-lt"/>
            <a:ea typeface="+mn-ea"/>
            <a:cs typeface="+mn-cs"/>
          </a:endParaRPr>
        </a:p>
      </dgm:t>
    </dgm:pt>
    <dgm:pt modelId="{519DE1A2-5478-4EBE-9B36-CD158702B541}" type="parTrans" cxnId="{38956486-3701-46A5-97B3-DDF76FA81319}">
      <dgm:prSet/>
      <dgm:spPr/>
      <dgm:t>
        <a:bodyPr/>
        <a:lstStyle/>
        <a:p>
          <a:endParaRPr lang="ru-RU" sz="2400" i="0">
            <a:latin typeface="+mn-lt"/>
          </a:endParaRPr>
        </a:p>
      </dgm:t>
    </dgm:pt>
    <dgm:pt modelId="{6F545122-B991-4C6E-94DF-ECC309CF508A}" type="sibTrans" cxnId="{38956486-3701-46A5-97B3-DDF76FA81319}">
      <dgm:prSet/>
      <dgm:spPr/>
      <dgm:t>
        <a:bodyPr/>
        <a:lstStyle/>
        <a:p>
          <a:endParaRPr lang="ru-RU" sz="2400" i="0">
            <a:latin typeface="+mn-lt"/>
          </a:endParaRPr>
        </a:p>
      </dgm:t>
    </dgm:pt>
    <dgm:pt modelId="{4ED9B57F-5A0B-4764-8907-3DC42AEEA005}">
      <dgm:prSet phldrT="[Текст]" custT="1"/>
      <dgm:spPr>
        <a:xfrm>
          <a:off x="1087738" y="714561"/>
          <a:ext cx="2466495" cy="571068"/>
        </a:xfrm>
        <a:prstGeom prst="roundRect">
          <a:avLst>
            <a:gd name="adj" fmla="val 10000"/>
          </a:avLst>
        </a:prstGeom>
      </dgm:spPr>
      <dgm:t>
        <a:bodyPr/>
        <a:lstStyle/>
        <a:p>
          <a:pPr>
            <a:buNone/>
          </a:pPr>
          <a:r>
            <a:rPr lang="uk-UA" sz="2400" i="0">
              <a:latin typeface="+mn-lt"/>
              <a:ea typeface="+mn-ea"/>
              <a:cs typeface="+mn-cs"/>
            </a:rPr>
            <a:t>Засобів прослуховування</a:t>
          </a:r>
          <a:endParaRPr lang="ru-RU" sz="2400" i="0" dirty="0">
            <a:latin typeface="+mn-lt"/>
            <a:ea typeface="+mn-ea"/>
            <a:cs typeface="+mn-cs"/>
          </a:endParaRPr>
        </a:p>
      </dgm:t>
    </dgm:pt>
    <dgm:pt modelId="{89B63746-A6F1-4E68-A298-FB972F917159}" type="parTrans" cxnId="{3B018D9E-5739-4161-AC64-C5FFBFBFB892}">
      <dgm:prSet/>
      <dgm:spPr/>
      <dgm:t>
        <a:bodyPr/>
        <a:lstStyle/>
        <a:p>
          <a:endParaRPr lang="ru-RU" sz="2400" i="0"/>
        </a:p>
      </dgm:t>
    </dgm:pt>
    <dgm:pt modelId="{519EE34B-61BC-46D4-A547-C2BC20E8BC2C}" type="sibTrans" cxnId="{3B018D9E-5739-4161-AC64-C5FFBFBFB892}">
      <dgm:prSet/>
      <dgm:spPr/>
      <dgm:t>
        <a:bodyPr/>
        <a:lstStyle/>
        <a:p>
          <a:endParaRPr lang="ru-RU" sz="2400" i="0">
            <a:latin typeface="+mn-lt"/>
          </a:endParaRPr>
        </a:p>
      </dgm:t>
    </dgm:pt>
    <dgm:pt modelId="{CCDC9321-CF06-4511-B46B-C23759325DB8}">
      <dgm:prSet phldrT="[Текст]" custT="1"/>
      <dgm:spPr>
        <a:xfrm>
          <a:off x="1119416" y="1397148"/>
          <a:ext cx="2418763" cy="571068"/>
        </a:xfrm>
        <a:prstGeom prst="roundRect">
          <a:avLst>
            <a:gd name="adj" fmla="val 10000"/>
          </a:avLst>
        </a:prstGeom>
      </dgm:spPr>
      <dgm:t>
        <a:bodyPr/>
        <a:lstStyle/>
        <a:p>
          <a:pPr>
            <a:buNone/>
          </a:pPr>
          <a:r>
            <a:rPr lang="uk-UA" sz="2400" i="0">
              <a:latin typeface="+mn-lt"/>
              <a:ea typeface="+mn-ea"/>
              <a:cs typeface="+mn-cs"/>
            </a:rPr>
            <a:t>Підкуп осіб, конкуруючі фірми</a:t>
          </a:r>
          <a:endParaRPr lang="ru-RU" sz="2400" i="0" dirty="0">
            <a:latin typeface="+mn-lt"/>
            <a:ea typeface="+mn-ea"/>
            <a:cs typeface="+mn-cs"/>
          </a:endParaRPr>
        </a:p>
      </dgm:t>
    </dgm:pt>
    <dgm:pt modelId="{8BDD3C83-4FA1-42DE-8910-17903C15F9E1}" type="parTrans" cxnId="{9041AB1A-15B8-41B0-A6CE-E3354A0A8CAD}">
      <dgm:prSet/>
      <dgm:spPr/>
      <dgm:t>
        <a:bodyPr/>
        <a:lstStyle/>
        <a:p>
          <a:endParaRPr lang="ru-RU" sz="2400" i="0"/>
        </a:p>
      </dgm:t>
    </dgm:pt>
    <dgm:pt modelId="{455537D7-3A59-447C-B4BF-F11CC318B207}" type="sibTrans" cxnId="{9041AB1A-15B8-41B0-A6CE-E3354A0A8CAD}">
      <dgm:prSet/>
      <dgm:spPr/>
      <dgm:t>
        <a:bodyPr/>
        <a:lstStyle/>
        <a:p>
          <a:endParaRPr lang="ru-RU" sz="2400" i="0">
            <a:latin typeface="+mn-lt"/>
          </a:endParaRPr>
        </a:p>
      </dgm:t>
    </dgm:pt>
    <dgm:pt modelId="{3D8EAF2C-926A-4BBD-9009-FF13C0B48B2B}">
      <dgm:prSet phldrT="[Текст]" custT="1"/>
      <dgm:spPr>
        <a:xfrm>
          <a:off x="3498411" y="725"/>
          <a:ext cx="1861021" cy="571068"/>
        </a:xfrm>
        <a:prstGeom prst="roundRect">
          <a:avLst>
            <a:gd name="adj" fmla="val 10000"/>
          </a:avLst>
        </a:prstGeom>
      </dgm:spPr>
      <dgm:t>
        <a:bodyPr/>
        <a:lstStyle/>
        <a:p>
          <a:pPr>
            <a:buNone/>
          </a:pPr>
          <a:r>
            <a:rPr lang="uk-UA" sz="2800" b="1" i="0">
              <a:latin typeface="+mn-lt"/>
              <a:ea typeface="+mn-ea"/>
              <a:cs typeface="+mn-cs"/>
            </a:rPr>
            <a:t>Використання</a:t>
          </a:r>
          <a:endParaRPr lang="ru-RU" sz="2800" b="1" i="0" dirty="0">
            <a:latin typeface="+mn-lt"/>
            <a:ea typeface="+mn-ea"/>
            <a:cs typeface="+mn-cs"/>
          </a:endParaRPr>
        </a:p>
      </dgm:t>
    </dgm:pt>
    <dgm:pt modelId="{7CF31260-1585-461F-B5A2-8B96C3EF7E08}" type="parTrans" cxnId="{A137037A-1028-4C3A-ABE5-FBC0689C855A}">
      <dgm:prSet/>
      <dgm:spPr/>
      <dgm:t>
        <a:bodyPr/>
        <a:lstStyle/>
        <a:p>
          <a:endParaRPr lang="ru-RU" sz="2400" i="0">
            <a:latin typeface="+mn-lt"/>
          </a:endParaRPr>
        </a:p>
      </dgm:t>
    </dgm:pt>
    <dgm:pt modelId="{82142055-088D-4588-BD3C-822374079CB1}" type="sibTrans" cxnId="{A137037A-1028-4C3A-ABE5-FBC0689C855A}">
      <dgm:prSet/>
      <dgm:spPr/>
      <dgm:t>
        <a:bodyPr/>
        <a:lstStyle/>
        <a:p>
          <a:endParaRPr lang="ru-RU" sz="2400" i="0">
            <a:latin typeface="+mn-lt"/>
          </a:endParaRPr>
        </a:p>
      </dgm:t>
    </dgm:pt>
    <dgm:pt modelId="{9D20051A-E099-438E-8523-201B5B30F9C9}">
      <dgm:prSet phldrT="[Текст]" custT="1"/>
      <dgm:spPr>
        <a:xfrm>
          <a:off x="3870615" y="714561"/>
          <a:ext cx="2235838" cy="571068"/>
        </a:xfrm>
        <a:prstGeom prst="roundRect">
          <a:avLst>
            <a:gd name="adj" fmla="val 10000"/>
          </a:avLst>
        </a:prstGeom>
      </dgm:spPr>
      <dgm:t>
        <a:bodyPr/>
        <a:lstStyle/>
        <a:p>
          <a:pPr>
            <a:buNone/>
          </a:pPr>
          <a:r>
            <a:rPr lang="uk-UA" sz="2400" i="0">
              <a:latin typeface="+mn-lt"/>
              <a:ea typeface="+mn-ea"/>
              <a:cs typeface="+mn-cs"/>
            </a:rPr>
            <a:t>Недоліків мови програмування</a:t>
          </a:r>
          <a:endParaRPr lang="ru-RU" sz="2400" i="0" dirty="0">
            <a:latin typeface="+mn-lt"/>
            <a:ea typeface="+mn-ea"/>
            <a:cs typeface="+mn-cs"/>
          </a:endParaRPr>
        </a:p>
      </dgm:t>
    </dgm:pt>
    <dgm:pt modelId="{F59358BE-A434-45FA-BBC6-7E5AFA6C68EE}" type="parTrans" cxnId="{78B0A4C4-36D2-41DE-A66E-9E764693BA24}">
      <dgm:prSet/>
      <dgm:spPr/>
      <dgm:t>
        <a:bodyPr/>
        <a:lstStyle/>
        <a:p>
          <a:endParaRPr lang="ru-RU" sz="2400" i="0"/>
        </a:p>
      </dgm:t>
    </dgm:pt>
    <dgm:pt modelId="{152E4904-4A8A-4DFA-939F-4E45CDEDF16B}" type="sibTrans" cxnId="{78B0A4C4-36D2-41DE-A66E-9E764693BA24}">
      <dgm:prSet/>
      <dgm:spPr/>
      <dgm:t>
        <a:bodyPr/>
        <a:lstStyle/>
        <a:p>
          <a:endParaRPr lang="ru-RU" sz="2400" i="0">
            <a:latin typeface="+mn-lt"/>
          </a:endParaRPr>
        </a:p>
      </dgm:t>
    </dgm:pt>
    <dgm:pt modelId="{6A0DEAFF-850A-40D5-8E26-512ABD95B8A5}">
      <dgm:prSet phldrT="[Текст]" custT="1"/>
      <dgm:spPr>
        <a:xfrm>
          <a:off x="3870615" y="1428397"/>
          <a:ext cx="2306212" cy="780707"/>
        </a:xfrm>
        <a:prstGeom prst="roundRect">
          <a:avLst>
            <a:gd name="adj" fmla="val 10000"/>
          </a:avLst>
        </a:prstGeom>
      </dgm:spPr>
      <dgm:t>
        <a:bodyPr/>
        <a:lstStyle/>
        <a:p>
          <a:pPr>
            <a:buNone/>
          </a:pPr>
          <a:r>
            <a:rPr lang="uk-UA" sz="2400" i="0">
              <a:latin typeface="+mn-lt"/>
              <a:ea typeface="+mn-ea"/>
              <a:cs typeface="+mn-cs"/>
            </a:rPr>
            <a:t>Переваги електро-магнітного випромінювання</a:t>
          </a:r>
          <a:endParaRPr lang="ru-RU" sz="2400" i="0" dirty="0">
            <a:latin typeface="+mn-lt"/>
            <a:ea typeface="+mn-ea"/>
            <a:cs typeface="+mn-cs"/>
          </a:endParaRPr>
        </a:p>
      </dgm:t>
    </dgm:pt>
    <dgm:pt modelId="{F4F4A9DC-6749-4C17-8755-FB00F5FEB307}" type="parTrans" cxnId="{C5A5E27B-3332-4895-B5A6-2FFDB1D727FF}">
      <dgm:prSet/>
      <dgm:spPr/>
      <dgm:t>
        <a:bodyPr/>
        <a:lstStyle/>
        <a:p>
          <a:endParaRPr lang="ru-RU" sz="2400" i="0"/>
        </a:p>
      </dgm:t>
    </dgm:pt>
    <dgm:pt modelId="{F17303E0-8763-4992-899C-7AF1619E2835}" type="sibTrans" cxnId="{C5A5E27B-3332-4895-B5A6-2FFDB1D727FF}">
      <dgm:prSet/>
      <dgm:spPr/>
      <dgm:t>
        <a:bodyPr/>
        <a:lstStyle/>
        <a:p>
          <a:endParaRPr lang="ru-RU" sz="2400" i="0">
            <a:latin typeface="+mn-lt"/>
          </a:endParaRPr>
        </a:p>
      </dgm:t>
    </dgm:pt>
    <dgm:pt modelId="{AFD425D1-CC3D-4FE1-9268-B55FD4B6D4F4}">
      <dgm:prSet custT="1"/>
      <dgm:spPr>
        <a:xfrm>
          <a:off x="1098026" y="2039320"/>
          <a:ext cx="2469648" cy="571068"/>
        </a:xfrm>
        <a:prstGeom prst="roundRect">
          <a:avLst>
            <a:gd name="adj" fmla="val 10000"/>
          </a:avLst>
        </a:prstGeom>
      </dgm:spPr>
      <dgm:t>
        <a:bodyPr/>
        <a:lstStyle/>
        <a:p>
          <a:pPr>
            <a:buNone/>
          </a:pPr>
          <a:r>
            <a:rPr lang="uk-UA" sz="2400" i="0">
              <a:latin typeface="+mn-lt"/>
              <a:ea typeface="+mn-ea"/>
              <a:cs typeface="+mn-cs"/>
            </a:rPr>
            <a:t>фотопристроїв</a:t>
          </a:r>
          <a:endParaRPr lang="ru-RU" sz="2400" i="0" dirty="0">
            <a:latin typeface="+mn-lt"/>
            <a:ea typeface="+mn-ea"/>
            <a:cs typeface="+mn-cs"/>
          </a:endParaRPr>
        </a:p>
      </dgm:t>
    </dgm:pt>
    <dgm:pt modelId="{7DC732B9-B4A5-462A-B37C-9923F43B8ADA}" type="parTrans" cxnId="{5298A2A7-467B-449B-9D5C-07F3A920E3FF}">
      <dgm:prSet/>
      <dgm:spPr/>
      <dgm:t>
        <a:bodyPr/>
        <a:lstStyle/>
        <a:p>
          <a:endParaRPr lang="ru-RU" sz="2400" i="0"/>
        </a:p>
      </dgm:t>
    </dgm:pt>
    <dgm:pt modelId="{3D575711-D7AD-4F7F-9918-C3034B372C22}" type="sibTrans" cxnId="{5298A2A7-467B-449B-9D5C-07F3A920E3FF}">
      <dgm:prSet/>
      <dgm:spPr/>
      <dgm:t>
        <a:bodyPr/>
        <a:lstStyle/>
        <a:p>
          <a:endParaRPr lang="ru-RU" sz="2400" i="0">
            <a:latin typeface="+mn-lt"/>
          </a:endParaRPr>
        </a:p>
      </dgm:t>
    </dgm:pt>
    <dgm:pt modelId="{680AA6DF-4E93-487E-8C72-F07DA1267616}">
      <dgm:prSet custT="1"/>
      <dgm:spPr>
        <a:xfrm>
          <a:off x="1103573" y="2713627"/>
          <a:ext cx="2497342" cy="571068"/>
        </a:xfrm>
        <a:prstGeom prst="roundRect">
          <a:avLst>
            <a:gd name="adj" fmla="val 10000"/>
          </a:avLst>
        </a:prstGeom>
      </dgm:spPr>
      <dgm:t>
        <a:bodyPr/>
        <a:lstStyle/>
        <a:p>
          <a:pPr>
            <a:buNone/>
          </a:pPr>
          <a:r>
            <a:rPr lang="uk-UA" sz="2400" i="0">
              <a:latin typeface="+mn-lt"/>
              <a:ea typeface="+mn-ea"/>
              <a:cs typeface="+mn-cs"/>
            </a:rPr>
            <a:t>відеоапаратури</a:t>
          </a:r>
          <a:endParaRPr lang="ru-RU" sz="2400" i="0" dirty="0">
            <a:latin typeface="+mn-lt"/>
            <a:ea typeface="+mn-ea"/>
            <a:cs typeface="+mn-cs"/>
          </a:endParaRPr>
        </a:p>
      </dgm:t>
    </dgm:pt>
    <dgm:pt modelId="{C20D3654-CAEC-4DC6-89CA-84B62764386E}" type="parTrans" cxnId="{0F7A1624-7749-4C87-ABB9-AC8708A01CCB}">
      <dgm:prSet/>
      <dgm:spPr/>
      <dgm:t>
        <a:bodyPr/>
        <a:lstStyle/>
        <a:p>
          <a:endParaRPr lang="ru-RU" sz="2400" i="0"/>
        </a:p>
      </dgm:t>
    </dgm:pt>
    <dgm:pt modelId="{73E9523B-8CBD-4D2B-9B09-8EAB2826F271}" type="sibTrans" cxnId="{0F7A1624-7749-4C87-ABB9-AC8708A01CCB}">
      <dgm:prSet/>
      <dgm:spPr/>
      <dgm:t>
        <a:bodyPr/>
        <a:lstStyle/>
        <a:p>
          <a:endParaRPr lang="ru-RU" sz="2400" i="0">
            <a:latin typeface="+mn-lt"/>
          </a:endParaRPr>
        </a:p>
      </dgm:t>
    </dgm:pt>
    <dgm:pt modelId="{FA02E3D7-713C-4707-AFDC-9905AAFA52B6}">
      <dgm:prSet custT="1"/>
      <dgm:spPr>
        <a:xfrm>
          <a:off x="1100183" y="3383216"/>
          <a:ext cx="2440445" cy="571068"/>
        </a:xfrm>
        <a:prstGeom prst="roundRect">
          <a:avLst>
            <a:gd name="adj" fmla="val 10000"/>
          </a:avLst>
        </a:prstGeom>
      </dgm:spPr>
      <dgm:t>
        <a:bodyPr/>
        <a:lstStyle/>
        <a:p>
          <a:pPr>
            <a:buNone/>
          </a:pPr>
          <a:r>
            <a:rPr lang="uk-UA" sz="2400" i="0">
              <a:latin typeface="+mn-lt"/>
              <a:ea typeface="+mn-ea"/>
              <a:cs typeface="+mn-cs"/>
            </a:rPr>
            <a:t>“троянських програм”</a:t>
          </a:r>
          <a:endParaRPr lang="ru-RU" sz="2400" i="0" dirty="0">
            <a:latin typeface="+mn-lt"/>
            <a:ea typeface="+mn-ea"/>
            <a:cs typeface="+mn-cs"/>
          </a:endParaRPr>
        </a:p>
      </dgm:t>
    </dgm:pt>
    <dgm:pt modelId="{9C08F4C8-391F-467F-ABAC-15E7D238165E}" type="parTrans" cxnId="{2CA903C2-269F-4104-B63B-4CC781CD2748}">
      <dgm:prSet/>
      <dgm:spPr/>
      <dgm:t>
        <a:bodyPr/>
        <a:lstStyle/>
        <a:p>
          <a:endParaRPr lang="ru-RU" sz="2400" i="0"/>
        </a:p>
      </dgm:t>
    </dgm:pt>
    <dgm:pt modelId="{68C1C10A-A398-4BC8-8E7A-9F4A13DF8379}" type="sibTrans" cxnId="{2CA903C2-269F-4104-B63B-4CC781CD2748}">
      <dgm:prSet/>
      <dgm:spPr/>
      <dgm:t>
        <a:bodyPr/>
        <a:lstStyle/>
        <a:p>
          <a:endParaRPr lang="ru-RU" sz="2400" i="0">
            <a:latin typeface="+mn-lt"/>
          </a:endParaRPr>
        </a:p>
      </dgm:t>
    </dgm:pt>
    <dgm:pt modelId="{5EDFFF9C-496A-44C8-B708-8FBB5F845E7D}">
      <dgm:prSet custT="1"/>
      <dgm:spPr>
        <a:xfrm>
          <a:off x="3870615" y="2351872"/>
          <a:ext cx="2307026" cy="571068"/>
        </a:xfrm>
        <a:prstGeom prst="roundRect">
          <a:avLst>
            <a:gd name="adj" fmla="val 10000"/>
          </a:avLst>
        </a:prstGeom>
      </dgm:spPr>
      <dgm:t>
        <a:bodyPr/>
        <a:lstStyle/>
        <a:p>
          <a:pPr>
            <a:buNone/>
          </a:pPr>
          <a:r>
            <a:rPr lang="uk-UA" sz="2400" i="0" dirty="0">
              <a:latin typeface="+mn-lt"/>
              <a:ea typeface="+mn-ea"/>
              <a:cs typeface="+mn-cs"/>
            </a:rPr>
            <a:t>Крадіжка носіїв інформації</a:t>
          </a:r>
          <a:endParaRPr lang="ru-RU" sz="2400" i="0" dirty="0">
            <a:latin typeface="+mn-lt"/>
            <a:ea typeface="+mn-ea"/>
            <a:cs typeface="+mn-cs"/>
          </a:endParaRPr>
        </a:p>
      </dgm:t>
    </dgm:pt>
    <dgm:pt modelId="{1B621F7C-E1A9-40EF-8F5D-743F0C863C4E}" type="parTrans" cxnId="{0808B188-EB42-44F6-8E4D-B1292D9057E9}">
      <dgm:prSet/>
      <dgm:spPr/>
      <dgm:t>
        <a:bodyPr/>
        <a:lstStyle/>
        <a:p>
          <a:endParaRPr lang="ru-RU" sz="2400" i="0"/>
        </a:p>
      </dgm:t>
    </dgm:pt>
    <dgm:pt modelId="{0DA2D888-A42C-46FA-8785-B7EF069B4269}" type="sibTrans" cxnId="{0808B188-EB42-44F6-8E4D-B1292D9057E9}">
      <dgm:prSet/>
      <dgm:spPr/>
      <dgm:t>
        <a:bodyPr/>
        <a:lstStyle/>
        <a:p>
          <a:endParaRPr lang="ru-RU" sz="2400" i="0">
            <a:latin typeface="+mn-lt"/>
          </a:endParaRPr>
        </a:p>
      </dgm:t>
    </dgm:pt>
    <dgm:pt modelId="{B26080BA-1384-4E4E-B441-6049672F9D1C}">
      <dgm:prSet custT="1"/>
      <dgm:spPr>
        <a:xfrm>
          <a:off x="3870615" y="3065708"/>
          <a:ext cx="2324048" cy="571068"/>
        </a:xfrm>
        <a:prstGeom prst="roundRect">
          <a:avLst>
            <a:gd name="adj" fmla="val 10000"/>
          </a:avLst>
        </a:prstGeom>
      </dgm:spPr>
      <dgm:t>
        <a:bodyPr/>
        <a:lstStyle/>
        <a:p>
          <a:pPr>
            <a:buNone/>
          </a:pPr>
          <a:r>
            <a:rPr lang="uk-UA" sz="2400" i="0">
              <a:latin typeface="+mn-lt"/>
              <a:ea typeface="+mn-ea"/>
              <a:cs typeface="+mn-cs"/>
            </a:rPr>
            <a:t>Копіювання інформації</a:t>
          </a:r>
          <a:endParaRPr lang="ru-RU" sz="2400" i="0" dirty="0">
            <a:latin typeface="+mn-lt"/>
            <a:ea typeface="+mn-ea"/>
            <a:cs typeface="+mn-cs"/>
          </a:endParaRPr>
        </a:p>
      </dgm:t>
    </dgm:pt>
    <dgm:pt modelId="{82CEDD95-366A-4B99-B37A-99529EC90992}" type="parTrans" cxnId="{7A6E5F88-6AF1-4441-A867-D15A3EEC507F}">
      <dgm:prSet/>
      <dgm:spPr/>
      <dgm:t>
        <a:bodyPr/>
        <a:lstStyle/>
        <a:p>
          <a:endParaRPr lang="ru-RU" sz="2400" i="0"/>
        </a:p>
      </dgm:t>
    </dgm:pt>
    <dgm:pt modelId="{FE00D69F-5E46-4A9B-A0C6-20688AFBC798}" type="sibTrans" cxnId="{7A6E5F88-6AF1-4441-A867-D15A3EEC507F}">
      <dgm:prSet/>
      <dgm:spPr/>
      <dgm:t>
        <a:bodyPr/>
        <a:lstStyle/>
        <a:p>
          <a:endParaRPr lang="ru-RU" sz="2400" i="0">
            <a:latin typeface="+mn-lt"/>
          </a:endParaRPr>
        </a:p>
      </dgm:t>
    </dgm:pt>
    <dgm:pt modelId="{0F4010E8-472D-43EF-8260-B1AB3EF0D904}">
      <dgm:prSet custT="1"/>
      <dgm:spPr>
        <a:xfrm>
          <a:off x="3870615" y="3779543"/>
          <a:ext cx="2356795" cy="571068"/>
        </a:xfrm>
        <a:prstGeom prst="roundRect">
          <a:avLst>
            <a:gd name="adj" fmla="val 10000"/>
          </a:avLst>
        </a:prstGeom>
      </dgm:spPr>
      <dgm:t>
        <a:bodyPr/>
        <a:lstStyle/>
        <a:p>
          <a:pPr>
            <a:buNone/>
          </a:pPr>
          <a:r>
            <a:rPr lang="uk-UA" sz="2400" i="0">
              <a:latin typeface="+mn-lt"/>
              <a:ea typeface="+mn-ea"/>
              <a:cs typeface="+mn-cs"/>
            </a:rPr>
            <a:t>Недоліки в операційній системі</a:t>
          </a:r>
          <a:endParaRPr lang="ru-RU" sz="2400" i="0" dirty="0">
            <a:latin typeface="+mn-lt"/>
            <a:ea typeface="+mn-ea"/>
            <a:cs typeface="+mn-cs"/>
          </a:endParaRPr>
        </a:p>
      </dgm:t>
    </dgm:pt>
    <dgm:pt modelId="{C890D46F-041D-4189-ACF2-9761F3F6F24F}" type="parTrans" cxnId="{09D51F68-9C1B-4A70-AABE-6DE13950C435}">
      <dgm:prSet/>
      <dgm:spPr/>
      <dgm:t>
        <a:bodyPr/>
        <a:lstStyle/>
        <a:p>
          <a:endParaRPr lang="ru-RU" sz="2400" i="0"/>
        </a:p>
      </dgm:t>
    </dgm:pt>
    <dgm:pt modelId="{B18B8B9F-6F2C-4DDB-9F3F-2CEB58B3010E}" type="sibTrans" cxnId="{09D51F68-9C1B-4A70-AABE-6DE13950C435}">
      <dgm:prSet/>
      <dgm:spPr/>
      <dgm:t>
        <a:bodyPr/>
        <a:lstStyle/>
        <a:p>
          <a:endParaRPr lang="ru-RU" sz="2400" i="0">
            <a:latin typeface="+mn-lt"/>
          </a:endParaRPr>
        </a:p>
      </dgm:t>
    </dgm:pt>
    <dgm:pt modelId="{3D451007-CF93-423A-84C0-2F7181008E5F}">
      <dgm:prSet phldrT="[Текст]" custT="1"/>
      <dgm:spPr>
        <a:xfrm>
          <a:off x="6156591" y="725"/>
          <a:ext cx="1532919" cy="571068"/>
        </a:xfrm>
        <a:prstGeom prst="roundRect">
          <a:avLst>
            <a:gd name="adj" fmla="val 10000"/>
          </a:avLst>
        </a:prstGeom>
      </dgm:spPr>
      <dgm:t>
        <a:bodyPr/>
        <a:lstStyle/>
        <a:p>
          <a:pPr>
            <a:buNone/>
          </a:pPr>
          <a:r>
            <a:rPr lang="uk-UA" sz="2800" b="1" i="0">
              <a:latin typeface="+mn-lt"/>
              <a:ea typeface="+mn-ea"/>
              <a:cs typeface="+mn-cs"/>
            </a:rPr>
            <a:t>Отримання </a:t>
          </a:r>
          <a:endParaRPr lang="ru-RU" sz="2800" b="1" i="0" dirty="0">
            <a:latin typeface="+mn-lt"/>
            <a:ea typeface="+mn-ea"/>
            <a:cs typeface="+mn-cs"/>
          </a:endParaRPr>
        </a:p>
      </dgm:t>
    </dgm:pt>
    <dgm:pt modelId="{1D3E2EEA-8261-4B64-8F38-892268E79D16}" type="parTrans" cxnId="{CCBCA0E4-BA8A-47FB-9B6E-5420320CD445}">
      <dgm:prSet/>
      <dgm:spPr/>
      <dgm:t>
        <a:bodyPr/>
        <a:lstStyle/>
        <a:p>
          <a:endParaRPr lang="ru-RU" sz="2400" i="0">
            <a:latin typeface="+mn-lt"/>
          </a:endParaRPr>
        </a:p>
      </dgm:t>
    </dgm:pt>
    <dgm:pt modelId="{124EBB3C-8881-4F13-B30D-43A504D5610D}" type="sibTrans" cxnId="{CCBCA0E4-BA8A-47FB-9B6E-5420320CD445}">
      <dgm:prSet/>
      <dgm:spPr/>
      <dgm:t>
        <a:bodyPr/>
        <a:lstStyle/>
        <a:p>
          <a:endParaRPr lang="ru-RU" sz="2400" i="0">
            <a:latin typeface="+mn-lt"/>
          </a:endParaRPr>
        </a:p>
      </dgm:t>
    </dgm:pt>
    <dgm:pt modelId="{BDADC438-A704-4823-A000-4FF8FB405FD9}">
      <dgm:prSet custT="1"/>
      <dgm:spPr>
        <a:xfrm>
          <a:off x="6463175" y="714561"/>
          <a:ext cx="2827785" cy="827735"/>
        </a:xfrm>
        <a:prstGeom prst="roundRect">
          <a:avLst>
            <a:gd name="adj" fmla="val 10000"/>
          </a:avLst>
        </a:prstGeom>
      </dgm:spPr>
      <dgm:t>
        <a:bodyPr/>
        <a:lstStyle/>
        <a:p>
          <a:pPr>
            <a:buNone/>
          </a:pPr>
          <a:r>
            <a:rPr lang="uk-UA" sz="2400" i="0" dirty="0">
              <a:latin typeface="+mn-lt"/>
              <a:ea typeface="+mn-ea"/>
              <a:cs typeface="+mn-cs"/>
            </a:rPr>
            <a:t>Знищення даних з допомогою запитів дозволу</a:t>
          </a:r>
          <a:endParaRPr lang="ru-RU" sz="2400" i="0" dirty="0">
            <a:latin typeface="+mn-lt"/>
            <a:ea typeface="+mn-ea"/>
            <a:cs typeface="+mn-cs"/>
          </a:endParaRPr>
        </a:p>
      </dgm:t>
    </dgm:pt>
    <dgm:pt modelId="{E6D99485-D927-4B77-B01D-1A3B7604DB89}" type="parTrans" cxnId="{34399331-45BD-4378-BA5C-B4529EEEBA7D}">
      <dgm:prSet/>
      <dgm:spPr/>
      <dgm:t>
        <a:bodyPr/>
        <a:lstStyle/>
        <a:p>
          <a:endParaRPr lang="ru-RU" sz="2400" i="0"/>
        </a:p>
      </dgm:t>
    </dgm:pt>
    <dgm:pt modelId="{DD10153E-EA9E-47A6-A325-1C3EC3FDC2AE}" type="sibTrans" cxnId="{34399331-45BD-4378-BA5C-B4529EEEBA7D}">
      <dgm:prSet/>
      <dgm:spPr/>
      <dgm:t>
        <a:bodyPr/>
        <a:lstStyle/>
        <a:p>
          <a:endParaRPr lang="ru-RU" sz="2400" i="0">
            <a:latin typeface="+mn-lt"/>
          </a:endParaRPr>
        </a:p>
      </dgm:t>
    </dgm:pt>
    <dgm:pt modelId="{E4EFB4EA-9793-4A28-9526-B0618D1EB9F0}">
      <dgm:prSet custT="1"/>
      <dgm:spPr>
        <a:xfrm>
          <a:off x="6463175" y="1685063"/>
          <a:ext cx="2881813" cy="571068"/>
        </a:xfrm>
        <a:prstGeom prst="roundRect">
          <a:avLst>
            <a:gd name="adj" fmla="val 10000"/>
          </a:avLst>
        </a:prstGeom>
      </dgm:spPr>
      <dgm:t>
        <a:bodyPr/>
        <a:lstStyle/>
        <a:p>
          <a:pPr>
            <a:buNone/>
          </a:pPr>
          <a:r>
            <a:rPr lang="uk-UA" sz="2400" i="0">
              <a:latin typeface="+mn-lt"/>
              <a:ea typeface="+mn-ea"/>
              <a:cs typeface="+mn-cs"/>
            </a:rPr>
            <a:t>Реквізитів розмежування доступу</a:t>
          </a:r>
          <a:endParaRPr lang="ru-RU" sz="2400" i="0" dirty="0">
            <a:latin typeface="+mn-lt"/>
            <a:ea typeface="+mn-ea"/>
            <a:cs typeface="+mn-cs"/>
          </a:endParaRPr>
        </a:p>
      </dgm:t>
    </dgm:pt>
    <dgm:pt modelId="{F29D326B-A692-4F4D-B671-9EBE99BDC05E}" type="parTrans" cxnId="{0A14375B-6743-49E3-90B2-32CF65B44A0B}">
      <dgm:prSet/>
      <dgm:spPr/>
      <dgm:t>
        <a:bodyPr/>
        <a:lstStyle/>
        <a:p>
          <a:endParaRPr lang="ru-RU" sz="2400" i="0"/>
        </a:p>
      </dgm:t>
    </dgm:pt>
    <dgm:pt modelId="{18BFF57C-9B75-4573-AA47-37BFB2984756}" type="sibTrans" cxnId="{0A14375B-6743-49E3-90B2-32CF65B44A0B}">
      <dgm:prSet/>
      <dgm:spPr/>
      <dgm:t>
        <a:bodyPr/>
        <a:lstStyle/>
        <a:p>
          <a:endParaRPr lang="ru-RU" sz="2400" i="0">
            <a:latin typeface="+mn-lt"/>
          </a:endParaRPr>
        </a:p>
      </dgm:t>
    </dgm:pt>
    <dgm:pt modelId="{20715468-29B4-41B3-B1F0-2AACE29BE229}">
      <dgm:prSet phldrT="[Текст]" custT="1"/>
      <dgm:spPr>
        <a:xfrm>
          <a:off x="6463175" y="2398899"/>
          <a:ext cx="2876998" cy="571068"/>
        </a:xfrm>
        <a:prstGeom prst="roundRect">
          <a:avLst>
            <a:gd name="adj" fmla="val 10000"/>
          </a:avLst>
        </a:prstGeom>
      </dgm:spPr>
      <dgm:t>
        <a:bodyPr/>
        <a:lstStyle/>
        <a:p>
          <a:pPr>
            <a:buNone/>
          </a:pPr>
          <a:r>
            <a:rPr lang="uk-UA" sz="2400" i="0">
              <a:latin typeface="+mn-lt"/>
              <a:ea typeface="+mn-ea"/>
              <a:cs typeface="+mn-cs"/>
            </a:rPr>
            <a:t>Використання таємних паролів</a:t>
          </a:r>
          <a:endParaRPr lang="ru-RU" sz="2400" i="0" dirty="0">
            <a:latin typeface="+mn-lt"/>
            <a:ea typeface="+mn-ea"/>
            <a:cs typeface="+mn-cs"/>
          </a:endParaRPr>
        </a:p>
      </dgm:t>
    </dgm:pt>
    <dgm:pt modelId="{094CB78C-A76D-44AA-A50F-DA74E897DD34}" type="parTrans" cxnId="{6FA3F4AE-D564-4223-92A5-B5260CFE0374}">
      <dgm:prSet/>
      <dgm:spPr/>
      <dgm:t>
        <a:bodyPr/>
        <a:lstStyle/>
        <a:p>
          <a:endParaRPr lang="ru-RU" sz="2400" i="0"/>
        </a:p>
      </dgm:t>
    </dgm:pt>
    <dgm:pt modelId="{CECD8831-09CC-49D0-A139-1130F0324882}" type="sibTrans" cxnId="{6FA3F4AE-D564-4223-92A5-B5260CFE0374}">
      <dgm:prSet/>
      <dgm:spPr/>
      <dgm:t>
        <a:bodyPr/>
        <a:lstStyle/>
        <a:p>
          <a:endParaRPr lang="ru-RU" sz="2400" i="0">
            <a:latin typeface="+mn-lt"/>
          </a:endParaRPr>
        </a:p>
      </dgm:t>
    </dgm:pt>
    <dgm:pt modelId="{3AF81F92-A134-4B3B-B593-B970A57A957C}" type="pres">
      <dgm:prSet presAssocID="{E13A6158-F2B5-4293-ADB0-49C616863DD5}" presName="diagram" presStyleCnt="0">
        <dgm:presLayoutVars>
          <dgm:chPref val="1"/>
          <dgm:dir/>
          <dgm:animOne val="branch"/>
          <dgm:animLvl val="lvl"/>
          <dgm:resizeHandles/>
        </dgm:presLayoutVars>
      </dgm:prSet>
      <dgm:spPr/>
    </dgm:pt>
    <dgm:pt modelId="{29486D1C-FF75-490C-8EA7-BC94B60F65F2}" type="pres">
      <dgm:prSet presAssocID="{129A4D24-16A3-44AA-936F-6B3A7DB6BD79}" presName="root" presStyleCnt="0"/>
      <dgm:spPr/>
    </dgm:pt>
    <dgm:pt modelId="{23089B3F-3C42-4449-96C0-315BACD0977C}" type="pres">
      <dgm:prSet presAssocID="{129A4D24-16A3-44AA-936F-6B3A7DB6BD79}" presName="rootComposite" presStyleCnt="0"/>
      <dgm:spPr/>
    </dgm:pt>
    <dgm:pt modelId="{B07D7F0C-8145-4477-80C5-6AEE7D9ADED9}" type="pres">
      <dgm:prSet presAssocID="{129A4D24-16A3-44AA-936F-6B3A7DB6BD79}" presName="rootText" presStyleLbl="node1" presStyleIdx="0" presStyleCnt="3" custScaleX="230631" custLinFactNeighborX="-16012" custLinFactNeighborY="-4575"/>
      <dgm:spPr/>
    </dgm:pt>
    <dgm:pt modelId="{FFD7C3C0-3811-4B00-B98D-8BA693BDFA41}" type="pres">
      <dgm:prSet presAssocID="{129A4D24-16A3-44AA-936F-6B3A7DB6BD79}" presName="rootConnector" presStyleLbl="node1" presStyleIdx="0" presStyleCnt="3"/>
      <dgm:spPr/>
    </dgm:pt>
    <dgm:pt modelId="{4356D4CE-F6F4-4862-95A2-869D64EFC464}" type="pres">
      <dgm:prSet presAssocID="{129A4D24-16A3-44AA-936F-6B3A7DB6BD79}" presName="childShape" presStyleCnt="0"/>
      <dgm:spPr/>
    </dgm:pt>
    <dgm:pt modelId="{D9EDE68C-F60F-4715-881C-D3BE8EF8A187}" type="pres">
      <dgm:prSet presAssocID="{89B63746-A6F1-4E68-A298-FB972F917159}" presName="Name13" presStyleLbl="parChTrans1D2" presStyleIdx="0" presStyleCnt="13"/>
      <dgm:spPr>
        <a:xfrm>
          <a:off x="435582" y="570542"/>
          <a:ext cx="445880" cy="430636"/>
        </a:xfrm>
        <a:custGeom>
          <a:avLst/>
          <a:gdLst/>
          <a:ahLst/>
          <a:cxnLst/>
          <a:rect l="0" t="0" r="0" b="0"/>
          <a:pathLst>
            <a:path>
              <a:moveTo>
                <a:pt x="0" y="0"/>
              </a:moveTo>
              <a:lnTo>
                <a:pt x="0" y="429026"/>
              </a:lnTo>
              <a:lnTo>
                <a:pt x="363511" y="429026"/>
              </a:lnTo>
            </a:path>
          </a:pathLst>
        </a:custGeom>
      </dgm:spPr>
    </dgm:pt>
    <dgm:pt modelId="{E8624F71-828B-49EA-AE69-BBF4F342DBB6}" type="pres">
      <dgm:prSet presAssocID="{4ED9B57F-5A0B-4764-8907-3DC42AEEA005}" presName="childText" presStyleLbl="bgAcc1" presStyleIdx="0" presStyleCnt="13" custScaleX="357220">
        <dgm:presLayoutVars>
          <dgm:bulletEnabled val="1"/>
        </dgm:presLayoutVars>
      </dgm:prSet>
      <dgm:spPr/>
    </dgm:pt>
    <dgm:pt modelId="{8BB5863F-7309-4280-A125-11DB2D1F775C}" type="pres">
      <dgm:prSet presAssocID="{8BDD3C83-4FA1-42DE-8910-17903C15F9E1}" presName="Name13" presStyleLbl="parChTrans1D2" presStyleIdx="1" presStyleCnt="13"/>
      <dgm:spPr>
        <a:xfrm>
          <a:off x="435582" y="570542"/>
          <a:ext cx="477529" cy="1112594"/>
        </a:xfrm>
        <a:custGeom>
          <a:avLst/>
          <a:gdLst/>
          <a:ahLst/>
          <a:cxnLst/>
          <a:rect l="0" t="0" r="0" b="0"/>
          <a:pathLst>
            <a:path>
              <a:moveTo>
                <a:pt x="0" y="0"/>
              </a:moveTo>
              <a:lnTo>
                <a:pt x="0" y="1111613"/>
              </a:lnTo>
              <a:lnTo>
                <a:pt x="395189" y="1111613"/>
              </a:lnTo>
            </a:path>
          </a:pathLst>
        </a:custGeom>
      </dgm:spPr>
    </dgm:pt>
    <dgm:pt modelId="{CFCB8EF7-FAE2-47D4-B692-4F7268F3A7C6}" type="pres">
      <dgm:prSet presAssocID="{CCDC9321-CF06-4511-B46B-C23759325DB8}" presName="childText" presStyleLbl="bgAcc1" presStyleIdx="1" presStyleCnt="13" custScaleX="350307" custLinFactNeighborX="3467" custLinFactNeighborY="-5472">
        <dgm:presLayoutVars>
          <dgm:bulletEnabled val="1"/>
        </dgm:presLayoutVars>
      </dgm:prSet>
      <dgm:spPr/>
    </dgm:pt>
    <dgm:pt modelId="{E4586F3D-82E1-4C90-BEC9-A1E76FFF0085}" type="pres">
      <dgm:prSet presAssocID="{7DC732B9-B4A5-462A-B37C-9923F43B8ADA}" presName="Name13" presStyleLbl="parChTrans1D2" presStyleIdx="2" presStyleCnt="13"/>
      <dgm:spPr>
        <a:xfrm>
          <a:off x="435582" y="570542"/>
          <a:ext cx="456158" cy="1754175"/>
        </a:xfrm>
        <a:custGeom>
          <a:avLst/>
          <a:gdLst/>
          <a:ahLst/>
          <a:cxnLst/>
          <a:rect l="0" t="0" r="0" b="0"/>
          <a:pathLst>
            <a:path>
              <a:moveTo>
                <a:pt x="0" y="0"/>
              </a:moveTo>
              <a:lnTo>
                <a:pt x="0" y="1753786"/>
              </a:lnTo>
              <a:lnTo>
                <a:pt x="373799" y="1753786"/>
              </a:lnTo>
            </a:path>
          </a:pathLst>
        </a:custGeom>
      </dgm:spPr>
    </dgm:pt>
    <dgm:pt modelId="{838C265B-90CF-4ED1-94DC-932FEE533D14}" type="pres">
      <dgm:prSet presAssocID="{AFD425D1-CC3D-4FE1-9268-B55FD4B6D4F4}" presName="childText" presStyleLbl="bgAcc1" presStyleIdx="2" presStyleCnt="13" custScaleX="357676" custLinFactNeighborX="1126" custLinFactNeighborY="-18021">
        <dgm:presLayoutVars>
          <dgm:bulletEnabled val="1"/>
        </dgm:presLayoutVars>
      </dgm:prSet>
      <dgm:spPr/>
    </dgm:pt>
    <dgm:pt modelId="{7AA3D688-820A-4CAA-AF39-1C16C35845B4}" type="pres">
      <dgm:prSet presAssocID="{C20D3654-CAEC-4DC6-89CA-84B62764386E}" presName="Name13" presStyleLbl="parChTrans1D2" presStyleIdx="3" presStyleCnt="13"/>
      <dgm:spPr>
        <a:xfrm>
          <a:off x="435582" y="570542"/>
          <a:ext cx="461700" cy="2427860"/>
        </a:xfrm>
        <a:custGeom>
          <a:avLst/>
          <a:gdLst/>
          <a:ahLst/>
          <a:cxnLst/>
          <a:rect l="0" t="0" r="0" b="0"/>
          <a:pathLst>
            <a:path>
              <a:moveTo>
                <a:pt x="0" y="0"/>
              </a:moveTo>
              <a:lnTo>
                <a:pt x="0" y="2428092"/>
              </a:lnTo>
              <a:lnTo>
                <a:pt x="379346" y="2428092"/>
              </a:lnTo>
            </a:path>
          </a:pathLst>
        </a:custGeom>
      </dgm:spPr>
    </dgm:pt>
    <dgm:pt modelId="{87C3B9AC-DA63-4F3E-88D0-CD6FF521CACB}" type="pres">
      <dgm:prSet presAssocID="{680AA6DF-4E93-487E-8C72-F07DA1267616}" presName="childText" presStyleLbl="bgAcc1" presStyleIdx="3" presStyleCnt="13" custScaleX="361686" custLinFactNeighborX="1733" custLinFactNeighborY="-24943">
        <dgm:presLayoutVars>
          <dgm:bulletEnabled val="1"/>
        </dgm:presLayoutVars>
      </dgm:prSet>
      <dgm:spPr/>
    </dgm:pt>
    <dgm:pt modelId="{BE09000E-AB8C-4BB2-9573-624CB9400BC4}" type="pres">
      <dgm:prSet presAssocID="{9C08F4C8-391F-467F-ABAC-15E7D238165E}" presName="Name13" presStyleLbl="parChTrans1D2" presStyleIdx="4" presStyleCnt="13"/>
      <dgm:spPr>
        <a:xfrm>
          <a:off x="435582" y="570542"/>
          <a:ext cx="458313" cy="3096832"/>
        </a:xfrm>
        <a:custGeom>
          <a:avLst/>
          <a:gdLst/>
          <a:ahLst/>
          <a:cxnLst/>
          <a:rect l="0" t="0" r="0" b="0"/>
          <a:pathLst>
            <a:path>
              <a:moveTo>
                <a:pt x="0" y="0"/>
              </a:moveTo>
              <a:lnTo>
                <a:pt x="0" y="3097682"/>
              </a:lnTo>
              <a:lnTo>
                <a:pt x="375956" y="3097682"/>
              </a:lnTo>
            </a:path>
          </a:pathLst>
        </a:custGeom>
      </dgm:spPr>
    </dgm:pt>
    <dgm:pt modelId="{99986F50-C3D2-49F7-B2DE-653287CA46F8}" type="pres">
      <dgm:prSet presAssocID="{FA02E3D7-713C-4707-AFDC-9905AAFA52B6}" presName="childText" presStyleLbl="bgAcc1" presStyleIdx="4" presStyleCnt="13" custScaleX="353447" custLinFactNeighborX="1362" custLinFactNeighborY="-32691">
        <dgm:presLayoutVars>
          <dgm:bulletEnabled val="1"/>
        </dgm:presLayoutVars>
      </dgm:prSet>
      <dgm:spPr/>
    </dgm:pt>
    <dgm:pt modelId="{8FD8A629-1F27-49AE-871D-45A6F4512552}" type="pres">
      <dgm:prSet presAssocID="{3D8EAF2C-926A-4BBD-9009-FF13C0B48B2B}" presName="root" presStyleCnt="0"/>
      <dgm:spPr/>
    </dgm:pt>
    <dgm:pt modelId="{1EC71CA0-7435-412C-8B8B-0F6B1AF6B812}" type="pres">
      <dgm:prSet presAssocID="{3D8EAF2C-926A-4BBD-9009-FF13C0B48B2B}" presName="rootComposite" presStyleCnt="0"/>
      <dgm:spPr/>
    </dgm:pt>
    <dgm:pt modelId="{5CA13E63-00A0-42FC-9597-B812D1D8CF9D}" type="pres">
      <dgm:prSet presAssocID="{3D8EAF2C-926A-4BBD-9009-FF13C0B48B2B}" presName="rootText" presStyleLbl="node1" presStyleIdx="1" presStyleCnt="3" custScaleX="237614"/>
      <dgm:spPr/>
    </dgm:pt>
    <dgm:pt modelId="{A9DBC9C2-729A-427C-A1B6-7D5B08518CFC}" type="pres">
      <dgm:prSet presAssocID="{3D8EAF2C-926A-4BBD-9009-FF13C0B48B2B}" presName="rootConnector" presStyleLbl="node1" presStyleIdx="1" presStyleCnt="3"/>
      <dgm:spPr/>
    </dgm:pt>
    <dgm:pt modelId="{BE6778EB-F9AE-48B5-BF83-C56FF1FB4A69}" type="pres">
      <dgm:prSet presAssocID="{3D8EAF2C-926A-4BBD-9009-FF13C0B48B2B}" presName="childShape" presStyleCnt="0"/>
      <dgm:spPr/>
    </dgm:pt>
    <dgm:pt modelId="{B37057A6-9D9C-4C00-A3B1-FC6683C9D888}" type="pres">
      <dgm:prSet presAssocID="{F59358BE-A434-45FA-BBC6-7E5AFA6C68EE}" presName="Name13" presStyleLbl="parChTrans1D2" presStyleIdx="5" presStyleCnt="13"/>
      <dgm:spPr>
        <a:xfrm>
          <a:off x="4197310" y="573272"/>
          <a:ext cx="271137" cy="427906"/>
        </a:xfrm>
        <a:custGeom>
          <a:avLst/>
          <a:gdLst/>
          <a:ahLst/>
          <a:cxnLst/>
          <a:rect l="0" t="0" r="0" b="0"/>
          <a:pathLst>
            <a:path>
              <a:moveTo>
                <a:pt x="0" y="0"/>
              </a:moveTo>
              <a:lnTo>
                <a:pt x="0" y="428301"/>
              </a:lnTo>
              <a:lnTo>
                <a:pt x="186102" y="428301"/>
              </a:lnTo>
            </a:path>
          </a:pathLst>
        </a:custGeom>
      </dgm:spPr>
    </dgm:pt>
    <dgm:pt modelId="{70BBA4F4-B1AF-49F4-9D0D-6537C9BC87C8}" type="pres">
      <dgm:prSet presAssocID="{9D20051A-E099-438E-8523-201B5B30F9C9}" presName="childText" presStyleLbl="bgAcc1" presStyleIdx="5" presStyleCnt="13" custScaleX="323814">
        <dgm:presLayoutVars>
          <dgm:bulletEnabled val="1"/>
        </dgm:presLayoutVars>
      </dgm:prSet>
      <dgm:spPr/>
    </dgm:pt>
    <dgm:pt modelId="{F7312A0D-EF0E-4131-8485-E6F9A10CCD2A}" type="pres">
      <dgm:prSet presAssocID="{F4F4A9DC-6749-4C17-8755-FB00F5FEB307}" presName="Name13" presStyleLbl="parChTrans1D2" presStyleIdx="6" presStyleCnt="13"/>
      <dgm:spPr>
        <a:xfrm>
          <a:off x="4197310" y="573272"/>
          <a:ext cx="271137" cy="1245807"/>
        </a:xfrm>
        <a:custGeom>
          <a:avLst/>
          <a:gdLst/>
          <a:ahLst/>
          <a:cxnLst/>
          <a:rect l="0" t="0" r="0" b="0"/>
          <a:pathLst>
            <a:path>
              <a:moveTo>
                <a:pt x="0" y="0"/>
              </a:moveTo>
              <a:lnTo>
                <a:pt x="0" y="1246956"/>
              </a:lnTo>
              <a:lnTo>
                <a:pt x="186102" y="1246956"/>
              </a:lnTo>
            </a:path>
          </a:pathLst>
        </a:custGeom>
      </dgm:spPr>
    </dgm:pt>
    <dgm:pt modelId="{2D059472-66CC-4227-81C1-C87773F0AADD}" type="pres">
      <dgm:prSet presAssocID="{6A0DEAFF-850A-40D5-8E26-512ABD95B8A5}" presName="childText" presStyleLbl="bgAcc1" presStyleIdx="6" presStyleCnt="13" custScaleX="334005" custScaleY="136710">
        <dgm:presLayoutVars>
          <dgm:bulletEnabled val="1"/>
        </dgm:presLayoutVars>
      </dgm:prSet>
      <dgm:spPr/>
    </dgm:pt>
    <dgm:pt modelId="{6D7D9CE8-1E69-4BF7-B274-15D2CFF5DD0C}" type="pres">
      <dgm:prSet presAssocID="{1B621F7C-E1A9-40EF-8F5D-743F0C863C4E}" presName="Name13" presStyleLbl="parChTrans1D2" presStyleIdx="7" presStyleCnt="13"/>
      <dgm:spPr>
        <a:xfrm>
          <a:off x="4197310" y="573272"/>
          <a:ext cx="271137" cy="2063708"/>
        </a:xfrm>
        <a:custGeom>
          <a:avLst/>
          <a:gdLst/>
          <a:ahLst/>
          <a:cxnLst/>
          <a:rect l="0" t="0" r="0" b="0"/>
          <a:pathLst>
            <a:path>
              <a:moveTo>
                <a:pt x="0" y="0"/>
              </a:moveTo>
              <a:lnTo>
                <a:pt x="0" y="2065612"/>
              </a:lnTo>
              <a:lnTo>
                <a:pt x="186102" y="2065612"/>
              </a:lnTo>
            </a:path>
          </a:pathLst>
        </a:custGeom>
      </dgm:spPr>
    </dgm:pt>
    <dgm:pt modelId="{F2BA7553-E21B-4804-B3B0-590D2CA2483D}" type="pres">
      <dgm:prSet presAssocID="{5EDFFF9C-496A-44C8-B708-8FBB5F845E7D}" presName="childText" presStyleLbl="bgAcc1" presStyleIdx="7" presStyleCnt="13" custScaleX="334123">
        <dgm:presLayoutVars>
          <dgm:bulletEnabled val="1"/>
        </dgm:presLayoutVars>
      </dgm:prSet>
      <dgm:spPr/>
    </dgm:pt>
    <dgm:pt modelId="{C544511A-196C-4D0E-8C39-FE13B03F39D2}" type="pres">
      <dgm:prSet presAssocID="{82CEDD95-366A-4B99-B37A-99529EC90992}" presName="Name13" presStyleLbl="parChTrans1D2" presStyleIdx="8" presStyleCnt="13"/>
      <dgm:spPr>
        <a:xfrm>
          <a:off x="4197310" y="573272"/>
          <a:ext cx="271137" cy="2776886"/>
        </a:xfrm>
        <a:custGeom>
          <a:avLst/>
          <a:gdLst/>
          <a:ahLst/>
          <a:cxnLst/>
          <a:rect l="0" t="0" r="0" b="0"/>
          <a:pathLst>
            <a:path>
              <a:moveTo>
                <a:pt x="0" y="0"/>
              </a:moveTo>
              <a:lnTo>
                <a:pt x="0" y="2779448"/>
              </a:lnTo>
              <a:lnTo>
                <a:pt x="186102" y="2779448"/>
              </a:lnTo>
            </a:path>
          </a:pathLst>
        </a:custGeom>
      </dgm:spPr>
    </dgm:pt>
    <dgm:pt modelId="{D359116A-E191-46AF-A30C-68816AA21744}" type="pres">
      <dgm:prSet presAssocID="{B26080BA-1384-4E4E-B441-6049672F9D1C}" presName="childText" presStyleLbl="bgAcc1" presStyleIdx="8" presStyleCnt="13" custScaleX="336589">
        <dgm:presLayoutVars>
          <dgm:bulletEnabled val="1"/>
        </dgm:presLayoutVars>
      </dgm:prSet>
      <dgm:spPr/>
    </dgm:pt>
    <dgm:pt modelId="{AED7C46D-BE21-48DB-B386-DCCB2F7D8DD7}" type="pres">
      <dgm:prSet presAssocID="{C890D46F-041D-4189-ACF2-9761F3F6F24F}" presName="Name13" presStyleLbl="parChTrans1D2" presStyleIdx="9" presStyleCnt="13"/>
      <dgm:spPr>
        <a:xfrm>
          <a:off x="4197310" y="573272"/>
          <a:ext cx="271137" cy="3490064"/>
        </a:xfrm>
        <a:custGeom>
          <a:avLst/>
          <a:gdLst/>
          <a:ahLst/>
          <a:cxnLst/>
          <a:rect l="0" t="0" r="0" b="0"/>
          <a:pathLst>
            <a:path>
              <a:moveTo>
                <a:pt x="0" y="0"/>
              </a:moveTo>
              <a:lnTo>
                <a:pt x="0" y="3493284"/>
              </a:lnTo>
              <a:lnTo>
                <a:pt x="186102" y="3493284"/>
              </a:lnTo>
            </a:path>
          </a:pathLst>
        </a:custGeom>
      </dgm:spPr>
    </dgm:pt>
    <dgm:pt modelId="{213F17F0-6676-4459-A1CB-3842B1C34551}" type="pres">
      <dgm:prSet presAssocID="{0F4010E8-472D-43EF-8260-B1AB3EF0D904}" presName="childText" presStyleLbl="bgAcc1" presStyleIdx="9" presStyleCnt="13" custScaleX="341332">
        <dgm:presLayoutVars>
          <dgm:bulletEnabled val="1"/>
        </dgm:presLayoutVars>
      </dgm:prSet>
      <dgm:spPr/>
    </dgm:pt>
    <dgm:pt modelId="{886D2CF7-3C0D-4522-9BA8-CAA372E68BBC}" type="pres">
      <dgm:prSet presAssocID="{3D451007-CF93-423A-84C0-2F7181008E5F}" presName="root" presStyleCnt="0"/>
      <dgm:spPr/>
    </dgm:pt>
    <dgm:pt modelId="{5C00BA09-EB72-4761-B481-32BDC4CE5106}" type="pres">
      <dgm:prSet presAssocID="{3D451007-CF93-423A-84C0-2F7181008E5F}" presName="rootComposite" presStyleCnt="0"/>
      <dgm:spPr/>
    </dgm:pt>
    <dgm:pt modelId="{D12E21BC-E5A7-4F36-9C95-8B27E56FBC13}" type="pres">
      <dgm:prSet presAssocID="{3D451007-CF93-423A-84C0-2F7181008E5F}" presName="rootText" presStyleLbl="node1" presStyleIdx="2" presStyleCnt="3" custScaleX="195722"/>
      <dgm:spPr/>
    </dgm:pt>
    <dgm:pt modelId="{90867660-01E5-4FB9-9B2E-0B1A980E1F34}" type="pres">
      <dgm:prSet presAssocID="{3D451007-CF93-423A-84C0-2F7181008E5F}" presName="rootConnector" presStyleLbl="node1" presStyleIdx="2" presStyleCnt="3"/>
      <dgm:spPr/>
    </dgm:pt>
    <dgm:pt modelId="{207DEA86-46E9-4773-923C-0BCCD3230EE2}" type="pres">
      <dgm:prSet presAssocID="{3D451007-CF93-423A-84C0-2F7181008E5F}" presName="childShape" presStyleCnt="0"/>
      <dgm:spPr/>
    </dgm:pt>
    <dgm:pt modelId="{26D3D78C-2BDA-4208-A1DE-508DB01B7E0C}" type="pres">
      <dgm:prSet presAssocID="{E6D99485-D927-4B77-B01D-1A3B7604DB89}" presName="Name13" presStyleLbl="parChTrans1D2" presStyleIdx="10" presStyleCnt="13"/>
      <dgm:spPr>
        <a:xfrm>
          <a:off x="7580485" y="573272"/>
          <a:ext cx="223335" cy="556121"/>
        </a:xfrm>
        <a:custGeom>
          <a:avLst/>
          <a:gdLst/>
          <a:ahLst/>
          <a:cxnLst/>
          <a:rect l="0" t="0" r="0" b="0"/>
          <a:pathLst>
            <a:path>
              <a:moveTo>
                <a:pt x="0" y="0"/>
              </a:moveTo>
              <a:lnTo>
                <a:pt x="0" y="556634"/>
              </a:lnTo>
              <a:lnTo>
                <a:pt x="153291" y="556634"/>
              </a:lnTo>
            </a:path>
          </a:pathLst>
        </a:custGeom>
      </dgm:spPr>
    </dgm:pt>
    <dgm:pt modelId="{AF0D1B4E-C144-420D-815E-0F1B69EAE134}" type="pres">
      <dgm:prSet presAssocID="{BDADC438-A704-4823-A000-4FF8FB405FD9}" presName="childText" presStyleLbl="bgAcc1" presStyleIdx="10" presStyleCnt="13" custScaleX="409545" custScaleY="144945">
        <dgm:presLayoutVars>
          <dgm:bulletEnabled val="1"/>
        </dgm:presLayoutVars>
      </dgm:prSet>
      <dgm:spPr/>
    </dgm:pt>
    <dgm:pt modelId="{9FF96C09-BF4D-4EC9-8F8D-18CA496347D9}" type="pres">
      <dgm:prSet presAssocID="{F29D326B-A692-4F4D-B671-9EBE99BDC05E}" presName="Name13" presStyleLbl="parChTrans1D2" presStyleIdx="11" presStyleCnt="13"/>
      <dgm:spPr>
        <a:xfrm>
          <a:off x="7580485" y="573272"/>
          <a:ext cx="223335" cy="1397515"/>
        </a:xfrm>
        <a:custGeom>
          <a:avLst/>
          <a:gdLst/>
          <a:ahLst/>
          <a:cxnLst/>
          <a:rect l="0" t="0" r="0" b="0"/>
          <a:pathLst>
            <a:path>
              <a:moveTo>
                <a:pt x="0" y="0"/>
              </a:moveTo>
              <a:lnTo>
                <a:pt x="0" y="1398804"/>
              </a:lnTo>
              <a:lnTo>
                <a:pt x="153291" y="1398804"/>
              </a:lnTo>
            </a:path>
          </a:pathLst>
        </a:custGeom>
      </dgm:spPr>
    </dgm:pt>
    <dgm:pt modelId="{7999946E-D196-4C45-96A3-81C45BC9E0ED}" type="pres">
      <dgm:prSet presAssocID="{E4EFB4EA-9793-4A28-9526-B0618D1EB9F0}" presName="childText" presStyleLbl="bgAcc1" presStyleIdx="11" presStyleCnt="13" custScaleX="417369">
        <dgm:presLayoutVars>
          <dgm:bulletEnabled val="1"/>
        </dgm:presLayoutVars>
      </dgm:prSet>
      <dgm:spPr/>
    </dgm:pt>
    <dgm:pt modelId="{8C059851-1BD9-4B6A-BD43-2BB3BFA287F6}" type="pres">
      <dgm:prSet presAssocID="{094CB78C-A76D-44AA-A50F-DA74E897DD34}" presName="Name13" presStyleLbl="parChTrans1D2" presStyleIdx="12" presStyleCnt="13"/>
      <dgm:spPr>
        <a:xfrm>
          <a:off x="7580485" y="573272"/>
          <a:ext cx="223335" cy="2110693"/>
        </a:xfrm>
        <a:custGeom>
          <a:avLst/>
          <a:gdLst/>
          <a:ahLst/>
          <a:cxnLst/>
          <a:rect l="0" t="0" r="0" b="0"/>
          <a:pathLst>
            <a:path>
              <a:moveTo>
                <a:pt x="0" y="0"/>
              </a:moveTo>
              <a:lnTo>
                <a:pt x="0" y="2112639"/>
              </a:lnTo>
              <a:lnTo>
                <a:pt x="153291" y="2112639"/>
              </a:lnTo>
            </a:path>
          </a:pathLst>
        </a:custGeom>
      </dgm:spPr>
    </dgm:pt>
    <dgm:pt modelId="{DC146455-2114-4322-A569-2B35830C57B5}" type="pres">
      <dgm:prSet presAssocID="{20715468-29B4-41B3-B1F0-2AACE29BE229}" presName="childText" presStyleLbl="bgAcc1" presStyleIdx="12" presStyleCnt="13" custScaleX="416672">
        <dgm:presLayoutVars>
          <dgm:bulletEnabled val="1"/>
        </dgm:presLayoutVars>
      </dgm:prSet>
      <dgm:spPr/>
    </dgm:pt>
  </dgm:ptLst>
  <dgm:cxnLst>
    <dgm:cxn modelId="{83FC1602-7A68-4F6E-AFFB-DCC566B150DD}" type="presOf" srcId="{E6D99485-D927-4B77-B01D-1A3B7604DB89}" destId="{26D3D78C-2BDA-4208-A1DE-508DB01B7E0C}" srcOrd="0" destOrd="0" presId="urn:microsoft.com/office/officeart/2005/8/layout/hierarchy3"/>
    <dgm:cxn modelId="{9041AB1A-15B8-41B0-A6CE-E3354A0A8CAD}" srcId="{129A4D24-16A3-44AA-936F-6B3A7DB6BD79}" destId="{CCDC9321-CF06-4511-B46B-C23759325DB8}" srcOrd="1" destOrd="0" parTransId="{8BDD3C83-4FA1-42DE-8910-17903C15F9E1}" sibTransId="{455537D7-3A59-447C-B4BF-F11CC318B207}"/>
    <dgm:cxn modelId="{37ED621F-5CE1-49C1-A940-B5C48B721D38}" type="presOf" srcId="{3D451007-CF93-423A-84C0-2F7181008E5F}" destId="{90867660-01E5-4FB9-9B2E-0B1A980E1F34}" srcOrd="1" destOrd="0" presId="urn:microsoft.com/office/officeart/2005/8/layout/hierarchy3"/>
    <dgm:cxn modelId="{D42B7C22-801A-4B99-92AB-255C046AAB96}" type="presOf" srcId="{E4EFB4EA-9793-4A28-9526-B0618D1EB9F0}" destId="{7999946E-D196-4C45-96A3-81C45BC9E0ED}" srcOrd="0" destOrd="0" presId="urn:microsoft.com/office/officeart/2005/8/layout/hierarchy3"/>
    <dgm:cxn modelId="{0F7A1624-7749-4C87-ABB9-AC8708A01CCB}" srcId="{129A4D24-16A3-44AA-936F-6B3A7DB6BD79}" destId="{680AA6DF-4E93-487E-8C72-F07DA1267616}" srcOrd="3" destOrd="0" parTransId="{C20D3654-CAEC-4DC6-89CA-84B62764386E}" sibTransId="{73E9523B-8CBD-4D2B-9B09-8EAB2826F271}"/>
    <dgm:cxn modelId="{34399331-45BD-4378-BA5C-B4529EEEBA7D}" srcId="{3D451007-CF93-423A-84C0-2F7181008E5F}" destId="{BDADC438-A704-4823-A000-4FF8FB405FD9}" srcOrd="0" destOrd="0" parTransId="{E6D99485-D927-4B77-B01D-1A3B7604DB89}" sibTransId="{DD10153E-EA9E-47A6-A325-1C3EC3FDC2AE}"/>
    <dgm:cxn modelId="{15A34F3E-5F2E-4A3F-86A9-4A3114C314E6}" type="presOf" srcId="{7DC732B9-B4A5-462A-B37C-9923F43B8ADA}" destId="{E4586F3D-82E1-4C90-BEC9-A1E76FFF0085}" srcOrd="0" destOrd="0" presId="urn:microsoft.com/office/officeart/2005/8/layout/hierarchy3"/>
    <dgm:cxn modelId="{0A14375B-6743-49E3-90B2-32CF65B44A0B}" srcId="{3D451007-CF93-423A-84C0-2F7181008E5F}" destId="{E4EFB4EA-9793-4A28-9526-B0618D1EB9F0}" srcOrd="1" destOrd="0" parTransId="{F29D326B-A692-4F4D-B671-9EBE99BDC05E}" sibTransId="{18BFF57C-9B75-4573-AA47-37BFB2984756}"/>
    <dgm:cxn modelId="{DA8FC262-B0D7-41A2-9467-BF290D123A09}" type="presOf" srcId="{FA02E3D7-713C-4707-AFDC-9905AAFA52B6}" destId="{99986F50-C3D2-49F7-B2DE-653287CA46F8}" srcOrd="0" destOrd="0" presId="urn:microsoft.com/office/officeart/2005/8/layout/hierarchy3"/>
    <dgm:cxn modelId="{5728E242-F57A-4BE8-90C5-73DE0A21B89D}" type="presOf" srcId="{3D451007-CF93-423A-84C0-2F7181008E5F}" destId="{D12E21BC-E5A7-4F36-9C95-8B27E56FBC13}" srcOrd="0" destOrd="0" presId="urn:microsoft.com/office/officeart/2005/8/layout/hierarchy3"/>
    <dgm:cxn modelId="{AE0AFD62-C399-4A56-94FE-9CC3FC1A0CE7}" type="presOf" srcId="{CCDC9321-CF06-4511-B46B-C23759325DB8}" destId="{CFCB8EF7-FAE2-47D4-B692-4F7268F3A7C6}" srcOrd="0" destOrd="0" presId="urn:microsoft.com/office/officeart/2005/8/layout/hierarchy3"/>
    <dgm:cxn modelId="{81A06B43-EF26-4D19-A93D-5453662D4473}" type="presOf" srcId="{094CB78C-A76D-44AA-A50F-DA74E897DD34}" destId="{8C059851-1BD9-4B6A-BD43-2BB3BFA287F6}" srcOrd="0" destOrd="0" presId="urn:microsoft.com/office/officeart/2005/8/layout/hierarchy3"/>
    <dgm:cxn modelId="{32E50966-47C5-44A4-AD18-A92390C3FC09}" type="presOf" srcId="{3D8EAF2C-926A-4BBD-9009-FF13C0B48B2B}" destId="{5CA13E63-00A0-42FC-9597-B812D1D8CF9D}" srcOrd="0" destOrd="0" presId="urn:microsoft.com/office/officeart/2005/8/layout/hierarchy3"/>
    <dgm:cxn modelId="{09D51F68-9C1B-4A70-AABE-6DE13950C435}" srcId="{3D8EAF2C-926A-4BBD-9009-FF13C0B48B2B}" destId="{0F4010E8-472D-43EF-8260-B1AB3EF0D904}" srcOrd="4" destOrd="0" parTransId="{C890D46F-041D-4189-ACF2-9761F3F6F24F}" sibTransId="{B18B8B9F-6F2C-4DDB-9F3F-2CEB58B3010E}"/>
    <dgm:cxn modelId="{0F224248-AE8E-4977-B418-CCA21C5CC3BD}" type="presOf" srcId="{8BDD3C83-4FA1-42DE-8910-17903C15F9E1}" destId="{8BB5863F-7309-4280-A125-11DB2D1F775C}" srcOrd="0" destOrd="0" presId="urn:microsoft.com/office/officeart/2005/8/layout/hierarchy3"/>
    <dgm:cxn modelId="{6D44AF53-8B4A-45F1-8941-BB8E779E1252}" type="presOf" srcId="{6A0DEAFF-850A-40D5-8E26-512ABD95B8A5}" destId="{2D059472-66CC-4227-81C1-C87773F0AADD}" srcOrd="0" destOrd="0" presId="urn:microsoft.com/office/officeart/2005/8/layout/hierarchy3"/>
    <dgm:cxn modelId="{F4801675-8CC8-4595-83B1-24FEA6D90E93}" type="presOf" srcId="{F59358BE-A434-45FA-BBC6-7E5AFA6C68EE}" destId="{B37057A6-9D9C-4C00-A3B1-FC6683C9D888}" srcOrd="0" destOrd="0" presId="urn:microsoft.com/office/officeart/2005/8/layout/hierarchy3"/>
    <dgm:cxn modelId="{2CBE2B55-AF10-4F65-B770-4B4F916039B7}" type="presOf" srcId="{4ED9B57F-5A0B-4764-8907-3DC42AEEA005}" destId="{E8624F71-828B-49EA-AE69-BBF4F342DBB6}" srcOrd="0" destOrd="0" presId="urn:microsoft.com/office/officeart/2005/8/layout/hierarchy3"/>
    <dgm:cxn modelId="{A137037A-1028-4C3A-ABE5-FBC0689C855A}" srcId="{E13A6158-F2B5-4293-ADB0-49C616863DD5}" destId="{3D8EAF2C-926A-4BBD-9009-FF13C0B48B2B}" srcOrd="1" destOrd="0" parTransId="{7CF31260-1585-461F-B5A2-8B96C3EF7E08}" sibTransId="{82142055-088D-4588-BD3C-822374079CB1}"/>
    <dgm:cxn modelId="{C5A5E27B-3332-4895-B5A6-2FFDB1D727FF}" srcId="{3D8EAF2C-926A-4BBD-9009-FF13C0B48B2B}" destId="{6A0DEAFF-850A-40D5-8E26-512ABD95B8A5}" srcOrd="1" destOrd="0" parTransId="{F4F4A9DC-6749-4C17-8755-FB00F5FEB307}" sibTransId="{F17303E0-8763-4992-899C-7AF1619E2835}"/>
    <dgm:cxn modelId="{38956486-3701-46A5-97B3-DDF76FA81319}" srcId="{E13A6158-F2B5-4293-ADB0-49C616863DD5}" destId="{129A4D24-16A3-44AA-936F-6B3A7DB6BD79}" srcOrd="0" destOrd="0" parTransId="{519DE1A2-5478-4EBE-9B36-CD158702B541}" sibTransId="{6F545122-B991-4C6E-94DF-ECC309CF508A}"/>
    <dgm:cxn modelId="{7A6E5F88-6AF1-4441-A867-D15A3EEC507F}" srcId="{3D8EAF2C-926A-4BBD-9009-FF13C0B48B2B}" destId="{B26080BA-1384-4E4E-B441-6049672F9D1C}" srcOrd="3" destOrd="0" parTransId="{82CEDD95-366A-4B99-B37A-99529EC90992}" sibTransId="{FE00D69F-5E46-4A9B-A0C6-20688AFBC798}"/>
    <dgm:cxn modelId="{0808B188-EB42-44F6-8E4D-B1292D9057E9}" srcId="{3D8EAF2C-926A-4BBD-9009-FF13C0B48B2B}" destId="{5EDFFF9C-496A-44C8-B708-8FBB5F845E7D}" srcOrd="2" destOrd="0" parTransId="{1B621F7C-E1A9-40EF-8F5D-743F0C863C4E}" sibTransId="{0DA2D888-A42C-46FA-8785-B7EF069B4269}"/>
    <dgm:cxn modelId="{DF8F458F-D0DF-447F-99E1-BB799E734236}" type="presOf" srcId="{AFD425D1-CC3D-4FE1-9268-B55FD4B6D4F4}" destId="{838C265B-90CF-4ED1-94DC-932FEE533D14}" srcOrd="0" destOrd="0" presId="urn:microsoft.com/office/officeart/2005/8/layout/hierarchy3"/>
    <dgm:cxn modelId="{421C9092-14A4-406B-95EE-862ED7DFDD2B}" type="presOf" srcId="{BDADC438-A704-4823-A000-4FF8FB405FD9}" destId="{AF0D1B4E-C144-420D-815E-0F1B69EAE134}" srcOrd="0" destOrd="0" presId="urn:microsoft.com/office/officeart/2005/8/layout/hierarchy3"/>
    <dgm:cxn modelId="{7657E795-8CDA-4373-8D25-6A0BF8205C30}" type="presOf" srcId="{F29D326B-A692-4F4D-B671-9EBE99BDC05E}" destId="{9FF96C09-BF4D-4EC9-8F8D-18CA496347D9}" srcOrd="0" destOrd="0" presId="urn:microsoft.com/office/officeart/2005/8/layout/hierarchy3"/>
    <dgm:cxn modelId="{A4DD7796-FFB5-4323-BBDE-F933AFAF37BA}" type="presOf" srcId="{0F4010E8-472D-43EF-8260-B1AB3EF0D904}" destId="{213F17F0-6676-4459-A1CB-3842B1C34551}" srcOrd="0" destOrd="0" presId="urn:microsoft.com/office/officeart/2005/8/layout/hierarchy3"/>
    <dgm:cxn modelId="{F2EF0F9B-A3C7-48B4-96CE-F6EDBFA507A4}" type="presOf" srcId="{1B621F7C-E1A9-40EF-8F5D-743F0C863C4E}" destId="{6D7D9CE8-1E69-4BF7-B274-15D2CFF5DD0C}" srcOrd="0" destOrd="0" presId="urn:microsoft.com/office/officeart/2005/8/layout/hierarchy3"/>
    <dgm:cxn modelId="{3B018D9E-5739-4161-AC64-C5FFBFBFB892}" srcId="{129A4D24-16A3-44AA-936F-6B3A7DB6BD79}" destId="{4ED9B57F-5A0B-4764-8907-3DC42AEEA005}" srcOrd="0" destOrd="0" parTransId="{89B63746-A6F1-4E68-A298-FB972F917159}" sibTransId="{519EE34B-61BC-46D4-A547-C2BC20E8BC2C}"/>
    <dgm:cxn modelId="{5298A2A7-467B-449B-9D5C-07F3A920E3FF}" srcId="{129A4D24-16A3-44AA-936F-6B3A7DB6BD79}" destId="{AFD425D1-CC3D-4FE1-9268-B55FD4B6D4F4}" srcOrd="2" destOrd="0" parTransId="{7DC732B9-B4A5-462A-B37C-9923F43B8ADA}" sibTransId="{3D575711-D7AD-4F7F-9918-C3034B372C22}"/>
    <dgm:cxn modelId="{6FA3F4AE-D564-4223-92A5-B5260CFE0374}" srcId="{3D451007-CF93-423A-84C0-2F7181008E5F}" destId="{20715468-29B4-41B3-B1F0-2AACE29BE229}" srcOrd="2" destOrd="0" parTransId="{094CB78C-A76D-44AA-A50F-DA74E897DD34}" sibTransId="{CECD8831-09CC-49D0-A139-1130F0324882}"/>
    <dgm:cxn modelId="{E9F95FB0-2363-4E9E-A660-6FCA7F8D0077}" type="presOf" srcId="{5EDFFF9C-496A-44C8-B708-8FBB5F845E7D}" destId="{F2BA7553-E21B-4804-B3B0-590D2CA2483D}" srcOrd="0" destOrd="0" presId="urn:microsoft.com/office/officeart/2005/8/layout/hierarchy3"/>
    <dgm:cxn modelId="{20B3D4B3-A52E-42CB-B650-AA7C545F742D}" type="presOf" srcId="{680AA6DF-4E93-487E-8C72-F07DA1267616}" destId="{87C3B9AC-DA63-4F3E-88D0-CD6FF521CACB}" srcOrd="0" destOrd="0" presId="urn:microsoft.com/office/officeart/2005/8/layout/hierarchy3"/>
    <dgm:cxn modelId="{BEEF8BB9-3815-42E6-A988-6010471C130C}" type="presOf" srcId="{B26080BA-1384-4E4E-B441-6049672F9D1C}" destId="{D359116A-E191-46AF-A30C-68816AA21744}" srcOrd="0" destOrd="0" presId="urn:microsoft.com/office/officeart/2005/8/layout/hierarchy3"/>
    <dgm:cxn modelId="{2CA903C2-269F-4104-B63B-4CC781CD2748}" srcId="{129A4D24-16A3-44AA-936F-6B3A7DB6BD79}" destId="{FA02E3D7-713C-4707-AFDC-9905AAFA52B6}" srcOrd="4" destOrd="0" parTransId="{9C08F4C8-391F-467F-ABAC-15E7D238165E}" sibTransId="{68C1C10A-A398-4BC8-8E7A-9F4A13DF8379}"/>
    <dgm:cxn modelId="{B6DC3DC3-7A81-4841-95C0-27D799C1734C}" type="presOf" srcId="{E13A6158-F2B5-4293-ADB0-49C616863DD5}" destId="{3AF81F92-A134-4B3B-B593-B970A57A957C}" srcOrd="0" destOrd="0" presId="urn:microsoft.com/office/officeart/2005/8/layout/hierarchy3"/>
    <dgm:cxn modelId="{78B0A4C4-36D2-41DE-A66E-9E764693BA24}" srcId="{3D8EAF2C-926A-4BBD-9009-FF13C0B48B2B}" destId="{9D20051A-E099-438E-8523-201B5B30F9C9}" srcOrd="0" destOrd="0" parTransId="{F59358BE-A434-45FA-BBC6-7E5AFA6C68EE}" sibTransId="{152E4904-4A8A-4DFA-939F-4E45CDEDF16B}"/>
    <dgm:cxn modelId="{4989BACB-3D8C-4F8F-B698-8BC7DC8705EB}" type="presOf" srcId="{20715468-29B4-41B3-B1F0-2AACE29BE229}" destId="{DC146455-2114-4322-A569-2B35830C57B5}" srcOrd="0" destOrd="0" presId="urn:microsoft.com/office/officeart/2005/8/layout/hierarchy3"/>
    <dgm:cxn modelId="{2B00C6CC-D29A-4806-A241-98E276EECA90}" type="presOf" srcId="{9C08F4C8-391F-467F-ABAC-15E7D238165E}" destId="{BE09000E-AB8C-4BB2-9573-624CB9400BC4}" srcOrd="0" destOrd="0" presId="urn:microsoft.com/office/officeart/2005/8/layout/hierarchy3"/>
    <dgm:cxn modelId="{94793FD8-65D5-4F0C-A766-78F798EAEA5D}" type="presOf" srcId="{129A4D24-16A3-44AA-936F-6B3A7DB6BD79}" destId="{FFD7C3C0-3811-4B00-B98D-8BA693BDFA41}" srcOrd="1" destOrd="0" presId="urn:microsoft.com/office/officeart/2005/8/layout/hierarchy3"/>
    <dgm:cxn modelId="{543333DF-0265-4B53-986B-1B9CF83C9896}" type="presOf" srcId="{89B63746-A6F1-4E68-A298-FB972F917159}" destId="{D9EDE68C-F60F-4715-881C-D3BE8EF8A187}" srcOrd="0" destOrd="0" presId="urn:microsoft.com/office/officeart/2005/8/layout/hierarchy3"/>
    <dgm:cxn modelId="{CCBCA0E4-BA8A-47FB-9B6E-5420320CD445}" srcId="{E13A6158-F2B5-4293-ADB0-49C616863DD5}" destId="{3D451007-CF93-423A-84C0-2F7181008E5F}" srcOrd="2" destOrd="0" parTransId="{1D3E2EEA-8261-4B64-8F38-892268E79D16}" sibTransId="{124EBB3C-8881-4F13-B30D-43A504D5610D}"/>
    <dgm:cxn modelId="{685530E5-C38F-4F98-BADE-2D70064DFA49}" type="presOf" srcId="{C890D46F-041D-4189-ACF2-9761F3F6F24F}" destId="{AED7C46D-BE21-48DB-B386-DCCB2F7D8DD7}" srcOrd="0" destOrd="0" presId="urn:microsoft.com/office/officeart/2005/8/layout/hierarchy3"/>
    <dgm:cxn modelId="{D7E501E7-D631-41DC-B490-94B2571A49D3}" type="presOf" srcId="{F4F4A9DC-6749-4C17-8755-FB00F5FEB307}" destId="{F7312A0D-EF0E-4131-8485-E6F9A10CCD2A}" srcOrd="0" destOrd="0" presId="urn:microsoft.com/office/officeart/2005/8/layout/hierarchy3"/>
    <dgm:cxn modelId="{409B8BE7-FC05-49CD-BD86-E2C8C11B9217}" type="presOf" srcId="{3D8EAF2C-926A-4BBD-9009-FF13C0B48B2B}" destId="{A9DBC9C2-729A-427C-A1B6-7D5B08518CFC}" srcOrd="1" destOrd="0" presId="urn:microsoft.com/office/officeart/2005/8/layout/hierarchy3"/>
    <dgm:cxn modelId="{58CF22EF-3581-467F-9DCB-51ACB7091C93}" type="presOf" srcId="{129A4D24-16A3-44AA-936F-6B3A7DB6BD79}" destId="{B07D7F0C-8145-4477-80C5-6AEE7D9ADED9}" srcOrd="0" destOrd="0" presId="urn:microsoft.com/office/officeart/2005/8/layout/hierarchy3"/>
    <dgm:cxn modelId="{ABF683F4-C476-45DD-9006-6583F9E6C0D8}" type="presOf" srcId="{82CEDD95-366A-4B99-B37A-99529EC90992}" destId="{C544511A-196C-4D0E-8C39-FE13B03F39D2}" srcOrd="0" destOrd="0" presId="urn:microsoft.com/office/officeart/2005/8/layout/hierarchy3"/>
    <dgm:cxn modelId="{CD2D41F9-60AC-4076-85E1-314C4977DFF6}" type="presOf" srcId="{C20D3654-CAEC-4DC6-89CA-84B62764386E}" destId="{7AA3D688-820A-4CAA-AF39-1C16C35845B4}" srcOrd="0" destOrd="0" presId="urn:microsoft.com/office/officeart/2005/8/layout/hierarchy3"/>
    <dgm:cxn modelId="{00FDF8FC-473B-47C6-89F5-D0F53035C1AB}" type="presOf" srcId="{9D20051A-E099-438E-8523-201B5B30F9C9}" destId="{70BBA4F4-B1AF-49F4-9D0D-6537C9BC87C8}" srcOrd="0" destOrd="0" presId="urn:microsoft.com/office/officeart/2005/8/layout/hierarchy3"/>
    <dgm:cxn modelId="{D8FAD0BC-2660-49BD-A3CB-859F45DC261F}" type="presParOf" srcId="{3AF81F92-A134-4B3B-B593-B970A57A957C}" destId="{29486D1C-FF75-490C-8EA7-BC94B60F65F2}" srcOrd="0" destOrd="0" presId="urn:microsoft.com/office/officeart/2005/8/layout/hierarchy3"/>
    <dgm:cxn modelId="{9964EC6B-F7A0-4382-B2B1-15BDCE41371C}" type="presParOf" srcId="{29486D1C-FF75-490C-8EA7-BC94B60F65F2}" destId="{23089B3F-3C42-4449-96C0-315BACD0977C}" srcOrd="0" destOrd="0" presId="urn:microsoft.com/office/officeart/2005/8/layout/hierarchy3"/>
    <dgm:cxn modelId="{7DB47DD9-E341-49AB-9A78-6858A7CE6049}" type="presParOf" srcId="{23089B3F-3C42-4449-96C0-315BACD0977C}" destId="{B07D7F0C-8145-4477-80C5-6AEE7D9ADED9}" srcOrd="0" destOrd="0" presId="urn:microsoft.com/office/officeart/2005/8/layout/hierarchy3"/>
    <dgm:cxn modelId="{DA1BF73A-C0B7-412A-A9E3-9EAF0162A551}" type="presParOf" srcId="{23089B3F-3C42-4449-96C0-315BACD0977C}" destId="{FFD7C3C0-3811-4B00-B98D-8BA693BDFA41}" srcOrd="1" destOrd="0" presId="urn:microsoft.com/office/officeart/2005/8/layout/hierarchy3"/>
    <dgm:cxn modelId="{37909359-6C6F-4181-8B74-DEAD655941B7}" type="presParOf" srcId="{29486D1C-FF75-490C-8EA7-BC94B60F65F2}" destId="{4356D4CE-F6F4-4862-95A2-869D64EFC464}" srcOrd="1" destOrd="0" presId="urn:microsoft.com/office/officeart/2005/8/layout/hierarchy3"/>
    <dgm:cxn modelId="{4D4449F9-9B27-43FF-9AAC-6419B244B231}" type="presParOf" srcId="{4356D4CE-F6F4-4862-95A2-869D64EFC464}" destId="{D9EDE68C-F60F-4715-881C-D3BE8EF8A187}" srcOrd="0" destOrd="0" presId="urn:microsoft.com/office/officeart/2005/8/layout/hierarchy3"/>
    <dgm:cxn modelId="{766A76C3-55DF-4703-BD46-F05041AA1E3E}" type="presParOf" srcId="{4356D4CE-F6F4-4862-95A2-869D64EFC464}" destId="{E8624F71-828B-49EA-AE69-BBF4F342DBB6}" srcOrd="1" destOrd="0" presId="urn:microsoft.com/office/officeart/2005/8/layout/hierarchy3"/>
    <dgm:cxn modelId="{D0ADFA2F-940B-41D4-9B8D-13286644C000}" type="presParOf" srcId="{4356D4CE-F6F4-4862-95A2-869D64EFC464}" destId="{8BB5863F-7309-4280-A125-11DB2D1F775C}" srcOrd="2" destOrd="0" presId="urn:microsoft.com/office/officeart/2005/8/layout/hierarchy3"/>
    <dgm:cxn modelId="{FAC42808-7C06-45F5-B46D-B69B0D9C72D5}" type="presParOf" srcId="{4356D4CE-F6F4-4862-95A2-869D64EFC464}" destId="{CFCB8EF7-FAE2-47D4-B692-4F7268F3A7C6}" srcOrd="3" destOrd="0" presId="urn:microsoft.com/office/officeart/2005/8/layout/hierarchy3"/>
    <dgm:cxn modelId="{9E591566-0577-483B-BD92-79BD5BF0D0C9}" type="presParOf" srcId="{4356D4CE-F6F4-4862-95A2-869D64EFC464}" destId="{E4586F3D-82E1-4C90-BEC9-A1E76FFF0085}" srcOrd="4" destOrd="0" presId="urn:microsoft.com/office/officeart/2005/8/layout/hierarchy3"/>
    <dgm:cxn modelId="{B4A9A6BF-04B5-455F-9BEF-CFB92E0AAB26}" type="presParOf" srcId="{4356D4CE-F6F4-4862-95A2-869D64EFC464}" destId="{838C265B-90CF-4ED1-94DC-932FEE533D14}" srcOrd="5" destOrd="0" presId="urn:microsoft.com/office/officeart/2005/8/layout/hierarchy3"/>
    <dgm:cxn modelId="{1FC3E7F5-43AC-42CA-980C-B36B3631E38E}" type="presParOf" srcId="{4356D4CE-F6F4-4862-95A2-869D64EFC464}" destId="{7AA3D688-820A-4CAA-AF39-1C16C35845B4}" srcOrd="6" destOrd="0" presId="urn:microsoft.com/office/officeart/2005/8/layout/hierarchy3"/>
    <dgm:cxn modelId="{5E1152B9-A3D5-4FB6-8208-602D494929A5}" type="presParOf" srcId="{4356D4CE-F6F4-4862-95A2-869D64EFC464}" destId="{87C3B9AC-DA63-4F3E-88D0-CD6FF521CACB}" srcOrd="7" destOrd="0" presId="urn:microsoft.com/office/officeart/2005/8/layout/hierarchy3"/>
    <dgm:cxn modelId="{17633737-3401-487F-A201-39F16A14E87E}" type="presParOf" srcId="{4356D4CE-F6F4-4862-95A2-869D64EFC464}" destId="{BE09000E-AB8C-4BB2-9573-624CB9400BC4}" srcOrd="8" destOrd="0" presId="urn:microsoft.com/office/officeart/2005/8/layout/hierarchy3"/>
    <dgm:cxn modelId="{A4A82E6A-FA1B-4672-B5AE-827E9CBC4E3B}" type="presParOf" srcId="{4356D4CE-F6F4-4862-95A2-869D64EFC464}" destId="{99986F50-C3D2-49F7-B2DE-653287CA46F8}" srcOrd="9" destOrd="0" presId="urn:microsoft.com/office/officeart/2005/8/layout/hierarchy3"/>
    <dgm:cxn modelId="{AF575A37-7F4C-4DBB-B73E-50B039003ADC}" type="presParOf" srcId="{3AF81F92-A134-4B3B-B593-B970A57A957C}" destId="{8FD8A629-1F27-49AE-871D-45A6F4512552}" srcOrd="1" destOrd="0" presId="urn:microsoft.com/office/officeart/2005/8/layout/hierarchy3"/>
    <dgm:cxn modelId="{145320ED-AB6E-4106-96F5-D8F5F667640C}" type="presParOf" srcId="{8FD8A629-1F27-49AE-871D-45A6F4512552}" destId="{1EC71CA0-7435-412C-8B8B-0F6B1AF6B812}" srcOrd="0" destOrd="0" presId="urn:microsoft.com/office/officeart/2005/8/layout/hierarchy3"/>
    <dgm:cxn modelId="{0F969B25-E433-4AE4-89ED-89079B3A833E}" type="presParOf" srcId="{1EC71CA0-7435-412C-8B8B-0F6B1AF6B812}" destId="{5CA13E63-00A0-42FC-9597-B812D1D8CF9D}" srcOrd="0" destOrd="0" presId="urn:microsoft.com/office/officeart/2005/8/layout/hierarchy3"/>
    <dgm:cxn modelId="{7FA087CF-117E-4B38-A265-1864CF48DFDD}" type="presParOf" srcId="{1EC71CA0-7435-412C-8B8B-0F6B1AF6B812}" destId="{A9DBC9C2-729A-427C-A1B6-7D5B08518CFC}" srcOrd="1" destOrd="0" presId="urn:microsoft.com/office/officeart/2005/8/layout/hierarchy3"/>
    <dgm:cxn modelId="{C3AFD59E-E361-49CA-A14B-BB11FB631AD4}" type="presParOf" srcId="{8FD8A629-1F27-49AE-871D-45A6F4512552}" destId="{BE6778EB-F9AE-48B5-BF83-C56FF1FB4A69}" srcOrd="1" destOrd="0" presId="urn:microsoft.com/office/officeart/2005/8/layout/hierarchy3"/>
    <dgm:cxn modelId="{DA230D7B-9248-47A4-A1C6-51D46DAFB2A0}" type="presParOf" srcId="{BE6778EB-F9AE-48B5-BF83-C56FF1FB4A69}" destId="{B37057A6-9D9C-4C00-A3B1-FC6683C9D888}" srcOrd="0" destOrd="0" presId="urn:microsoft.com/office/officeart/2005/8/layout/hierarchy3"/>
    <dgm:cxn modelId="{D2F15D15-09D8-42DD-BB62-575C465AAB23}" type="presParOf" srcId="{BE6778EB-F9AE-48B5-BF83-C56FF1FB4A69}" destId="{70BBA4F4-B1AF-49F4-9D0D-6537C9BC87C8}" srcOrd="1" destOrd="0" presId="urn:microsoft.com/office/officeart/2005/8/layout/hierarchy3"/>
    <dgm:cxn modelId="{99280696-1084-4DFE-BE68-9AB1DB449D40}" type="presParOf" srcId="{BE6778EB-F9AE-48B5-BF83-C56FF1FB4A69}" destId="{F7312A0D-EF0E-4131-8485-E6F9A10CCD2A}" srcOrd="2" destOrd="0" presId="urn:microsoft.com/office/officeart/2005/8/layout/hierarchy3"/>
    <dgm:cxn modelId="{E0A438CB-B8E8-4AC9-A5C1-B8204CF02B11}" type="presParOf" srcId="{BE6778EB-F9AE-48B5-BF83-C56FF1FB4A69}" destId="{2D059472-66CC-4227-81C1-C87773F0AADD}" srcOrd="3" destOrd="0" presId="urn:microsoft.com/office/officeart/2005/8/layout/hierarchy3"/>
    <dgm:cxn modelId="{D3B23437-142A-493E-A2A0-D08F7DAB4C56}" type="presParOf" srcId="{BE6778EB-F9AE-48B5-BF83-C56FF1FB4A69}" destId="{6D7D9CE8-1E69-4BF7-B274-15D2CFF5DD0C}" srcOrd="4" destOrd="0" presId="urn:microsoft.com/office/officeart/2005/8/layout/hierarchy3"/>
    <dgm:cxn modelId="{7FACFA89-B824-4CC0-B327-AE184580AABD}" type="presParOf" srcId="{BE6778EB-F9AE-48B5-BF83-C56FF1FB4A69}" destId="{F2BA7553-E21B-4804-B3B0-590D2CA2483D}" srcOrd="5" destOrd="0" presId="urn:microsoft.com/office/officeart/2005/8/layout/hierarchy3"/>
    <dgm:cxn modelId="{3062E709-7A3C-4F51-9CC6-C08D2F8D2A40}" type="presParOf" srcId="{BE6778EB-F9AE-48B5-BF83-C56FF1FB4A69}" destId="{C544511A-196C-4D0E-8C39-FE13B03F39D2}" srcOrd="6" destOrd="0" presId="urn:microsoft.com/office/officeart/2005/8/layout/hierarchy3"/>
    <dgm:cxn modelId="{8DD4BE4E-6368-4775-9849-851B6E01C084}" type="presParOf" srcId="{BE6778EB-F9AE-48B5-BF83-C56FF1FB4A69}" destId="{D359116A-E191-46AF-A30C-68816AA21744}" srcOrd="7" destOrd="0" presId="urn:microsoft.com/office/officeart/2005/8/layout/hierarchy3"/>
    <dgm:cxn modelId="{F8E306AD-C8A8-4D60-97B0-D4A109FABF76}" type="presParOf" srcId="{BE6778EB-F9AE-48B5-BF83-C56FF1FB4A69}" destId="{AED7C46D-BE21-48DB-B386-DCCB2F7D8DD7}" srcOrd="8" destOrd="0" presId="urn:microsoft.com/office/officeart/2005/8/layout/hierarchy3"/>
    <dgm:cxn modelId="{E82F9C10-F725-4E7D-AED8-54BD368101FF}" type="presParOf" srcId="{BE6778EB-F9AE-48B5-BF83-C56FF1FB4A69}" destId="{213F17F0-6676-4459-A1CB-3842B1C34551}" srcOrd="9" destOrd="0" presId="urn:microsoft.com/office/officeart/2005/8/layout/hierarchy3"/>
    <dgm:cxn modelId="{2567473F-DC03-4E46-940C-D1F1B6C22FBE}" type="presParOf" srcId="{3AF81F92-A134-4B3B-B593-B970A57A957C}" destId="{886D2CF7-3C0D-4522-9BA8-CAA372E68BBC}" srcOrd="2" destOrd="0" presId="urn:microsoft.com/office/officeart/2005/8/layout/hierarchy3"/>
    <dgm:cxn modelId="{63FC7C68-4270-48A7-938F-13C4DA58AA0F}" type="presParOf" srcId="{886D2CF7-3C0D-4522-9BA8-CAA372E68BBC}" destId="{5C00BA09-EB72-4761-B481-32BDC4CE5106}" srcOrd="0" destOrd="0" presId="urn:microsoft.com/office/officeart/2005/8/layout/hierarchy3"/>
    <dgm:cxn modelId="{1E245814-A2EA-44EE-9EA4-6E6EE2EFBFA6}" type="presParOf" srcId="{5C00BA09-EB72-4761-B481-32BDC4CE5106}" destId="{D12E21BC-E5A7-4F36-9C95-8B27E56FBC13}" srcOrd="0" destOrd="0" presId="urn:microsoft.com/office/officeart/2005/8/layout/hierarchy3"/>
    <dgm:cxn modelId="{6BC32D94-C6A0-4B1E-AC06-B6DE12001AED}" type="presParOf" srcId="{5C00BA09-EB72-4761-B481-32BDC4CE5106}" destId="{90867660-01E5-4FB9-9B2E-0B1A980E1F34}" srcOrd="1" destOrd="0" presId="urn:microsoft.com/office/officeart/2005/8/layout/hierarchy3"/>
    <dgm:cxn modelId="{FDA8190E-5EF1-44ED-92CF-47218C07FBDA}" type="presParOf" srcId="{886D2CF7-3C0D-4522-9BA8-CAA372E68BBC}" destId="{207DEA86-46E9-4773-923C-0BCCD3230EE2}" srcOrd="1" destOrd="0" presId="urn:microsoft.com/office/officeart/2005/8/layout/hierarchy3"/>
    <dgm:cxn modelId="{002C4086-C63F-4D5F-ACA8-AB8A341AA4F1}" type="presParOf" srcId="{207DEA86-46E9-4773-923C-0BCCD3230EE2}" destId="{26D3D78C-2BDA-4208-A1DE-508DB01B7E0C}" srcOrd="0" destOrd="0" presId="urn:microsoft.com/office/officeart/2005/8/layout/hierarchy3"/>
    <dgm:cxn modelId="{510EA415-8C08-48CC-9A48-B25AFB934A3A}" type="presParOf" srcId="{207DEA86-46E9-4773-923C-0BCCD3230EE2}" destId="{AF0D1B4E-C144-420D-815E-0F1B69EAE134}" srcOrd="1" destOrd="0" presId="urn:microsoft.com/office/officeart/2005/8/layout/hierarchy3"/>
    <dgm:cxn modelId="{87186585-4B2E-45CE-A2B8-29129F22B2D9}" type="presParOf" srcId="{207DEA86-46E9-4773-923C-0BCCD3230EE2}" destId="{9FF96C09-BF4D-4EC9-8F8D-18CA496347D9}" srcOrd="2" destOrd="0" presId="urn:microsoft.com/office/officeart/2005/8/layout/hierarchy3"/>
    <dgm:cxn modelId="{8AC8E024-E750-4D21-9520-5E35D49187C7}" type="presParOf" srcId="{207DEA86-46E9-4773-923C-0BCCD3230EE2}" destId="{7999946E-D196-4C45-96A3-81C45BC9E0ED}" srcOrd="3" destOrd="0" presId="urn:microsoft.com/office/officeart/2005/8/layout/hierarchy3"/>
    <dgm:cxn modelId="{6299CCF2-AE09-4776-89D7-BA8A87C80719}" type="presParOf" srcId="{207DEA86-46E9-4773-923C-0BCCD3230EE2}" destId="{8C059851-1BD9-4B6A-BD43-2BB3BFA287F6}" srcOrd="4" destOrd="0" presId="urn:microsoft.com/office/officeart/2005/8/layout/hierarchy3"/>
    <dgm:cxn modelId="{47FF7318-1FD2-498F-8711-460C83272672}" type="presParOf" srcId="{207DEA86-46E9-4773-923C-0BCCD3230EE2}" destId="{DC146455-2114-4322-A569-2B35830C57B5}"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77BD33-EC30-46AC-BD24-401E734F8176}" type="doc">
      <dgm:prSet loTypeId="urn:microsoft.com/office/officeart/2008/layout/VerticalCurvedList" loCatId="list" qsTypeId="urn:microsoft.com/office/officeart/2005/8/quickstyle/simple5" qsCatId="simple" csTypeId="urn:microsoft.com/office/officeart/2005/8/colors/accent1_1" csCatId="accent1" phldr="1"/>
      <dgm:spPr/>
      <dgm:t>
        <a:bodyPr/>
        <a:lstStyle/>
        <a:p>
          <a:endParaRPr lang="uk-UA"/>
        </a:p>
      </dgm:t>
    </dgm:pt>
    <dgm:pt modelId="{D44B0D79-7F04-44B9-9C7C-CD28C17613D0}">
      <dgm:prSet phldrT="[Текст]" custT="1"/>
      <dgm:spPr/>
      <dgm:t>
        <a:bodyPr/>
        <a:lstStyle/>
        <a:p>
          <a:r>
            <a:rPr lang="uk-UA" sz="2400" i="1" noProof="0" dirty="0"/>
            <a:t>знімання інформації з носіїв, які недоступні органам почуттів людини;</a:t>
          </a:r>
        </a:p>
      </dgm:t>
    </dgm:pt>
    <dgm:pt modelId="{CBC678DE-E0F6-4248-85B7-DD8409BBE0F4}" type="parTrans" cxnId="{F5ABE5B7-449B-46C8-BE46-F3A4F660E09A}">
      <dgm:prSet/>
      <dgm:spPr/>
      <dgm:t>
        <a:bodyPr/>
        <a:lstStyle/>
        <a:p>
          <a:endParaRPr lang="uk-UA" i="1"/>
        </a:p>
      </dgm:t>
    </dgm:pt>
    <dgm:pt modelId="{CB2F3BEF-FA31-40CA-87C5-7058F5D23E9E}" type="sibTrans" cxnId="{F5ABE5B7-449B-46C8-BE46-F3A4F660E09A}">
      <dgm:prSet/>
      <dgm:spPr/>
      <dgm:t>
        <a:bodyPr/>
        <a:lstStyle/>
        <a:p>
          <a:endParaRPr lang="uk-UA" i="1"/>
        </a:p>
      </dgm:t>
    </dgm:pt>
    <dgm:pt modelId="{1B81C372-925C-46FC-96B1-2F1AAF945560}">
      <dgm:prSet phldrT="[Текст]" custT="1"/>
      <dgm:spPr/>
      <dgm:t>
        <a:bodyPr/>
        <a:lstStyle/>
        <a:p>
          <a:r>
            <a:rPr lang="uk-UA" sz="2400" i="1" noProof="0" dirty="0"/>
            <a:t>добування інформації без порушення кордонів контрольованої зони;</a:t>
          </a:r>
        </a:p>
      </dgm:t>
    </dgm:pt>
    <dgm:pt modelId="{EFDD7AA1-CE6D-4DAE-A006-A48F62651F7D}" type="parTrans" cxnId="{A6441D21-127F-4A5A-946F-CDEE8A3F4D19}">
      <dgm:prSet/>
      <dgm:spPr/>
      <dgm:t>
        <a:bodyPr/>
        <a:lstStyle/>
        <a:p>
          <a:endParaRPr lang="uk-UA" i="1"/>
        </a:p>
      </dgm:t>
    </dgm:pt>
    <dgm:pt modelId="{EAA467BD-7E67-4E63-841E-1141B6CA2872}" type="sibTrans" cxnId="{A6441D21-127F-4A5A-946F-CDEE8A3F4D19}">
      <dgm:prSet/>
      <dgm:spPr/>
      <dgm:t>
        <a:bodyPr/>
        <a:lstStyle/>
        <a:p>
          <a:endParaRPr lang="uk-UA" i="1"/>
        </a:p>
      </dgm:t>
    </dgm:pt>
    <dgm:pt modelId="{FFF60420-B008-4E57-9B7A-8B5C4B8F1F0F}">
      <dgm:prSet phldrT="[Текст]" custT="1"/>
      <dgm:spPr/>
      <dgm:t>
        <a:bodyPr/>
        <a:lstStyle/>
        <a:p>
          <a:r>
            <a:rPr lang="uk-UA" sz="2400" i="1" noProof="0"/>
            <a:t>передачу інформації практично в реальному масштабі часу в будь-яку точку земної кулі;</a:t>
          </a:r>
          <a:endParaRPr lang="uk-UA" sz="2400" i="1" noProof="0" dirty="0"/>
        </a:p>
      </dgm:t>
    </dgm:pt>
    <dgm:pt modelId="{F58F1996-42CF-41B9-87C6-9B7541547FDC}" type="parTrans" cxnId="{62C63869-0694-4175-851B-A15176CAA5F3}">
      <dgm:prSet/>
      <dgm:spPr/>
      <dgm:t>
        <a:bodyPr/>
        <a:lstStyle/>
        <a:p>
          <a:endParaRPr lang="uk-UA" i="1"/>
        </a:p>
      </dgm:t>
    </dgm:pt>
    <dgm:pt modelId="{893D8247-1D02-4E45-A80D-A06E4F50304F}" type="sibTrans" cxnId="{62C63869-0694-4175-851B-A15176CAA5F3}">
      <dgm:prSet/>
      <dgm:spPr/>
      <dgm:t>
        <a:bodyPr/>
        <a:lstStyle/>
        <a:p>
          <a:endParaRPr lang="uk-UA" i="1"/>
        </a:p>
      </dgm:t>
    </dgm:pt>
    <dgm:pt modelId="{574467BF-CB95-4D99-A5FA-460B08A3B1CD}">
      <dgm:prSet phldrT="[Текст]" custT="1"/>
      <dgm:spPr/>
      <dgm:t>
        <a:bodyPr/>
        <a:lstStyle/>
        <a:p>
          <a:r>
            <a:rPr lang="uk-UA" sz="2400" i="1" noProof="0" dirty="0"/>
            <a:t>аналіз і обробку інформації в обсязі і за час, недосяжних людині;</a:t>
          </a:r>
        </a:p>
      </dgm:t>
    </dgm:pt>
    <dgm:pt modelId="{0F061BA2-5564-42A8-83BD-2FAEFB9E7F8C}" type="parTrans" cxnId="{30A8916B-4F0E-4CFD-BBDB-2B015C36E62E}">
      <dgm:prSet/>
      <dgm:spPr/>
      <dgm:t>
        <a:bodyPr/>
        <a:lstStyle/>
        <a:p>
          <a:endParaRPr lang="uk-UA" i="1"/>
        </a:p>
      </dgm:t>
    </dgm:pt>
    <dgm:pt modelId="{583EE810-A9FA-4532-AC5C-F17662F9099C}" type="sibTrans" cxnId="{30A8916B-4F0E-4CFD-BBDB-2B015C36E62E}">
      <dgm:prSet/>
      <dgm:spPr/>
      <dgm:t>
        <a:bodyPr/>
        <a:lstStyle/>
        <a:p>
          <a:endParaRPr lang="uk-UA" i="1"/>
        </a:p>
      </dgm:t>
    </dgm:pt>
    <dgm:pt modelId="{9F5EE445-7A33-4127-8BC1-059962E1C614}">
      <dgm:prSet phldrT="[Текст]" custT="1"/>
      <dgm:spPr/>
      <dgm:t>
        <a:bodyPr/>
        <a:lstStyle/>
        <a:p>
          <a:r>
            <a:rPr lang="uk-UA" sz="2400" i="1" noProof="0" dirty="0"/>
            <a:t>консервацію і як завгодно довгий зберігання видобутої інформації.</a:t>
          </a:r>
        </a:p>
      </dgm:t>
    </dgm:pt>
    <dgm:pt modelId="{475F9FE2-DE50-4ED5-94D7-25AAC6560F43}" type="parTrans" cxnId="{4C67BFCF-DF16-4FDF-B4C8-8AE80FFCF06F}">
      <dgm:prSet/>
      <dgm:spPr/>
      <dgm:t>
        <a:bodyPr/>
        <a:lstStyle/>
        <a:p>
          <a:endParaRPr lang="uk-UA" i="1"/>
        </a:p>
      </dgm:t>
    </dgm:pt>
    <dgm:pt modelId="{F0BBC386-8CAE-4059-9B98-893DE28D7BE6}" type="sibTrans" cxnId="{4C67BFCF-DF16-4FDF-B4C8-8AE80FFCF06F}">
      <dgm:prSet/>
      <dgm:spPr/>
      <dgm:t>
        <a:bodyPr/>
        <a:lstStyle/>
        <a:p>
          <a:endParaRPr lang="uk-UA" i="1"/>
        </a:p>
      </dgm:t>
    </dgm:pt>
    <dgm:pt modelId="{C1C788E7-40FA-4439-878F-2CC8367B8F22}" type="pres">
      <dgm:prSet presAssocID="{BD77BD33-EC30-46AC-BD24-401E734F8176}" presName="Name0" presStyleCnt="0">
        <dgm:presLayoutVars>
          <dgm:chMax val="7"/>
          <dgm:chPref val="7"/>
          <dgm:dir/>
        </dgm:presLayoutVars>
      </dgm:prSet>
      <dgm:spPr/>
    </dgm:pt>
    <dgm:pt modelId="{0B7B7FCB-7340-4C8C-9CEC-44D83247E09F}" type="pres">
      <dgm:prSet presAssocID="{BD77BD33-EC30-46AC-BD24-401E734F8176}" presName="Name1" presStyleCnt="0"/>
      <dgm:spPr/>
    </dgm:pt>
    <dgm:pt modelId="{8D39F2BC-8176-4C61-8E04-72E8B55182E0}" type="pres">
      <dgm:prSet presAssocID="{BD77BD33-EC30-46AC-BD24-401E734F8176}" presName="cycle" presStyleCnt="0"/>
      <dgm:spPr/>
    </dgm:pt>
    <dgm:pt modelId="{09BAB6D9-5BBE-46FE-9243-AD21CFADB3C1}" type="pres">
      <dgm:prSet presAssocID="{BD77BD33-EC30-46AC-BD24-401E734F8176}" presName="srcNode" presStyleLbl="node1" presStyleIdx="0" presStyleCnt="5"/>
      <dgm:spPr/>
    </dgm:pt>
    <dgm:pt modelId="{C7661E35-6C55-4B51-BE17-D9D67599F310}" type="pres">
      <dgm:prSet presAssocID="{BD77BD33-EC30-46AC-BD24-401E734F8176}" presName="conn" presStyleLbl="parChTrans1D2" presStyleIdx="0" presStyleCnt="1"/>
      <dgm:spPr/>
    </dgm:pt>
    <dgm:pt modelId="{7DF117A4-BB7B-4C63-B83D-1D769ED77955}" type="pres">
      <dgm:prSet presAssocID="{BD77BD33-EC30-46AC-BD24-401E734F8176}" presName="extraNode" presStyleLbl="node1" presStyleIdx="0" presStyleCnt="5"/>
      <dgm:spPr/>
    </dgm:pt>
    <dgm:pt modelId="{79FA0555-FEE1-4173-AD86-0A4FAA4240E0}" type="pres">
      <dgm:prSet presAssocID="{BD77BD33-EC30-46AC-BD24-401E734F8176}" presName="dstNode" presStyleLbl="node1" presStyleIdx="0" presStyleCnt="5"/>
      <dgm:spPr/>
    </dgm:pt>
    <dgm:pt modelId="{EE2EA9E0-CBE5-43E4-BB02-325D168626A4}" type="pres">
      <dgm:prSet presAssocID="{D44B0D79-7F04-44B9-9C7C-CD28C17613D0}" presName="text_1" presStyleLbl="node1" presStyleIdx="0" presStyleCnt="5" custScaleY="134210">
        <dgm:presLayoutVars>
          <dgm:bulletEnabled val="1"/>
        </dgm:presLayoutVars>
      </dgm:prSet>
      <dgm:spPr/>
    </dgm:pt>
    <dgm:pt modelId="{F906E761-2B35-4D8A-8B73-C29A5CF5CBDF}" type="pres">
      <dgm:prSet presAssocID="{D44B0D79-7F04-44B9-9C7C-CD28C17613D0}" presName="accent_1" presStyleCnt="0"/>
      <dgm:spPr/>
    </dgm:pt>
    <dgm:pt modelId="{27878C57-BBF6-4C22-88FA-1C3D4933722D}" type="pres">
      <dgm:prSet presAssocID="{D44B0D79-7F04-44B9-9C7C-CD28C17613D0}" presName="accentRepeatNode" presStyleLbl="solidFgAcc1" presStyleIdx="0"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AD2F74AD-5B6A-4346-8349-090AC68FEE9A}" type="pres">
      <dgm:prSet presAssocID="{1B81C372-925C-46FC-96B1-2F1AAF945560}" presName="text_2" presStyleLbl="node1" presStyleIdx="1" presStyleCnt="5" custScaleY="134210">
        <dgm:presLayoutVars>
          <dgm:bulletEnabled val="1"/>
        </dgm:presLayoutVars>
      </dgm:prSet>
      <dgm:spPr/>
    </dgm:pt>
    <dgm:pt modelId="{EC0276CD-B669-4245-86BE-66420155BEF4}" type="pres">
      <dgm:prSet presAssocID="{1B81C372-925C-46FC-96B1-2F1AAF945560}" presName="accent_2" presStyleCnt="0"/>
      <dgm:spPr/>
    </dgm:pt>
    <dgm:pt modelId="{E63EBB38-5984-4F74-98F1-254621592311}" type="pres">
      <dgm:prSet presAssocID="{1B81C372-925C-46FC-96B1-2F1AAF945560}" presName="accentRepeatNode" presStyleLbl="solidFgAcc1" presStyleIdx="1"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46297F79-2755-4E7F-87B4-88629DD167EF}" type="pres">
      <dgm:prSet presAssocID="{FFF60420-B008-4E57-9B7A-8B5C4B8F1F0F}" presName="text_3" presStyleLbl="node1" presStyleIdx="2" presStyleCnt="5" custScaleY="134210">
        <dgm:presLayoutVars>
          <dgm:bulletEnabled val="1"/>
        </dgm:presLayoutVars>
      </dgm:prSet>
      <dgm:spPr/>
    </dgm:pt>
    <dgm:pt modelId="{00F75627-8B37-47AF-A999-4F6E49849E6B}" type="pres">
      <dgm:prSet presAssocID="{FFF60420-B008-4E57-9B7A-8B5C4B8F1F0F}" presName="accent_3" presStyleCnt="0"/>
      <dgm:spPr/>
    </dgm:pt>
    <dgm:pt modelId="{D13D7DA6-9D1E-4150-A6AE-C6ABC36166D5}" type="pres">
      <dgm:prSet presAssocID="{FFF60420-B008-4E57-9B7A-8B5C4B8F1F0F}" presName="accentRepeatNode" presStyleLbl="solidFgAcc1" presStyleIdx="2"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E97A966C-ADE1-481C-9602-29D743F1F5D5}" type="pres">
      <dgm:prSet presAssocID="{574467BF-CB95-4D99-A5FA-460B08A3B1CD}" presName="text_4" presStyleLbl="node1" presStyleIdx="3" presStyleCnt="5" custScaleY="134210">
        <dgm:presLayoutVars>
          <dgm:bulletEnabled val="1"/>
        </dgm:presLayoutVars>
      </dgm:prSet>
      <dgm:spPr/>
    </dgm:pt>
    <dgm:pt modelId="{9E25BE06-63B3-417D-8D1F-AE7788C8D10B}" type="pres">
      <dgm:prSet presAssocID="{574467BF-CB95-4D99-A5FA-460B08A3B1CD}" presName="accent_4" presStyleCnt="0"/>
      <dgm:spPr/>
    </dgm:pt>
    <dgm:pt modelId="{AA2029A9-878F-42BF-A694-5944B1AD983E}" type="pres">
      <dgm:prSet presAssocID="{574467BF-CB95-4D99-A5FA-460B08A3B1CD}" presName="accentRepeatNode" presStyleLbl="solidFgAcc1" presStyleIdx="3"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A75E9348-9280-4796-BDCC-B84F04B5A654}" type="pres">
      <dgm:prSet presAssocID="{9F5EE445-7A33-4127-8BC1-059962E1C614}" presName="text_5" presStyleLbl="node1" presStyleIdx="4" presStyleCnt="5" custScaleY="134210">
        <dgm:presLayoutVars>
          <dgm:bulletEnabled val="1"/>
        </dgm:presLayoutVars>
      </dgm:prSet>
      <dgm:spPr/>
    </dgm:pt>
    <dgm:pt modelId="{A3EEC0C6-EE50-4B2B-A384-D5DAA61F2CD8}" type="pres">
      <dgm:prSet presAssocID="{9F5EE445-7A33-4127-8BC1-059962E1C614}" presName="accent_5" presStyleCnt="0"/>
      <dgm:spPr/>
    </dgm:pt>
    <dgm:pt modelId="{0589A8B4-BF53-4D85-9C3C-5A5EA39FC1AC}" type="pres">
      <dgm:prSet presAssocID="{9F5EE445-7A33-4127-8BC1-059962E1C614}" presName="accentRepeatNode" presStyleLbl="solidFgAcc1" presStyleIdx="4" presStyleCnt="5"/>
      <dgm:spPr>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Lst>
  <dgm:cxnLst>
    <dgm:cxn modelId="{A6441D21-127F-4A5A-946F-CDEE8A3F4D19}" srcId="{BD77BD33-EC30-46AC-BD24-401E734F8176}" destId="{1B81C372-925C-46FC-96B1-2F1AAF945560}" srcOrd="1" destOrd="0" parTransId="{EFDD7AA1-CE6D-4DAE-A006-A48F62651F7D}" sibTransId="{EAA467BD-7E67-4E63-841E-1141B6CA2872}"/>
    <dgm:cxn modelId="{3B3A4033-91B6-4651-849D-C1EE9494A415}" type="presOf" srcId="{BD77BD33-EC30-46AC-BD24-401E734F8176}" destId="{C1C788E7-40FA-4439-878F-2CC8367B8F22}" srcOrd="0" destOrd="0" presId="urn:microsoft.com/office/officeart/2008/layout/VerticalCurvedList"/>
    <dgm:cxn modelId="{BAD4A83F-B957-40AA-B010-2259AF131FBB}" type="presOf" srcId="{9F5EE445-7A33-4127-8BC1-059962E1C614}" destId="{A75E9348-9280-4796-BDCC-B84F04B5A654}" srcOrd="0" destOrd="0" presId="urn:microsoft.com/office/officeart/2008/layout/VerticalCurvedList"/>
    <dgm:cxn modelId="{62C63869-0694-4175-851B-A15176CAA5F3}" srcId="{BD77BD33-EC30-46AC-BD24-401E734F8176}" destId="{FFF60420-B008-4E57-9B7A-8B5C4B8F1F0F}" srcOrd="2" destOrd="0" parTransId="{F58F1996-42CF-41B9-87C6-9B7541547FDC}" sibTransId="{893D8247-1D02-4E45-A80D-A06E4F50304F}"/>
    <dgm:cxn modelId="{30A8916B-4F0E-4CFD-BBDB-2B015C36E62E}" srcId="{BD77BD33-EC30-46AC-BD24-401E734F8176}" destId="{574467BF-CB95-4D99-A5FA-460B08A3B1CD}" srcOrd="3" destOrd="0" parTransId="{0F061BA2-5564-42A8-83BD-2FAEFB9E7F8C}" sibTransId="{583EE810-A9FA-4532-AC5C-F17662F9099C}"/>
    <dgm:cxn modelId="{59BCDC85-CEE0-4294-9FB0-6B609471D905}" type="presOf" srcId="{574467BF-CB95-4D99-A5FA-460B08A3B1CD}" destId="{E97A966C-ADE1-481C-9602-29D743F1F5D5}" srcOrd="0" destOrd="0" presId="urn:microsoft.com/office/officeart/2008/layout/VerticalCurvedList"/>
    <dgm:cxn modelId="{A69E3987-9B80-4103-A19E-5090F1A20AE9}" type="presOf" srcId="{1B81C372-925C-46FC-96B1-2F1AAF945560}" destId="{AD2F74AD-5B6A-4346-8349-090AC68FEE9A}" srcOrd="0" destOrd="0" presId="urn:microsoft.com/office/officeart/2008/layout/VerticalCurvedList"/>
    <dgm:cxn modelId="{27E044B7-6DA3-41AE-91C5-4124E7D1B7D5}" type="presOf" srcId="{D44B0D79-7F04-44B9-9C7C-CD28C17613D0}" destId="{EE2EA9E0-CBE5-43E4-BB02-325D168626A4}" srcOrd="0" destOrd="0" presId="urn:microsoft.com/office/officeart/2008/layout/VerticalCurvedList"/>
    <dgm:cxn modelId="{F5ABE5B7-449B-46C8-BE46-F3A4F660E09A}" srcId="{BD77BD33-EC30-46AC-BD24-401E734F8176}" destId="{D44B0D79-7F04-44B9-9C7C-CD28C17613D0}" srcOrd="0" destOrd="0" parTransId="{CBC678DE-E0F6-4248-85B7-DD8409BBE0F4}" sibTransId="{CB2F3BEF-FA31-40CA-87C5-7058F5D23E9E}"/>
    <dgm:cxn modelId="{515F73BE-0876-4821-81BD-362967BA7243}" type="presOf" srcId="{FFF60420-B008-4E57-9B7A-8B5C4B8F1F0F}" destId="{46297F79-2755-4E7F-87B4-88629DD167EF}" srcOrd="0" destOrd="0" presId="urn:microsoft.com/office/officeart/2008/layout/VerticalCurvedList"/>
    <dgm:cxn modelId="{184A32C5-9C7D-4FEF-947F-7A0B3DCB90D4}" type="presOf" srcId="{CB2F3BEF-FA31-40CA-87C5-7058F5D23E9E}" destId="{C7661E35-6C55-4B51-BE17-D9D67599F310}" srcOrd="0" destOrd="0" presId="urn:microsoft.com/office/officeart/2008/layout/VerticalCurvedList"/>
    <dgm:cxn modelId="{4C67BFCF-DF16-4FDF-B4C8-8AE80FFCF06F}" srcId="{BD77BD33-EC30-46AC-BD24-401E734F8176}" destId="{9F5EE445-7A33-4127-8BC1-059962E1C614}" srcOrd="4" destOrd="0" parTransId="{475F9FE2-DE50-4ED5-94D7-25AAC6560F43}" sibTransId="{F0BBC386-8CAE-4059-9B98-893DE28D7BE6}"/>
    <dgm:cxn modelId="{9EA14DE7-2001-43F9-B8C3-DF9C2257522E}" type="presParOf" srcId="{C1C788E7-40FA-4439-878F-2CC8367B8F22}" destId="{0B7B7FCB-7340-4C8C-9CEC-44D83247E09F}" srcOrd="0" destOrd="0" presId="urn:microsoft.com/office/officeart/2008/layout/VerticalCurvedList"/>
    <dgm:cxn modelId="{A5D2100C-23AF-4537-A213-8DEF49AA998F}" type="presParOf" srcId="{0B7B7FCB-7340-4C8C-9CEC-44D83247E09F}" destId="{8D39F2BC-8176-4C61-8E04-72E8B55182E0}" srcOrd="0" destOrd="0" presId="urn:microsoft.com/office/officeart/2008/layout/VerticalCurvedList"/>
    <dgm:cxn modelId="{60EB1EBD-90AD-4D62-911F-21391F981FF8}" type="presParOf" srcId="{8D39F2BC-8176-4C61-8E04-72E8B55182E0}" destId="{09BAB6D9-5BBE-46FE-9243-AD21CFADB3C1}" srcOrd="0" destOrd="0" presId="urn:microsoft.com/office/officeart/2008/layout/VerticalCurvedList"/>
    <dgm:cxn modelId="{70C6A1CC-C5DB-4395-B074-7411809DD664}" type="presParOf" srcId="{8D39F2BC-8176-4C61-8E04-72E8B55182E0}" destId="{C7661E35-6C55-4B51-BE17-D9D67599F310}" srcOrd="1" destOrd="0" presId="urn:microsoft.com/office/officeart/2008/layout/VerticalCurvedList"/>
    <dgm:cxn modelId="{221279E6-8D30-49CE-8659-CED2A1958621}" type="presParOf" srcId="{8D39F2BC-8176-4C61-8E04-72E8B55182E0}" destId="{7DF117A4-BB7B-4C63-B83D-1D769ED77955}" srcOrd="2" destOrd="0" presId="urn:microsoft.com/office/officeart/2008/layout/VerticalCurvedList"/>
    <dgm:cxn modelId="{C11E5688-80AB-41F5-95AF-A3441905AB0A}" type="presParOf" srcId="{8D39F2BC-8176-4C61-8E04-72E8B55182E0}" destId="{79FA0555-FEE1-4173-AD86-0A4FAA4240E0}" srcOrd="3" destOrd="0" presId="urn:microsoft.com/office/officeart/2008/layout/VerticalCurvedList"/>
    <dgm:cxn modelId="{414E7D10-7E6D-448F-8AF6-D20C37DC0DEC}" type="presParOf" srcId="{0B7B7FCB-7340-4C8C-9CEC-44D83247E09F}" destId="{EE2EA9E0-CBE5-43E4-BB02-325D168626A4}" srcOrd="1" destOrd="0" presId="urn:microsoft.com/office/officeart/2008/layout/VerticalCurvedList"/>
    <dgm:cxn modelId="{63064430-D5E4-4125-8A2E-055B90378C24}" type="presParOf" srcId="{0B7B7FCB-7340-4C8C-9CEC-44D83247E09F}" destId="{F906E761-2B35-4D8A-8B73-C29A5CF5CBDF}" srcOrd="2" destOrd="0" presId="urn:microsoft.com/office/officeart/2008/layout/VerticalCurvedList"/>
    <dgm:cxn modelId="{3E90BECD-3ED0-4497-B990-75625CDEA8B7}" type="presParOf" srcId="{F906E761-2B35-4D8A-8B73-C29A5CF5CBDF}" destId="{27878C57-BBF6-4C22-88FA-1C3D4933722D}" srcOrd="0" destOrd="0" presId="urn:microsoft.com/office/officeart/2008/layout/VerticalCurvedList"/>
    <dgm:cxn modelId="{E3C1D84C-FDD4-4CAD-A0D5-EB67777F07FA}" type="presParOf" srcId="{0B7B7FCB-7340-4C8C-9CEC-44D83247E09F}" destId="{AD2F74AD-5B6A-4346-8349-090AC68FEE9A}" srcOrd="3" destOrd="0" presId="urn:microsoft.com/office/officeart/2008/layout/VerticalCurvedList"/>
    <dgm:cxn modelId="{F284A45B-A820-4966-8D75-55F296D2955A}" type="presParOf" srcId="{0B7B7FCB-7340-4C8C-9CEC-44D83247E09F}" destId="{EC0276CD-B669-4245-86BE-66420155BEF4}" srcOrd="4" destOrd="0" presId="urn:microsoft.com/office/officeart/2008/layout/VerticalCurvedList"/>
    <dgm:cxn modelId="{DC8D7196-2049-4ED4-8420-4953330DA0A7}" type="presParOf" srcId="{EC0276CD-B669-4245-86BE-66420155BEF4}" destId="{E63EBB38-5984-4F74-98F1-254621592311}" srcOrd="0" destOrd="0" presId="urn:microsoft.com/office/officeart/2008/layout/VerticalCurvedList"/>
    <dgm:cxn modelId="{0BE6CD36-F713-4670-8C52-E86D77C01A88}" type="presParOf" srcId="{0B7B7FCB-7340-4C8C-9CEC-44D83247E09F}" destId="{46297F79-2755-4E7F-87B4-88629DD167EF}" srcOrd="5" destOrd="0" presId="urn:microsoft.com/office/officeart/2008/layout/VerticalCurvedList"/>
    <dgm:cxn modelId="{0917D814-F178-4633-9370-5D39485E5431}" type="presParOf" srcId="{0B7B7FCB-7340-4C8C-9CEC-44D83247E09F}" destId="{00F75627-8B37-47AF-A999-4F6E49849E6B}" srcOrd="6" destOrd="0" presId="urn:microsoft.com/office/officeart/2008/layout/VerticalCurvedList"/>
    <dgm:cxn modelId="{5F6E4A7F-75EC-4A8B-8694-775BA0D1AFC4}" type="presParOf" srcId="{00F75627-8B37-47AF-A999-4F6E49849E6B}" destId="{D13D7DA6-9D1E-4150-A6AE-C6ABC36166D5}" srcOrd="0" destOrd="0" presId="urn:microsoft.com/office/officeart/2008/layout/VerticalCurvedList"/>
    <dgm:cxn modelId="{C6DCAC9D-4B18-405F-A389-72B125D12799}" type="presParOf" srcId="{0B7B7FCB-7340-4C8C-9CEC-44D83247E09F}" destId="{E97A966C-ADE1-481C-9602-29D743F1F5D5}" srcOrd="7" destOrd="0" presId="urn:microsoft.com/office/officeart/2008/layout/VerticalCurvedList"/>
    <dgm:cxn modelId="{0D6C2F8F-8724-4805-9FDC-89C02C7B9100}" type="presParOf" srcId="{0B7B7FCB-7340-4C8C-9CEC-44D83247E09F}" destId="{9E25BE06-63B3-417D-8D1F-AE7788C8D10B}" srcOrd="8" destOrd="0" presId="urn:microsoft.com/office/officeart/2008/layout/VerticalCurvedList"/>
    <dgm:cxn modelId="{29B03BE2-DC72-4FD3-BDDA-087524F92E93}" type="presParOf" srcId="{9E25BE06-63B3-417D-8D1F-AE7788C8D10B}" destId="{AA2029A9-878F-42BF-A694-5944B1AD983E}" srcOrd="0" destOrd="0" presId="urn:microsoft.com/office/officeart/2008/layout/VerticalCurvedList"/>
    <dgm:cxn modelId="{DCD04459-4A98-483D-B10A-E61E87A416CF}" type="presParOf" srcId="{0B7B7FCB-7340-4C8C-9CEC-44D83247E09F}" destId="{A75E9348-9280-4796-BDCC-B84F04B5A654}" srcOrd="9" destOrd="0" presId="urn:microsoft.com/office/officeart/2008/layout/VerticalCurvedList"/>
    <dgm:cxn modelId="{21EA59D5-F144-45AD-A2A3-427892853732}" type="presParOf" srcId="{0B7B7FCB-7340-4C8C-9CEC-44D83247E09F}" destId="{A3EEC0C6-EE50-4B2B-A384-D5DAA61F2CD8}" srcOrd="10" destOrd="0" presId="urn:microsoft.com/office/officeart/2008/layout/VerticalCurvedList"/>
    <dgm:cxn modelId="{2ECFC1B1-5399-416D-BE72-73A6533DDC7B}" type="presParOf" srcId="{A3EEC0C6-EE50-4B2B-A384-D5DAA61F2CD8}" destId="{0589A8B4-BF53-4D85-9C3C-5A5EA39FC1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77BD33-EC30-46AC-BD24-401E734F8176}"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uk-UA"/>
        </a:p>
      </dgm:t>
    </dgm:pt>
    <dgm:pt modelId="{D44B0D79-7F04-44B9-9C7C-CD28C17613D0}">
      <dgm:prSet phldrT="[Текст]" custT="1"/>
      <dgm:spPr/>
      <dgm:t>
        <a:bodyPr/>
        <a:lstStyle/>
        <a:p>
          <a:r>
            <a:rPr lang="uk-UA" sz="2400" i="1" noProof="0" dirty="0"/>
            <a:t>Комп'ютерний вірус (КВ)</a:t>
          </a:r>
        </a:p>
      </dgm:t>
    </dgm:pt>
    <dgm:pt modelId="{CBC678DE-E0F6-4248-85B7-DD8409BBE0F4}" type="parTrans" cxnId="{F5ABE5B7-449B-46C8-BE46-F3A4F660E09A}">
      <dgm:prSet/>
      <dgm:spPr/>
      <dgm:t>
        <a:bodyPr/>
        <a:lstStyle/>
        <a:p>
          <a:endParaRPr lang="uk-UA" sz="2000" i="1"/>
        </a:p>
      </dgm:t>
    </dgm:pt>
    <dgm:pt modelId="{CB2F3BEF-FA31-40CA-87C5-7058F5D23E9E}" type="sibTrans" cxnId="{F5ABE5B7-449B-46C8-BE46-F3A4F660E09A}">
      <dgm:prSet/>
      <dgm:spPr/>
      <dgm:t>
        <a:bodyPr/>
        <a:lstStyle/>
        <a:p>
          <a:endParaRPr lang="uk-UA" sz="2000" i="1" noProof="0" dirty="0"/>
        </a:p>
      </dgm:t>
    </dgm:pt>
    <dgm:pt modelId="{1B81C372-925C-46FC-96B1-2F1AAF945560}">
      <dgm:prSet phldrT="[Текст]" custT="1"/>
      <dgm:spPr>
        <a:solidFill>
          <a:srgbClr val="7030A0"/>
        </a:solidFill>
      </dgm:spPr>
      <dgm:t>
        <a:bodyPr/>
        <a:lstStyle/>
        <a:p>
          <a:r>
            <a:rPr lang="uk-UA" sz="2400" i="1" noProof="0" dirty="0"/>
            <a:t>Логічна бомба (ЛБ)</a:t>
          </a:r>
        </a:p>
      </dgm:t>
    </dgm:pt>
    <dgm:pt modelId="{EFDD7AA1-CE6D-4DAE-A006-A48F62651F7D}" type="parTrans" cxnId="{A6441D21-127F-4A5A-946F-CDEE8A3F4D19}">
      <dgm:prSet/>
      <dgm:spPr/>
      <dgm:t>
        <a:bodyPr/>
        <a:lstStyle/>
        <a:p>
          <a:endParaRPr lang="uk-UA" sz="2000" i="1"/>
        </a:p>
      </dgm:t>
    </dgm:pt>
    <dgm:pt modelId="{EAA467BD-7E67-4E63-841E-1141B6CA2872}" type="sibTrans" cxnId="{A6441D21-127F-4A5A-946F-CDEE8A3F4D19}">
      <dgm:prSet/>
      <dgm:spPr/>
      <dgm:t>
        <a:bodyPr/>
        <a:lstStyle/>
        <a:p>
          <a:endParaRPr lang="uk-UA" sz="2000" i="1"/>
        </a:p>
      </dgm:t>
    </dgm:pt>
    <dgm:pt modelId="{FFF60420-B008-4E57-9B7A-8B5C4B8F1F0F}">
      <dgm:prSet phldrT="[Текст]" custT="1"/>
      <dgm:spPr/>
      <dgm:t>
        <a:bodyPr/>
        <a:lstStyle/>
        <a:p>
          <a:r>
            <a:rPr lang="uk-UA" sz="2400" i="1" noProof="0" dirty="0">
              <a:solidFill>
                <a:srgbClr val="002060"/>
              </a:solidFill>
            </a:rPr>
            <a:t>”Троянський кінь” (різновид ЛБ)</a:t>
          </a:r>
        </a:p>
      </dgm:t>
    </dgm:pt>
    <dgm:pt modelId="{F58F1996-42CF-41B9-87C6-9B7541547FDC}" type="parTrans" cxnId="{62C63869-0694-4175-851B-A15176CAA5F3}">
      <dgm:prSet/>
      <dgm:spPr/>
      <dgm:t>
        <a:bodyPr/>
        <a:lstStyle/>
        <a:p>
          <a:endParaRPr lang="uk-UA" sz="2000" i="1"/>
        </a:p>
      </dgm:t>
    </dgm:pt>
    <dgm:pt modelId="{893D8247-1D02-4E45-A80D-A06E4F50304F}" type="sibTrans" cxnId="{62C63869-0694-4175-851B-A15176CAA5F3}">
      <dgm:prSet/>
      <dgm:spPr/>
      <dgm:t>
        <a:bodyPr/>
        <a:lstStyle/>
        <a:p>
          <a:endParaRPr lang="uk-UA" sz="2000" i="1"/>
        </a:p>
      </dgm:t>
    </dgm:pt>
    <dgm:pt modelId="{574467BF-CB95-4D99-A5FA-460B08A3B1CD}">
      <dgm:prSet phldrT="[Текст]" custT="1"/>
      <dgm:spPr/>
      <dgm:t>
        <a:bodyPr/>
        <a:lstStyle/>
        <a:p>
          <a:r>
            <a:rPr lang="uk-UA" sz="2000" i="1" noProof="0" dirty="0"/>
            <a:t>Засоби впровадження КВ і ЛБ  в інформаційні ресурси автоматизованої системи і керування ними на відстані;</a:t>
          </a:r>
        </a:p>
      </dgm:t>
    </dgm:pt>
    <dgm:pt modelId="{0F061BA2-5564-42A8-83BD-2FAEFB9E7F8C}" type="parTrans" cxnId="{30A8916B-4F0E-4CFD-BBDB-2B015C36E62E}">
      <dgm:prSet/>
      <dgm:spPr/>
      <dgm:t>
        <a:bodyPr/>
        <a:lstStyle/>
        <a:p>
          <a:endParaRPr lang="uk-UA" sz="2000" i="1"/>
        </a:p>
      </dgm:t>
    </dgm:pt>
    <dgm:pt modelId="{583EE810-A9FA-4532-AC5C-F17662F9099C}" type="sibTrans" cxnId="{30A8916B-4F0E-4CFD-BBDB-2B015C36E62E}">
      <dgm:prSet/>
      <dgm:spPr/>
      <dgm:t>
        <a:bodyPr/>
        <a:lstStyle/>
        <a:p>
          <a:endParaRPr lang="uk-UA" sz="2000" i="1"/>
        </a:p>
      </dgm:t>
    </dgm:pt>
    <dgm:pt modelId="{9F5EE445-7A33-4127-8BC1-059962E1C614}">
      <dgm:prSet phldrT="[Текст]" custT="1"/>
      <dgm:spPr>
        <a:solidFill>
          <a:srgbClr val="008000"/>
        </a:solidFill>
      </dgm:spPr>
      <dgm:t>
        <a:bodyPr/>
        <a:lstStyle/>
        <a:p>
          <a:r>
            <a:rPr lang="uk-UA" sz="2400" i="1" noProof="0" dirty="0"/>
            <a:t>”Нейтралізатори текстових програм”</a:t>
          </a:r>
        </a:p>
      </dgm:t>
    </dgm:pt>
    <dgm:pt modelId="{475F9FE2-DE50-4ED5-94D7-25AAC6560F43}" type="parTrans" cxnId="{4C67BFCF-DF16-4FDF-B4C8-8AE80FFCF06F}">
      <dgm:prSet/>
      <dgm:spPr/>
      <dgm:t>
        <a:bodyPr/>
        <a:lstStyle/>
        <a:p>
          <a:endParaRPr lang="uk-UA" sz="2000" i="1"/>
        </a:p>
      </dgm:t>
    </dgm:pt>
    <dgm:pt modelId="{F0BBC386-8CAE-4059-9B98-893DE28D7BE6}" type="sibTrans" cxnId="{4C67BFCF-DF16-4FDF-B4C8-8AE80FFCF06F}">
      <dgm:prSet/>
      <dgm:spPr/>
      <dgm:t>
        <a:bodyPr/>
        <a:lstStyle/>
        <a:p>
          <a:endParaRPr lang="uk-UA" sz="2000" i="1"/>
        </a:p>
      </dgm:t>
    </dgm:pt>
    <dgm:pt modelId="{9A94DA07-71D8-4D01-8F4A-18CC5851B9E3}">
      <dgm:prSet phldrT="[Текст]" custT="1"/>
      <dgm:spPr>
        <a:solidFill>
          <a:srgbClr val="FF0000"/>
        </a:solidFill>
      </dgm:spPr>
      <dgm:t>
        <a:bodyPr/>
        <a:lstStyle/>
        <a:p>
          <a:r>
            <a:rPr lang="uk-UA" sz="2400" i="1" noProof="0" dirty="0"/>
            <a:t>Засоби придушення інформаційного обміну в телекомунікаційних мережах</a:t>
          </a:r>
        </a:p>
      </dgm:t>
    </dgm:pt>
    <dgm:pt modelId="{7B4096DD-1247-4790-B5E2-3092E6AAC60F}" type="parTrans" cxnId="{B06A182B-3FE3-489A-861A-8B14084430EE}">
      <dgm:prSet/>
      <dgm:spPr/>
      <dgm:t>
        <a:bodyPr/>
        <a:lstStyle/>
        <a:p>
          <a:endParaRPr lang="uk-UA" sz="2000"/>
        </a:p>
      </dgm:t>
    </dgm:pt>
    <dgm:pt modelId="{1A2D91F2-3A7D-4774-945D-569FD6F73AAE}" type="sibTrans" cxnId="{B06A182B-3FE3-489A-861A-8B14084430EE}">
      <dgm:prSet/>
      <dgm:spPr/>
      <dgm:t>
        <a:bodyPr/>
        <a:lstStyle/>
        <a:p>
          <a:endParaRPr lang="uk-UA" sz="2000"/>
        </a:p>
      </dgm:t>
    </dgm:pt>
    <dgm:pt modelId="{C1C788E7-40FA-4439-878F-2CC8367B8F22}" type="pres">
      <dgm:prSet presAssocID="{BD77BD33-EC30-46AC-BD24-401E734F8176}" presName="Name0" presStyleCnt="0">
        <dgm:presLayoutVars>
          <dgm:chMax val="7"/>
          <dgm:chPref val="7"/>
          <dgm:dir/>
        </dgm:presLayoutVars>
      </dgm:prSet>
      <dgm:spPr/>
    </dgm:pt>
    <dgm:pt modelId="{0B7B7FCB-7340-4C8C-9CEC-44D83247E09F}" type="pres">
      <dgm:prSet presAssocID="{BD77BD33-EC30-46AC-BD24-401E734F8176}" presName="Name1" presStyleCnt="0"/>
      <dgm:spPr/>
    </dgm:pt>
    <dgm:pt modelId="{8D39F2BC-8176-4C61-8E04-72E8B55182E0}" type="pres">
      <dgm:prSet presAssocID="{BD77BD33-EC30-46AC-BD24-401E734F8176}" presName="cycle" presStyleCnt="0"/>
      <dgm:spPr/>
    </dgm:pt>
    <dgm:pt modelId="{09BAB6D9-5BBE-46FE-9243-AD21CFADB3C1}" type="pres">
      <dgm:prSet presAssocID="{BD77BD33-EC30-46AC-BD24-401E734F8176}" presName="srcNode" presStyleLbl="node1" presStyleIdx="0" presStyleCnt="6"/>
      <dgm:spPr/>
    </dgm:pt>
    <dgm:pt modelId="{C7661E35-6C55-4B51-BE17-D9D67599F310}" type="pres">
      <dgm:prSet presAssocID="{BD77BD33-EC30-46AC-BD24-401E734F8176}" presName="conn" presStyleLbl="parChTrans1D2" presStyleIdx="0" presStyleCnt="1"/>
      <dgm:spPr/>
    </dgm:pt>
    <dgm:pt modelId="{7DF117A4-BB7B-4C63-B83D-1D769ED77955}" type="pres">
      <dgm:prSet presAssocID="{BD77BD33-EC30-46AC-BD24-401E734F8176}" presName="extraNode" presStyleLbl="node1" presStyleIdx="0" presStyleCnt="6"/>
      <dgm:spPr/>
    </dgm:pt>
    <dgm:pt modelId="{79FA0555-FEE1-4173-AD86-0A4FAA4240E0}" type="pres">
      <dgm:prSet presAssocID="{BD77BD33-EC30-46AC-BD24-401E734F8176}" presName="dstNode" presStyleLbl="node1" presStyleIdx="0" presStyleCnt="6"/>
      <dgm:spPr/>
    </dgm:pt>
    <dgm:pt modelId="{EE2EA9E0-CBE5-43E4-BB02-325D168626A4}" type="pres">
      <dgm:prSet presAssocID="{D44B0D79-7F04-44B9-9C7C-CD28C17613D0}" presName="text_1" presStyleLbl="node1" presStyleIdx="0" presStyleCnt="6" custScaleY="132791">
        <dgm:presLayoutVars>
          <dgm:bulletEnabled val="1"/>
        </dgm:presLayoutVars>
      </dgm:prSet>
      <dgm:spPr/>
    </dgm:pt>
    <dgm:pt modelId="{F906E761-2B35-4D8A-8B73-C29A5CF5CBDF}" type="pres">
      <dgm:prSet presAssocID="{D44B0D79-7F04-44B9-9C7C-CD28C17613D0}" presName="accent_1" presStyleCnt="0"/>
      <dgm:spPr/>
    </dgm:pt>
    <dgm:pt modelId="{27878C57-BBF6-4C22-88FA-1C3D4933722D}" type="pres">
      <dgm:prSet presAssocID="{D44B0D79-7F04-44B9-9C7C-CD28C17613D0}" presName="accentRepeatNode" presStyleLbl="solidFgAcc1" presStyleIdx="0" presStyleCnt="6"/>
      <dgm:spPr/>
    </dgm:pt>
    <dgm:pt modelId="{AD2F74AD-5B6A-4346-8349-090AC68FEE9A}" type="pres">
      <dgm:prSet presAssocID="{1B81C372-925C-46FC-96B1-2F1AAF945560}" presName="text_2" presStyleLbl="node1" presStyleIdx="1" presStyleCnt="6" custScaleY="132791">
        <dgm:presLayoutVars>
          <dgm:bulletEnabled val="1"/>
        </dgm:presLayoutVars>
      </dgm:prSet>
      <dgm:spPr/>
    </dgm:pt>
    <dgm:pt modelId="{EC0276CD-B669-4245-86BE-66420155BEF4}" type="pres">
      <dgm:prSet presAssocID="{1B81C372-925C-46FC-96B1-2F1AAF945560}" presName="accent_2" presStyleCnt="0"/>
      <dgm:spPr/>
    </dgm:pt>
    <dgm:pt modelId="{E63EBB38-5984-4F74-98F1-254621592311}" type="pres">
      <dgm:prSet presAssocID="{1B81C372-925C-46FC-96B1-2F1AAF945560}" presName="accentRepeatNode" presStyleLbl="solidFgAcc1" presStyleIdx="1" presStyleCnt="6"/>
      <dgm:spPr/>
    </dgm:pt>
    <dgm:pt modelId="{46297F79-2755-4E7F-87B4-88629DD167EF}" type="pres">
      <dgm:prSet presAssocID="{FFF60420-B008-4E57-9B7A-8B5C4B8F1F0F}" presName="text_3" presStyleLbl="node1" presStyleIdx="2" presStyleCnt="6" custScaleY="114847">
        <dgm:presLayoutVars>
          <dgm:bulletEnabled val="1"/>
        </dgm:presLayoutVars>
      </dgm:prSet>
      <dgm:spPr/>
    </dgm:pt>
    <dgm:pt modelId="{00F75627-8B37-47AF-A999-4F6E49849E6B}" type="pres">
      <dgm:prSet presAssocID="{FFF60420-B008-4E57-9B7A-8B5C4B8F1F0F}" presName="accent_3" presStyleCnt="0"/>
      <dgm:spPr/>
    </dgm:pt>
    <dgm:pt modelId="{D13D7DA6-9D1E-4150-A6AE-C6ABC36166D5}" type="pres">
      <dgm:prSet presAssocID="{FFF60420-B008-4E57-9B7A-8B5C4B8F1F0F}" presName="accentRepeatNode" presStyleLbl="solidFgAcc1" presStyleIdx="2" presStyleCnt="6"/>
      <dgm:spPr/>
    </dgm:pt>
    <dgm:pt modelId="{E97A966C-ADE1-481C-9602-29D743F1F5D5}" type="pres">
      <dgm:prSet presAssocID="{574467BF-CB95-4D99-A5FA-460B08A3B1CD}" presName="text_4" presStyleLbl="node1" presStyleIdx="3" presStyleCnt="6" custScaleY="146389">
        <dgm:presLayoutVars>
          <dgm:bulletEnabled val="1"/>
        </dgm:presLayoutVars>
      </dgm:prSet>
      <dgm:spPr/>
    </dgm:pt>
    <dgm:pt modelId="{9E25BE06-63B3-417D-8D1F-AE7788C8D10B}" type="pres">
      <dgm:prSet presAssocID="{574467BF-CB95-4D99-A5FA-460B08A3B1CD}" presName="accent_4" presStyleCnt="0"/>
      <dgm:spPr/>
    </dgm:pt>
    <dgm:pt modelId="{AA2029A9-878F-42BF-A694-5944B1AD983E}" type="pres">
      <dgm:prSet presAssocID="{574467BF-CB95-4D99-A5FA-460B08A3B1CD}" presName="accentRepeatNode" presStyleLbl="solidFgAcc1" presStyleIdx="3" presStyleCnt="6"/>
      <dgm:spPr/>
    </dgm:pt>
    <dgm:pt modelId="{A75E9348-9280-4796-BDCC-B84F04B5A654}" type="pres">
      <dgm:prSet presAssocID="{9F5EE445-7A33-4127-8BC1-059962E1C614}" presName="text_5" presStyleLbl="node1" presStyleIdx="4" presStyleCnt="6" custScaleY="114847">
        <dgm:presLayoutVars>
          <dgm:bulletEnabled val="1"/>
        </dgm:presLayoutVars>
      </dgm:prSet>
      <dgm:spPr/>
    </dgm:pt>
    <dgm:pt modelId="{A3EEC0C6-EE50-4B2B-A384-D5DAA61F2CD8}" type="pres">
      <dgm:prSet presAssocID="{9F5EE445-7A33-4127-8BC1-059962E1C614}" presName="accent_5" presStyleCnt="0"/>
      <dgm:spPr/>
    </dgm:pt>
    <dgm:pt modelId="{0589A8B4-BF53-4D85-9C3C-5A5EA39FC1AC}" type="pres">
      <dgm:prSet presAssocID="{9F5EE445-7A33-4127-8BC1-059962E1C614}" presName="accentRepeatNode" presStyleLbl="solidFgAcc1" presStyleIdx="4" presStyleCnt="6"/>
      <dgm:spPr/>
    </dgm:pt>
    <dgm:pt modelId="{D198C7D5-7A92-444A-9EA2-E58951190079}" type="pres">
      <dgm:prSet presAssocID="{9A94DA07-71D8-4D01-8F4A-18CC5851B9E3}" presName="text_6" presStyleLbl="node1" presStyleIdx="5" presStyleCnt="6" custScaleY="132791">
        <dgm:presLayoutVars>
          <dgm:bulletEnabled val="1"/>
        </dgm:presLayoutVars>
      </dgm:prSet>
      <dgm:spPr/>
    </dgm:pt>
    <dgm:pt modelId="{F2C38CB3-5F60-4B4C-8FBB-DEB0685D976A}" type="pres">
      <dgm:prSet presAssocID="{9A94DA07-71D8-4D01-8F4A-18CC5851B9E3}" presName="accent_6" presStyleCnt="0"/>
      <dgm:spPr/>
    </dgm:pt>
    <dgm:pt modelId="{2B1CAA93-CEC8-4063-92F5-4580A35C3A54}" type="pres">
      <dgm:prSet presAssocID="{9A94DA07-71D8-4D01-8F4A-18CC5851B9E3}" presName="accentRepeatNode" presStyleLbl="solidFgAcc1" presStyleIdx="5" presStyleCnt="6"/>
      <dgm:spPr/>
    </dgm:pt>
  </dgm:ptLst>
  <dgm:cxnLst>
    <dgm:cxn modelId="{A6441D21-127F-4A5A-946F-CDEE8A3F4D19}" srcId="{BD77BD33-EC30-46AC-BD24-401E734F8176}" destId="{1B81C372-925C-46FC-96B1-2F1AAF945560}" srcOrd="1" destOrd="0" parTransId="{EFDD7AA1-CE6D-4DAE-A006-A48F62651F7D}" sibTransId="{EAA467BD-7E67-4E63-841E-1141B6CA2872}"/>
    <dgm:cxn modelId="{B06A182B-3FE3-489A-861A-8B14084430EE}" srcId="{BD77BD33-EC30-46AC-BD24-401E734F8176}" destId="{9A94DA07-71D8-4D01-8F4A-18CC5851B9E3}" srcOrd="5" destOrd="0" parTransId="{7B4096DD-1247-4790-B5E2-3092E6AAC60F}" sibTransId="{1A2D91F2-3A7D-4774-945D-569FD6F73AAE}"/>
    <dgm:cxn modelId="{3B3A4033-91B6-4651-849D-C1EE9494A415}" type="presOf" srcId="{BD77BD33-EC30-46AC-BD24-401E734F8176}" destId="{C1C788E7-40FA-4439-878F-2CC8367B8F22}" srcOrd="0" destOrd="0" presId="urn:microsoft.com/office/officeart/2008/layout/VerticalCurvedList"/>
    <dgm:cxn modelId="{BAD4A83F-B957-40AA-B010-2259AF131FBB}" type="presOf" srcId="{9F5EE445-7A33-4127-8BC1-059962E1C614}" destId="{A75E9348-9280-4796-BDCC-B84F04B5A654}" srcOrd="0" destOrd="0" presId="urn:microsoft.com/office/officeart/2008/layout/VerticalCurvedList"/>
    <dgm:cxn modelId="{62C63869-0694-4175-851B-A15176CAA5F3}" srcId="{BD77BD33-EC30-46AC-BD24-401E734F8176}" destId="{FFF60420-B008-4E57-9B7A-8B5C4B8F1F0F}" srcOrd="2" destOrd="0" parTransId="{F58F1996-42CF-41B9-87C6-9B7541547FDC}" sibTransId="{893D8247-1D02-4E45-A80D-A06E4F50304F}"/>
    <dgm:cxn modelId="{30A8916B-4F0E-4CFD-BBDB-2B015C36E62E}" srcId="{BD77BD33-EC30-46AC-BD24-401E734F8176}" destId="{574467BF-CB95-4D99-A5FA-460B08A3B1CD}" srcOrd="3" destOrd="0" parTransId="{0F061BA2-5564-42A8-83BD-2FAEFB9E7F8C}" sibTransId="{583EE810-A9FA-4532-AC5C-F17662F9099C}"/>
    <dgm:cxn modelId="{59BCDC85-CEE0-4294-9FB0-6B609471D905}" type="presOf" srcId="{574467BF-CB95-4D99-A5FA-460B08A3B1CD}" destId="{E97A966C-ADE1-481C-9602-29D743F1F5D5}" srcOrd="0" destOrd="0" presId="urn:microsoft.com/office/officeart/2008/layout/VerticalCurvedList"/>
    <dgm:cxn modelId="{A69E3987-9B80-4103-A19E-5090F1A20AE9}" type="presOf" srcId="{1B81C372-925C-46FC-96B1-2F1AAF945560}" destId="{AD2F74AD-5B6A-4346-8349-090AC68FEE9A}" srcOrd="0" destOrd="0" presId="urn:microsoft.com/office/officeart/2008/layout/VerticalCurvedList"/>
    <dgm:cxn modelId="{27E044B7-6DA3-41AE-91C5-4124E7D1B7D5}" type="presOf" srcId="{D44B0D79-7F04-44B9-9C7C-CD28C17613D0}" destId="{EE2EA9E0-CBE5-43E4-BB02-325D168626A4}" srcOrd="0" destOrd="0" presId="urn:microsoft.com/office/officeart/2008/layout/VerticalCurvedList"/>
    <dgm:cxn modelId="{F5ABE5B7-449B-46C8-BE46-F3A4F660E09A}" srcId="{BD77BD33-EC30-46AC-BD24-401E734F8176}" destId="{D44B0D79-7F04-44B9-9C7C-CD28C17613D0}" srcOrd="0" destOrd="0" parTransId="{CBC678DE-E0F6-4248-85B7-DD8409BBE0F4}" sibTransId="{CB2F3BEF-FA31-40CA-87C5-7058F5D23E9E}"/>
    <dgm:cxn modelId="{515F73BE-0876-4821-81BD-362967BA7243}" type="presOf" srcId="{FFF60420-B008-4E57-9B7A-8B5C4B8F1F0F}" destId="{46297F79-2755-4E7F-87B4-88629DD167EF}" srcOrd="0" destOrd="0" presId="urn:microsoft.com/office/officeart/2008/layout/VerticalCurvedList"/>
    <dgm:cxn modelId="{184A32C5-9C7D-4FEF-947F-7A0B3DCB90D4}" type="presOf" srcId="{CB2F3BEF-FA31-40CA-87C5-7058F5D23E9E}" destId="{C7661E35-6C55-4B51-BE17-D9D67599F310}" srcOrd="0" destOrd="0" presId="urn:microsoft.com/office/officeart/2008/layout/VerticalCurvedList"/>
    <dgm:cxn modelId="{4C67BFCF-DF16-4FDF-B4C8-8AE80FFCF06F}" srcId="{BD77BD33-EC30-46AC-BD24-401E734F8176}" destId="{9F5EE445-7A33-4127-8BC1-059962E1C614}" srcOrd="4" destOrd="0" parTransId="{475F9FE2-DE50-4ED5-94D7-25AAC6560F43}" sibTransId="{F0BBC386-8CAE-4059-9B98-893DE28D7BE6}"/>
    <dgm:cxn modelId="{10230AED-2817-4E80-A862-73659130D92B}" type="presOf" srcId="{9A94DA07-71D8-4D01-8F4A-18CC5851B9E3}" destId="{D198C7D5-7A92-444A-9EA2-E58951190079}" srcOrd="0" destOrd="0" presId="urn:microsoft.com/office/officeart/2008/layout/VerticalCurvedList"/>
    <dgm:cxn modelId="{9EA14DE7-2001-43F9-B8C3-DF9C2257522E}" type="presParOf" srcId="{C1C788E7-40FA-4439-878F-2CC8367B8F22}" destId="{0B7B7FCB-7340-4C8C-9CEC-44D83247E09F}" srcOrd="0" destOrd="0" presId="urn:microsoft.com/office/officeart/2008/layout/VerticalCurvedList"/>
    <dgm:cxn modelId="{A5D2100C-23AF-4537-A213-8DEF49AA998F}" type="presParOf" srcId="{0B7B7FCB-7340-4C8C-9CEC-44D83247E09F}" destId="{8D39F2BC-8176-4C61-8E04-72E8B55182E0}" srcOrd="0" destOrd="0" presId="urn:microsoft.com/office/officeart/2008/layout/VerticalCurvedList"/>
    <dgm:cxn modelId="{60EB1EBD-90AD-4D62-911F-21391F981FF8}" type="presParOf" srcId="{8D39F2BC-8176-4C61-8E04-72E8B55182E0}" destId="{09BAB6D9-5BBE-46FE-9243-AD21CFADB3C1}" srcOrd="0" destOrd="0" presId="urn:microsoft.com/office/officeart/2008/layout/VerticalCurvedList"/>
    <dgm:cxn modelId="{70C6A1CC-C5DB-4395-B074-7411809DD664}" type="presParOf" srcId="{8D39F2BC-8176-4C61-8E04-72E8B55182E0}" destId="{C7661E35-6C55-4B51-BE17-D9D67599F310}" srcOrd="1" destOrd="0" presId="urn:microsoft.com/office/officeart/2008/layout/VerticalCurvedList"/>
    <dgm:cxn modelId="{221279E6-8D30-49CE-8659-CED2A1958621}" type="presParOf" srcId="{8D39F2BC-8176-4C61-8E04-72E8B55182E0}" destId="{7DF117A4-BB7B-4C63-B83D-1D769ED77955}" srcOrd="2" destOrd="0" presId="urn:microsoft.com/office/officeart/2008/layout/VerticalCurvedList"/>
    <dgm:cxn modelId="{C11E5688-80AB-41F5-95AF-A3441905AB0A}" type="presParOf" srcId="{8D39F2BC-8176-4C61-8E04-72E8B55182E0}" destId="{79FA0555-FEE1-4173-AD86-0A4FAA4240E0}" srcOrd="3" destOrd="0" presId="urn:microsoft.com/office/officeart/2008/layout/VerticalCurvedList"/>
    <dgm:cxn modelId="{414E7D10-7E6D-448F-8AF6-D20C37DC0DEC}" type="presParOf" srcId="{0B7B7FCB-7340-4C8C-9CEC-44D83247E09F}" destId="{EE2EA9E0-CBE5-43E4-BB02-325D168626A4}" srcOrd="1" destOrd="0" presId="urn:microsoft.com/office/officeart/2008/layout/VerticalCurvedList"/>
    <dgm:cxn modelId="{63064430-D5E4-4125-8A2E-055B90378C24}" type="presParOf" srcId="{0B7B7FCB-7340-4C8C-9CEC-44D83247E09F}" destId="{F906E761-2B35-4D8A-8B73-C29A5CF5CBDF}" srcOrd="2" destOrd="0" presId="urn:microsoft.com/office/officeart/2008/layout/VerticalCurvedList"/>
    <dgm:cxn modelId="{3E90BECD-3ED0-4497-B990-75625CDEA8B7}" type="presParOf" srcId="{F906E761-2B35-4D8A-8B73-C29A5CF5CBDF}" destId="{27878C57-BBF6-4C22-88FA-1C3D4933722D}" srcOrd="0" destOrd="0" presId="urn:microsoft.com/office/officeart/2008/layout/VerticalCurvedList"/>
    <dgm:cxn modelId="{E3C1D84C-FDD4-4CAD-A0D5-EB67777F07FA}" type="presParOf" srcId="{0B7B7FCB-7340-4C8C-9CEC-44D83247E09F}" destId="{AD2F74AD-5B6A-4346-8349-090AC68FEE9A}" srcOrd="3" destOrd="0" presId="urn:microsoft.com/office/officeart/2008/layout/VerticalCurvedList"/>
    <dgm:cxn modelId="{F284A45B-A820-4966-8D75-55F296D2955A}" type="presParOf" srcId="{0B7B7FCB-7340-4C8C-9CEC-44D83247E09F}" destId="{EC0276CD-B669-4245-86BE-66420155BEF4}" srcOrd="4" destOrd="0" presId="urn:microsoft.com/office/officeart/2008/layout/VerticalCurvedList"/>
    <dgm:cxn modelId="{DC8D7196-2049-4ED4-8420-4953330DA0A7}" type="presParOf" srcId="{EC0276CD-B669-4245-86BE-66420155BEF4}" destId="{E63EBB38-5984-4F74-98F1-254621592311}" srcOrd="0" destOrd="0" presId="urn:microsoft.com/office/officeart/2008/layout/VerticalCurvedList"/>
    <dgm:cxn modelId="{0BE6CD36-F713-4670-8C52-E86D77C01A88}" type="presParOf" srcId="{0B7B7FCB-7340-4C8C-9CEC-44D83247E09F}" destId="{46297F79-2755-4E7F-87B4-88629DD167EF}" srcOrd="5" destOrd="0" presId="urn:microsoft.com/office/officeart/2008/layout/VerticalCurvedList"/>
    <dgm:cxn modelId="{0917D814-F178-4633-9370-5D39485E5431}" type="presParOf" srcId="{0B7B7FCB-7340-4C8C-9CEC-44D83247E09F}" destId="{00F75627-8B37-47AF-A999-4F6E49849E6B}" srcOrd="6" destOrd="0" presId="urn:microsoft.com/office/officeart/2008/layout/VerticalCurvedList"/>
    <dgm:cxn modelId="{5F6E4A7F-75EC-4A8B-8694-775BA0D1AFC4}" type="presParOf" srcId="{00F75627-8B37-47AF-A999-4F6E49849E6B}" destId="{D13D7DA6-9D1E-4150-A6AE-C6ABC36166D5}" srcOrd="0" destOrd="0" presId="urn:microsoft.com/office/officeart/2008/layout/VerticalCurvedList"/>
    <dgm:cxn modelId="{C6DCAC9D-4B18-405F-A389-72B125D12799}" type="presParOf" srcId="{0B7B7FCB-7340-4C8C-9CEC-44D83247E09F}" destId="{E97A966C-ADE1-481C-9602-29D743F1F5D5}" srcOrd="7" destOrd="0" presId="urn:microsoft.com/office/officeart/2008/layout/VerticalCurvedList"/>
    <dgm:cxn modelId="{0D6C2F8F-8724-4805-9FDC-89C02C7B9100}" type="presParOf" srcId="{0B7B7FCB-7340-4C8C-9CEC-44D83247E09F}" destId="{9E25BE06-63B3-417D-8D1F-AE7788C8D10B}" srcOrd="8" destOrd="0" presId="urn:microsoft.com/office/officeart/2008/layout/VerticalCurvedList"/>
    <dgm:cxn modelId="{29B03BE2-DC72-4FD3-BDDA-087524F92E93}" type="presParOf" srcId="{9E25BE06-63B3-417D-8D1F-AE7788C8D10B}" destId="{AA2029A9-878F-42BF-A694-5944B1AD983E}" srcOrd="0" destOrd="0" presId="urn:microsoft.com/office/officeart/2008/layout/VerticalCurvedList"/>
    <dgm:cxn modelId="{DCD04459-4A98-483D-B10A-E61E87A416CF}" type="presParOf" srcId="{0B7B7FCB-7340-4C8C-9CEC-44D83247E09F}" destId="{A75E9348-9280-4796-BDCC-B84F04B5A654}" srcOrd="9" destOrd="0" presId="urn:microsoft.com/office/officeart/2008/layout/VerticalCurvedList"/>
    <dgm:cxn modelId="{21EA59D5-F144-45AD-A2A3-427892853732}" type="presParOf" srcId="{0B7B7FCB-7340-4C8C-9CEC-44D83247E09F}" destId="{A3EEC0C6-EE50-4B2B-A384-D5DAA61F2CD8}" srcOrd="10" destOrd="0" presId="urn:microsoft.com/office/officeart/2008/layout/VerticalCurvedList"/>
    <dgm:cxn modelId="{2ECFC1B1-5399-416D-BE72-73A6533DDC7B}" type="presParOf" srcId="{A3EEC0C6-EE50-4B2B-A384-D5DAA61F2CD8}" destId="{0589A8B4-BF53-4D85-9C3C-5A5EA39FC1AC}" srcOrd="0" destOrd="0" presId="urn:microsoft.com/office/officeart/2008/layout/VerticalCurvedList"/>
    <dgm:cxn modelId="{6B04D192-6853-448E-91FE-E83EBB377F54}" type="presParOf" srcId="{0B7B7FCB-7340-4C8C-9CEC-44D83247E09F}" destId="{D198C7D5-7A92-444A-9EA2-E58951190079}" srcOrd="11" destOrd="0" presId="urn:microsoft.com/office/officeart/2008/layout/VerticalCurvedList"/>
    <dgm:cxn modelId="{89FE756F-9656-4AD3-9B72-FC5E1CD810A5}" type="presParOf" srcId="{0B7B7FCB-7340-4C8C-9CEC-44D83247E09F}" destId="{F2C38CB3-5F60-4B4C-8FBB-DEB0685D976A}" srcOrd="12" destOrd="0" presId="urn:microsoft.com/office/officeart/2008/layout/VerticalCurvedList"/>
    <dgm:cxn modelId="{3318C8B1-B2E6-49EC-81E6-79506B3E5BB6}" type="presParOf" srcId="{F2C38CB3-5F60-4B4C-8FBB-DEB0685D976A}" destId="{2B1CAA93-CEC8-4063-92F5-4580A35C3A5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77BD33-EC30-46AC-BD24-401E734F8176}"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uk-UA"/>
        </a:p>
      </dgm:t>
    </dgm:pt>
    <dgm:pt modelId="{D44B0D79-7F04-44B9-9C7C-CD28C17613D0}">
      <dgm:prSet phldrT="[Текст]" custT="1"/>
      <dgm:spPr/>
      <dgm:t>
        <a:bodyPr/>
        <a:lstStyle/>
        <a:p>
          <a:r>
            <a:rPr lang="uk-UA" sz="2400" i="1" noProof="0" dirty="0"/>
            <a:t>Код, що поміщається в легальну програму</a:t>
          </a:r>
        </a:p>
      </dgm:t>
    </dgm:pt>
    <dgm:pt modelId="{CBC678DE-E0F6-4248-85B7-DD8409BBE0F4}" type="parTrans" cxnId="{F5ABE5B7-449B-46C8-BE46-F3A4F660E09A}">
      <dgm:prSet/>
      <dgm:spPr/>
      <dgm:t>
        <a:bodyPr/>
        <a:lstStyle/>
        <a:p>
          <a:endParaRPr lang="uk-UA" sz="2400" i="1"/>
        </a:p>
      </dgm:t>
    </dgm:pt>
    <dgm:pt modelId="{CB2F3BEF-FA31-40CA-87C5-7058F5D23E9E}" type="sibTrans" cxnId="{F5ABE5B7-449B-46C8-BE46-F3A4F660E09A}">
      <dgm:prSet/>
      <dgm:spPr/>
      <dgm:t>
        <a:bodyPr/>
        <a:lstStyle/>
        <a:p>
          <a:endParaRPr lang="uk-UA" sz="2400" i="1" noProof="0" dirty="0"/>
        </a:p>
      </dgm:t>
    </dgm:pt>
    <dgm:pt modelId="{1B81C372-925C-46FC-96B1-2F1AAF945560}">
      <dgm:prSet phldrT="[Текст]" custT="1"/>
      <dgm:spPr>
        <a:solidFill>
          <a:srgbClr val="7030A0"/>
        </a:solidFill>
      </dgm:spPr>
      <dgm:t>
        <a:bodyPr/>
        <a:lstStyle/>
        <a:p>
          <a:r>
            <a:rPr lang="uk-UA" sz="2400" i="1" noProof="0" dirty="0"/>
            <a:t>Мета – несанкціонованого доступу до інформації, спотворення або знищення даних </a:t>
          </a:r>
        </a:p>
      </dgm:t>
    </dgm:pt>
    <dgm:pt modelId="{EFDD7AA1-CE6D-4DAE-A006-A48F62651F7D}" type="parTrans" cxnId="{A6441D21-127F-4A5A-946F-CDEE8A3F4D19}">
      <dgm:prSet/>
      <dgm:spPr/>
      <dgm:t>
        <a:bodyPr/>
        <a:lstStyle/>
        <a:p>
          <a:endParaRPr lang="uk-UA" sz="2400" i="1"/>
        </a:p>
      </dgm:t>
    </dgm:pt>
    <dgm:pt modelId="{EAA467BD-7E67-4E63-841E-1141B6CA2872}" type="sibTrans" cxnId="{A6441D21-127F-4A5A-946F-CDEE8A3F4D19}">
      <dgm:prSet/>
      <dgm:spPr/>
      <dgm:t>
        <a:bodyPr/>
        <a:lstStyle/>
        <a:p>
          <a:endParaRPr lang="uk-UA" sz="2400" i="1"/>
        </a:p>
      </dgm:t>
    </dgm:pt>
    <dgm:pt modelId="{FFF60420-B008-4E57-9B7A-8B5C4B8F1F0F}">
      <dgm:prSet phldrT="[Текст]" custT="1"/>
      <dgm:spPr/>
      <dgm:t>
        <a:bodyPr/>
        <a:lstStyle/>
        <a:p>
          <a:r>
            <a:rPr lang="uk-UA" sz="2400" i="1" noProof="0" dirty="0">
              <a:solidFill>
                <a:srgbClr val="002060"/>
              </a:solidFill>
            </a:rPr>
            <a:t>Будучи активною, «Логічна Бомба» запускає невелику програму, яка має шкідливий вплив на роботу комп'ютерної системи чи мережі</a:t>
          </a:r>
        </a:p>
      </dgm:t>
    </dgm:pt>
    <dgm:pt modelId="{F58F1996-42CF-41B9-87C6-9B7541547FDC}" type="parTrans" cxnId="{62C63869-0694-4175-851B-A15176CAA5F3}">
      <dgm:prSet/>
      <dgm:spPr/>
      <dgm:t>
        <a:bodyPr/>
        <a:lstStyle/>
        <a:p>
          <a:endParaRPr lang="uk-UA" sz="2400" i="1"/>
        </a:p>
      </dgm:t>
    </dgm:pt>
    <dgm:pt modelId="{893D8247-1D02-4E45-A80D-A06E4F50304F}" type="sibTrans" cxnId="{62C63869-0694-4175-851B-A15176CAA5F3}">
      <dgm:prSet/>
      <dgm:spPr/>
      <dgm:t>
        <a:bodyPr/>
        <a:lstStyle/>
        <a:p>
          <a:endParaRPr lang="uk-UA" sz="2400" i="1"/>
        </a:p>
      </dgm:t>
    </dgm:pt>
    <dgm:pt modelId="{C1C788E7-40FA-4439-878F-2CC8367B8F22}" type="pres">
      <dgm:prSet presAssocID="{BD77BD33-EC30-46AC-BD24-401E734F8176}" presName="Name0" presStyleCnt="0">
        <dgm:presLayoutVars>
          <dgm:chMax val="7"/>
          <dgm:chPref val="7"/>
          <dgm:dir/>
        </dgm:presLayoutVars>
      </dgm:prSet>
      <dgm:spPr/>
    </dgm:pt>
    <dgm:pt modelId="{0B7B7FCB-7340-4C8C-9CEC-44D83247E09F}" type="pres">
      <dgm:prSet presAssocID="{BD77BD33-EC30-46AC-BD24-401E734F8176}" presName="Name1" presStyleCnt="0"/>
      <dgm:spPr/>
    </dgm:pt>
    <dgm:pt modelId="{8D39F2BC-8176-4C61-8E04-72E8B55182E0}" type="pres">
      <dgm:prSet presAssocID="{BD77BD33-EC30-46AC-BD24-401E734F8176}" presName="cycle" presStyleCnt="0"/>
      <dgm:spPr/>
    </dgm:pt>
    <dgm:pt modelId="{09BAB6D9-5BBE-46FE-9243-AD21CFADB3C1}" type="pres">
      <dgm:prSet presAssocID="{BD77BD33-EC30-46AC-BD24-401E734F8176}" presName="srcNode" presStyleLbl="node1" presStyleIdx="0" presStyleCnt="3"/>
      <dgm:spPr/>
    </dgm:pt>
    <dgm:pt modelId="{C7661E35-6C55-4B51-BE17-D9D67599F310}" type="pres">
      <dgm:prSet presAssocID="{BD77BD33-EC30-46AC-BD24-401E734F8176}" presName="conn" presStyleLbl="parChTrans1D2" presStyleIdx="0" presStyleCnt="1"/>
      <dgm:spPr/>
    </dgm:pt>
    <dgm:pt modelId="{7DF117A4-BB7B-4C63-B83D-1D769ED77955}" type="pres">
      <dgm:prSet presAssocID="{BD77BD33-EC30-46AC-BD24-401E734F8176}" presName="extraNode" presStyleLbl="node1" presStyleIdx="0" presStyleCnt="3"/>
      <dgm:spPr/>
    </dgm:pt>
    <dgm:pt modelId="{79FA0555-FEE1-4173-AD86-0A4FAA4240E0}" type="pres">
      <dgm:prSet presAssocID="{BD77BD33-EC30-46AC-BD24-401E734F8176}" presName="dstNode" presStyleLbl="node1" presStyleIdx="0" presStyleCnt="3"/>
      <dgm:spPr/>
    </dgm:pt>
    <dgm:pt modelId="{EE2EA9E0-CBE5-43E4-BB02-325D168626A4}" type="pres">
      <dgm:prSet presAssocID="{D44B0D79-7F04-44B9-9C7C-CD28C17613D0}" presName="text_1" presStyleLbl="node1" presStyleIdx="0" presStyleCnt="3" custScaleY="129435">
        <dgm:presLayoutVars>
          <dgm:bulletEnabled val="1"/>
        </dgm:presLayoutVars>
      </dgm:prSet>
      <dgm:spPr/>
    </dgm:pt>
    <dgm:pt modelId="{F906E761-2B35-4D8A-8B73-C29A5CF5CBDF}" type="pres">
      <dgm:prSet presAssocID="{D44B0D79-7F04-44B9-9C7C-CD28C17613D0}" presName="accent_1" presStyleCnt="0"/>
      <dgm:spPr/>
    </dgm:pt>
    <dgm:pt modelId="{27878C57-BBF6-4C22-88FA-1C3D4933722D}" type="pres">
      <dgm:prSet presAssocID="{D44B0D79-7F04-44B9-9C7C-CD28C17613D0}" presName="accentRepeatNode" presStyleLbl="solidFgAcc1" presStyleIdx="0" presStyleCnt="3"/>
      <dgm:spPr/>
    </dgm:pt>
    <dgm:pt modelId="{AD2F74AD-5B6A-4346-8349-090AC68FEE9A}" type="pres">
      <dgm:prSet presAssocID="{1B81C372-925C-46FC-96B1-2F1AAF945560}" presName="text_2" presStyleLbl="node1" presStyleIdx="1" presStyleCnt="3" custScaleY="129435">
        <dgm:presLayoutVars>
          <dgm:bulletEnabled val="1"/>
        </dgm:presLayoutVars>
      </dgm:prSet>
      <dgm:spPr/>
    </dgm:pt>
    <dgm:pt modelId="{EC0276CD-B669-4245-86BE-66420155BEF4}" type="pres">
      <dgm:prSet presAssocID="{1B81C372-925C-46FC-96B1-2F1AAF945560}" presName="accent_2" presStyleCnt="0"/>
      <dgm:spPr/>
    </dgm:pt>
    <dgm:pt modelId="{E63EBB38-5984-4F74-98F1-254621592311}" type="pres">
      <dgm:prSet presAssocID="{1B81C372-925C-46FC-96B1-2F1AAF945560}" presName="accentRepeatNode" presStyleLbl="solidFgAcc1" presStyleIdx="1" presStyleCnt="3"/>
      <dgm:spPr/>
    </dgm:pt>
    <dgm:pt modelId="{46297F79-2755-4E7F-87B4-88629DD167EF}" type="pres">
      <dgm:prSet presAssocID="{FFF60420-B008-4E57-9B7A-8B5C4B8F1F0F}" presName="text_3" presStyleLbl="node1" presStyleIdx="2" presStyleCnt="3" custScaleY="129435">
        <dgm:presLayoutVars>
          <dgm:bulletEnabled val="1"/>
        </dgm:presLayoutVars>
      </dgm:prSet>
      <dgm:spPr/>
    </dgm:pt>
    <dgm:pt modelId="{00F75627-8B37-47AF-A999-4F6E49849E6B}" type="pres">
      <dgm:prSet presAssocID="{FFF60420-B008-4E57-9B7A-8B5C4B8F1F0F}" presName="accent_3" presStyleCnt="0"/>
      <dgm:spPr/>
    </dgm:pt>
    <dgm:pt modelId="{D13D7DA6-9D1E-4150-A6AE-C6ABC36166D5}" type="pres">
      <dgm:prSet presAssocID="{FFF60420-B008-4E57-9B7A-8B5C4B8F1F0F}" presName="accentRepeatNode" presStyleLbl="solidFgAcc1" presStyleIdx="2" presStyleCnt="3"/>
      <dgm:spPr/>
    </dgm:pt>
  </dgm:ptLst>
  <dgm:cxnLst>
    <dgm:cxn modelId="{A6441D21-127F-4A5A-946F-CDEE8A3F4D19}" srcId="{BD77BD33-EC30-46AC-BD24-401E734F8176}" destId="{1B81C372-925C-46FC-96B1-2F1AAF945560}" srcOrd="1" destOrd="0" parTransId="{EFDD7AA1-CE6D-4DAE-A006-A48F62651F7D}" sibTransId="{EAA467BD-7E67-4E63-841E-1141B6CA2872}"/>
    <dgm:cxn modelId="{3B3A4033-91B6-4651-849D-C1EE9494A415}" type="presOf" srcId="{BD77BD33-EC30-46AC-BD24-401E734F8176}" destId="{C1C788E7-40FA-4439-878F-2CC8367B8F22}" srcOrd="0" destOrd="0" presId="urn:microsoft.com/office/officeart/2008/layout/VerticalCurvedList"/>
    <dgm:cxn modelId="{62C63869-0694-4175-851B-A15176CAA5F3}" srcId="{BD77BD33-EC30-46AC-BD24-401E734F8176}" destId="{FFF60420-B008-4E57-9B7A-8B5C4B8F1F0F}" srcOrd="2" destOrd="0" parTransId="{F58F1996-42CF-41B9-87C6-9B7541547FDC}" sibTransId="{893D8247-1D02-4E45-A80D-A06E4F50304F}"/>
    <dgm:cxn modelId="{A69E3987-9B80-4103-A19E-5090F1A20AE9}" type="presOf" srcId="{1B81C372-925C-46FC-96B1-2F1AAF945560}" destId="{AD2F74AD-5B6A-4346-8349-090AC68FEE9A}" srcOrd="0" destOrd="0" presId="urn:microsoft.com/office/officeart/2008/layout/VerticalCurvedList"/>
    <dgm:cxn modelId="{27E044B7-6DA3-41AE-91C5-4124E7D1B7D5}" type="presOf" srcId="{D44B0D79-7F04-44B9-9C7C-CD28C17613D0}" destId="{EE2EA9E0-CBE5-43E4-BB02-325D168626A4}" srcOrd="0" destOrd="0" presId="urn:microsoft.com/office/officeart/2008/layout/VerticalCurvedList"/>
    <dgm:cxn modelId="{F5ABE5B7-449B-46C8-BE46-F3A4F660E09A}" srcId="{BD77BD33-EC30-46AC-BD24-401E734F8176}" destId="{D44B0D79-7F04-44B9-9C7C-CD28C17613D0}" srcOrd="0" destOrd="0" parTransId="{CBC678DE-E0F6-4248-85B7-DD8409BBE0F4}" sibTransId="{CB2F3BEF-FA31-40CA-87C5-7058F5D23E9E}"/>
    <dgm:cxn modelId="{515F73BE-0876-4821-81BD-362967BA7243}" type="presOf" srcId="{FFF60420-B008-4E57-9B7A-8B5C4B8F1F0F}" destId="{46297F79-2755-4E7F-87B4-88629DD167EF}" srcOrd="0" destOrd="0" presId="urn:microsoft.com/office/officeart/2008/layout/VerticalCurvedList"/>
    <dgm:cxn modelId="{184A32C5-9C7D-4FEF-947F-7A0B3DCB90D4}" type="presOf" srcId="{CB2F3BEF-FA31-40CA-87C5-7058F5D23E9E}" destId="{C7661E35-6C55-4B51-BE17-D9D67599F310}" srcOrd="0" destOrd="0" presId="urn:microsoft.com/office/officeart/2008/layout/VerticalCurvedList"/>
    <dgm:cxn modelId="{9EA14DE7-2001-43F9-B8C3-DF9C2257522E}" type="presParOf" srcId="{C1C788E7-40FA-4439-878F-2CC8367B8F22}" destId="{0B7B7FCB-7340-4C8C-9CEC-44D83247E09F}" srcOrd="0" destOrd="0" presId="urn:microsoft.com/office/officeart/2008/layout/VerticalCurvedList"/>
    <dgm:cxn modelId="{A5D2100C-23AF-4537-A213-8DEF49AA998F}" type="presParOf" srcId="{0B7B7FCB-7340-4C8C-9CEC-44D83247E09F}" destId="{8D39F2BC-8176-4C61-8E04-72E8B55182E0}" srcOrd="0" destOrd="0" presId="urn:microsoft.com/office/officeart/2008/layout/VerticalCurvedList"/>
    <dgm:cxn modelId="{60EB1EBD-90AD-4D62-911F-21391F981FF8}" type="presParOf" srcId="{8D39F2BC-8176-4C61-8E04-72E8B55182E0}" destId="{09BAB6D9-5BBE-46FE-9243-AD21CFADB3C1}" srcOrd="0" destOrd="0" presId="urn:microsoft.com/office/officeart/2008/layout/VerticalCurvedList"/>
    <dgm:cxn modelId="{70C6A1CC-C5DB-4395-B074-7411809DD664}" type="presParOf" srcId="{8D39F2BC-8176-4C61-8E04-72E8B55182E0}" destId="{C7661E35-6C55-4B51-BE17-D9D67599F310}" srcOrd="1" destOrd="0" presId="urn:microsoft.com/office/officeart/2008/layout/VerticalCurvedList"/>
    <dgm:cxn modelId="{221279E6-8D30-49CE-8659-CED2A1958621}" type="presParOf" srcId="{8D39F2BC-8176-4C61-8E04-72E8B55182E0}" destId="{7DF117A4-BB7B-4C63-B83D-1D769ED77955}" srcOrd="2" destOrd="0" presId="urn:microsoft.com/office/officeart/2008/layout/VerticalCurvedList"/>
    <dgm:cxn modelId="{C11E5688-80AB-41F5-95AF-A3441905AB0A}" type="presParOf" srcId="{8D39F2BC-8176-4C61-8E04-72E8B55182E0}" destId="{79FA0555-FEE1-4173-AD86-0A4FAA4240E0}" srcOrd="3" destOrd="0" presId="urn:microsoft.com/office/officeart/2008/layout/VerticalCurvedList"/>
    <dgm:cxn modelId="{414E7D10-7E6D-448F-8AF6-D20C37DC0DEC}" type="presParOf" srcId="{0B7B7FCB-7340-4C8C-9CEC-44D83247E09F}" destId="{EE2EA9E0-CBE5-43E4-BB02-325D168626A4}" srcOrd="1" destOrd="0" presId="urn:microsoft.com/office/officeart/2008/layout/VerticalCurvedList"/>
    <dgm:cxn modelId="{63064430-D5E4-4125-8A2E-055B90378C24}" type="presParOf" srcId="{0B7B7FCB-7340-4C8C-9CEC-44D83247E09F}" destId="{F906E761-2B35-4D8A-8B73-C29A5CF5CBDF}" srcOrd="2" destOrd="0" presId="urn:microsoft.com/office/officeart/2008/layout/VerticalCurvedList"/>
    <dgm:cxn modelId="{3E90BECD-3ED0-4497-B990-75625CDEA8B7}" type="presParOf" srcId="{F906E761-2B35-4D8A-8B73-C29A5CF5CBDF}" destId="{27878C57-BBF6-4C22-88FA-1C3D4933722D}" srcOrd="0" destOrd="0" presId="urn:microsoft.com/office/officeart/2008/layout/VerticalCurvedList"/>
    <dgm:cxn modelId="{E3C1D84C-FDD4-4CAD-A0D5-EB67777F07FA}" type="presParOf" srcId="{0B7B7FCB-7340-4C8C-9CEC-44D83247E09F}" destId="{AD2F74AD-5B6A-4346-8349-090AC68FEE9A}" srcOrd="3" destOrd="0" presId="urn:microsoft.com/office/officeart/2008/layout/VerticalCurvedList"/>
    <dgm:cxn modelId="{F284A45B-A820-4966-8D75-55F296D2955A}" type="presParOf" srcId="{0B7B7FCB-7340-4C8C-9CEC-44D83247E09F}" destId="{EC0276CD-B669-4245-86BE-66420155BEF4}" srcOrd="4" destOrd="0" presId="urn:microsoft.com/office/officeart/2008/layout/VerticalCurvedList"/>
    <dgm:cxn modelId="{DC8D7196-2049-4ED4-8420-4953330DA0A7}" type="presParOf" srcId="{EC0276CD-B669-4245-86BE-66420155BEF4}" destId="{E63EBB38-5984-4F74-98F1-254621592311}" srcOrd="0" destOrd="0" presId="urn:microsoft.com/office/officeart/2008/layout/VerticalCurvedList"/>
    <dgm:cxn modelId="{0BE6CD36-F713-4670-8C52-E86D77C01A88}" type="presParOf" srcId="{0B7B7FCB-7340-4C8C-9CEC-44D83247E09F}" destId="{46297F79-2755-4E7F-87B4-88629DD167EF}" srcOrd="5" destOrd="0" presId="urn:microsoft.com/office/officeart/2008/layout/VerticalCurvedList"/>
    <dgm:cxn modelId="{0917D814-F178-4633-9370-5D39485E5431}" type="presParOf" srcId="{0B7B7FCB-7340-4C8C-9CEC-44D83247E09F}" destId="{00F75627-8B37-47AF-A999-4F6E49849E6B}" srcOrd="6" destOrd="0" presId="urn:microsoft.com/office/officeart/2008/layout/VerticalCurvedList"/>
    <dgm:cxn modelId="{5F6E4A7F-75EC-4A8B-8694-775BA0D1AFC4}" type="presParOf" srcId="{00F75627-8B37-47AF-A999-4F6E49849E6B}" destId="{D13D7DA6-9D1E-4150-A6AE-C6ABC36166D5}"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77BD33-EC30-46AC-BD24-401E734F8176}" type="doc">
      <dgm:prSet loTypeId="urn:microsoft.com/office/officeart/2008/layout/VerticalCurvedList" loCatId="list" qsTypeId="urn:microsoft.com/office/officeart/2005/8/quickstyle/simple5" qsCatId="simple" csTypeId="urn:microsoft.com/office/officeart/2005/8/colors/colorful1" csCatId="colorful" phldr="1"/>
      <dgm:spPr/>
      <dgm:t>
        <a:bodyPr/>
        <a:lstStyle/>
        <a:p>
          <a:endParaRPr lang="uk-UA"/>
        </a:p>
      </dgm:t>
    </dgm:pt>
    <dgm:pt modelId="{D44B0D79-7F04-44B9-9C7C-CD28C17613D0}">
      <dgm:prSet phldrT="[Текст]" custT="1"/>
      <dgm:spPr/>
      <dgm:t>
        <a:bodyPr/>
        <a:lstStyle/>
        <a:p>
          <a:r>
            <a:rPr lang="uk-UA" sz="2200" i="1" noProof="0" dirty="0"/>
            <a:t>Різке збільшення </a:t>
          </a:r>
          <a:r>
            <a:rPr lang="uk-UA" sz="2200" i="1" noProof="0" dirty="0" err="1"/>
            <a:t>потужностей</a:t>
          </a:r>
          <a:r>
            <a:rPr lang="uk-UA" sz="2200" i="1" noProof="0" dirty="0"/>
            <a:t> сучасних комп’ютерів</a:t>
          </a:r>
        </a:p>
      </dgm:t>
    </dgm:pt>
    <dgm:pt modelId="{CBC678DE-E0F6-4248-85B7-DD8409BBE0F4}" type="parTrans" cxnId="{F5ABE5B7-449B-46C8-BE46-F3A4F660E09A}">
      <dgm:prSet/>
      <dgm:spPr/>
      <dgm:t>
        <a:bodyPr/>
        <a:lstStyle/>
        <a:p>
          <a:endParaRPr lang="uk-UA" i="1"/>
        </a:p>
      </dgm:t>
    </dgm:pt>
    <dgm:pt modelId="{CB2F3BEF-FA31-40CA-87C5-7058F5D23E9E}" type="sibTrans" cxnId="{F5ABE5B7-449B-46C8-BE46-F3A4F660E09A}">
      <dgm:prSet/>
      <dgm:spPr/>
      <dgm:t>
        <a:bodyPr/>
        <a:lstStyle/>
        <a:p>
          <a:endParaRPr lang="uk-UA" i="1"/>
        </a:p>
      </dgm:t>
    </dgm:pt>
    <dgm:pt modelId="{1B81C372-925C-46FC-96B1-2F1AAF945560}">
      <dgm:prSet phldrT="[Текст]" custT="1"/>
      <dgm:spPr>
        <a:solidFill>
          <a:srgbClr val="7030A0"/>
        </a:solidFill>
      </dgm:spPr>
      <dgm:t>
        <a:bodyPr/>
        <a:lstStyle/>
        <a:p>
          <a:r>
            <a:rPr lang="uk-UA" sz="2200" i="1" noProof="0" dirty="0"/>
            <a:t>Збільшення обсягів інформації, які накопичуються, зберігаються та обробляються</a:t>
          </a:r>
        </a:p>
      </dgm:t>
    </dgm:pt>
    <dgm:pt modelId="{EFDD7AA1-CE6D-4DAE-A006-A48F62651F7D}" type="parTrans" cxnId="{A6441D21-127F-4A5A-946F-CDEE8A3F4D19}">
      <dgm:prSet/>
      <dgm:spPr/>
      <dgm:t>
        <a:bodyPr/>
        <a:lstStyle/>
        <a:p>
          <a:endParaRPr lang="uk-UA" i="1"/>
        </a:p>
      </dgm:t>
    </dgm:pt>
    <dgm:pt modelId="{EAA467BD-7E67-4E63-841E-1141B6CA2872}" type="sibTrans" cxnId="{A6441D21-127F-4A5A-946F-CDEE8A3F4D19}">
      <dgm:prSet/>
      <dgm:spPr/>
      <dgm:t>
        <a:bodyPr/>
        <a:lstStyle/>
        <a:p>
          <a:endParaRPr lang="uk-UA" i="1"/>
        </a:p>
      </dgm:t>
    </dgm:pt>
    <dgm:pt modelId="{FFF60420-B008-4E57-9B7A-8B5C4B8F1F0F}">
      <dgm:prSet phldrT="[Текст]" custT="1"/>
      <dgm:spPr/>
      <dgm:t>
        <a:bodyPr/>
        <a:lstStyle/>
        <a:p>
          <a:r>
            <a:rPr lang="uk-UA" sz="2200" i="1" noProof="0" dirty="0">
              <a:solidFill>
                <a:srgbClr val="002060"/>
              </a:solidFill>
            </a:rPr>
            <a:t>Зосередження в єдиних базах даних інформації різного призначення і приналежності</a:t>
          </a:r>
        </a:p>
      </dgm:t>
    </dgm:pt>
    <dgm:pt modelId="{F58F1996-42CF-41B9-87C6-9B7541547FDC}" type="parTrans" cxnId="{62C63869-0694-4175-851B-A15176CAA5F3}">
      <dgm:prSet/>
      <dgm:spPr/>
      <dgm:t>
        <a:bodyPr/>
        <a:lstStyle/>
        <a:p>
          <a:endParaRPr lang="uk-UA" i="1"/>
        </a:p>
      </dgm:t>
    </dgm:pt>
    <dgm:pt modelId="{893D8247-1D02-4E45-A80D-A06E4F50304F}" type="sibTrans" cxnId="{62C63869-0694-4175-851B-A15176CAA5F3}">
      <dgm:prSet/>
      <dgm:spPr/>
      <dgm:t>
        <a:bodyPr/>
        <a:lstStyle/>
        <a:p>
          <a:endParaRPr lang="uk-UA" i="1"/>
        </a:p>
      </dgm:t>
    </dgm:pt>
    <dgm:pt modelId="{574467BF-CB95-4D99-A5FA-460B08A3B1CD}">
      <dgm:prSet phldrT="[Текст]" custT="1"/>
      <dgm:spPr/>
      <dgm:t>
        <a:bodyPr/>
        <a:lstStyle/>
        <a:p>
          <a:r>
            <a:rPr lang="uk-UA" sz="2200" i="1" noProof="0" dirty="0"/>
            <a:t>Стрімкий розвиток спектра програмних засобів, що не задовольняють елементарним вимогам безпеки</a:t>
          </a:r>
        </a:p>
      </dgm:t>
    </dgm:pt>
    <dgm:pt modelId="{0F061BA2-5564-42A8-83BD-2FAEFB9E7F8C}" type="parTrans" cxnId="{30A8916B-4F0E-4CFD-BBDB-2B015C36E62E}">
      <dgm:prSet/>
      <dgm:spPr/>
      <dgm:t>
        <a:bodyPr/>
        <a:lstStyle/>
        <a:p>
          <a:endParaRPr lang="uk-UA" i="1"/>
        </a:p>
      </dgm:t>
    </dgm:pt>
    <dgm:pt modelId="{583EE810-A9FA-4532-AC5C-F17662F9099C}" type="sibTrans" cxnId="{30A8916B-4F0E-4CFD-BBDB-2B015C36E62E}">
      <dgm:prSet/>
      <dgm:spPr/>
      <dgm:t>
        <a:bodyPr/>
        <a:lstStyle/>
        <a:p>
          <a:endParaRPr lang="uk-UA" i="1"/>
        </a:p>
      </dgm:t>
    </dgm:pt>
    <dgm:pt modelId="{9F5EE445-7A33-4127-8BC1-059962E1C614}">
      <dgm:prSet phldrT="[Текст]" custT="1"/>
      <dgm:spPr>
        <a:solidFill>
          <a:srgbClr val="008000"/>
        </a:solidFill>
      </dgm:spPr>
      <dgm:t>
        <a:bodyPr/>
        <a:lstStyle/>
        <a:p>
          <a:r>
            <a:rPr lang="uk-UA" sz="2200" i="1" noProof="0" dirty="0"/>
            <a:t>Розширення мережевих технологій, зв’язок локальних мереж віддалених офісів через мережу Інтернет</a:t>
          </a:r>
        </a:p>
      </dgm:t>
    </dgm:pt>
    <dgm:pt modelId="{475F9FE2-DE50-4ED5-94D7-25AAC6560F43}" type="parTrans" cxnId="{4C67BFCF-DF16-4FDF-B4C8-8AE80FFCF06F}">
      <dgm:prSet/>
      <dgm:spPr/>
      <dgm:t>
        <a:bodyPr/>
        <a:lstStyle/>
        <a:p>
          <a:endParaRPr lang="uk-UA" i="1"/>
        </a:p>
      </dgm:t>
    </dgm:pt>
    <dgm:pt modelId="{F0BBC386-8CAE-4059-9B98-893DE28D7BE6}" type="sibTrans" cxnId="{4C67BFCF-DF16-4FDF-B4C8-8AE80FFCF06F}">
      <dgm:prSet/>
      <dgm:spPr/>
      <dgm:t>
        <a:bodyPr/>
        <a:lstStyle/>
        <a:p>
          <a:endParaRPr lang="uk-UA" i="1"/>
        </a:p>
      </dgm:t>
    </dgm:pt>
    <dgm:pt modelId="{C1C788E7-40FA-4439-878F-2CC8367B8F22}" type="pres">
      <dgm:prSet presAssocID="{BD77BD33-EC30-46AC-BD24-401E734F8176}" presName="Name0" presStyleCnt="0">
        <dgm:presLayoutVars>
          <dgm:chMax val="7"/>
          <dgm:chPref val="7"/>
          <dgm:dir/>
        </dgm:presLayoutVars>
      </dgm:prSet>
      <dgm:spPr/>
    </dgm:pt>
    <dgm:pt modelId="{0B7B7FCB-7340-4C8C-9CEC-44D83247E09F}" type="pres">
      <dgm:prSet presAssocID="{BD77BD33-EC30-46AC-BD24-401E734F8176}" presName="Name1" presStyleCnt="0"/>
      <dgm:spPr/>
    </dgm:pt>
    <dgm:pt modelId="{8D39F2BC-8176-4C61-8E04-72E8B55182E0}" type="pres">
      <dgm:prSet presAssocID="{BD77BD33-EC30-46AC-BD24-401E734F8176}" presName="cycle" presStyleCnt="0"/>
      <dgm:spPr/>
    </dgm:pt>
    <dgm:pt modelId="{09BAB6D9-5BBE-46FE-9243-AD21CFADB3C1}" type="pres">
      <dgm:prSet presAssocID="{BD77BD33-EC30-46AC-BD24-401E734F8176}" presName="srcNode" presStyleLbl="node1" presStyleIdx="0" presStyleCnt="5"/>
      <dgm:spPr/>
    </dgm:pt>
    <dgm:pt modelId="{C7661E35-6C55-4B51-BE17-D9D67599F310}" type="pres">
      <dgm:prSet presAssocID="{BD77BD33-EC30-46AC-BD24-401E734F8176}" presName="conn" presStyleLbl="parChTrans1D2" presStyleIdx="0" presStyleCnt="1"/>
      <dgm:spPr/>
    </dgm:pt>
    <dgm:pt modelId="{7DF117A4-BB7B-4C63-B83D-1D769ED77955}" type="pres">
      <dgm:prSet presAssocID="{BD77BD33-EC30-46AC-BD24-401E734F8176}" presName="extraNode" presStyleLbl="node1" presStyleIdx="0" presStyleCnt="5"/>
      <dgm:spPr/>
    </dgm:pt>
    <dgm:pt modelId="{79FA0555-FEE1-4173-AD86-0A4FAA4240E0}" type="pres">
      <dgm:prSet presAssocID="{BD77BD33-EC30-46AC-BD24-401E734F8176}" presName="dstNode" presStyleLbl="node1" presStyleIdx="0" presStyleCnt="5"/>
      <dgm:spPr/>
    </dgm:pt>
    <dgm:pt modelId="{EE2EA9E0-CBE5-43E4-BB02-325D168626A4}" type="pres">
      <dgm:prSet presAssocID="{D44B0D79-7F04-44B9-9C7C-CD28C17613D0}" presName="text_1" presStyleLbl="node1" presStyleIdx="0" presStyleCnt="5" custScaleY="132648">
        <dgm:presLayoutVars>
          <dgm:bulletEnabled val="1"/>
        </dgm:presLayoutVars>
      </dgm:prSet>
      <dgm:spPr/>
    </dgm:pt>
    <dgm:pt modelId="{F906E761-2B35-4D8A-8B73-C29A5CF5CBDF}" type="pres">
      <dgm:prSet presAssocID="{D44B0D79-7F04-44B9-9C7C-CD28C17613D0}" presName="accent_1" presStyleCnt="0"/>
      <dgm:spPr/>
    </dgm:pt>
    <dgm:pt modelId="{27878C57-BBF6-4C22-88FA-1C3D4933722D}" type="pres">
      <dgm:prSet presAssocID="{D44B0D79-7F04-44B9-9C7C-CD28C17613D0}" presName="accentRepeatNode" presStyleLbl="solidFgAcc1" presStyleIdx="0" presStyleCnt="5"/>
      <dgm:spPr/>
    </dgm:pt>
    <dgm:pt modelId="{AD2F74AD-5B6A-4346-8349-090AC68FEE9A}" type="pres">
      <dgm:prSet presAssocID="{1B81C372-925C-46FC-96B1-2F1AAF945560}" presName="text_2" presStyleLbl="node1" presStyleIdx="1" presStyleCnt="5" custScaleY="132648">
        <dgm:presLayoutVars>
          <dgm:bulletEnabled val="1"/>
        </dgm:presLayoutVars>
      </dgm:prSet>
      <dgm:spPr/>
    </dgm:pt>
    <dgm:pt modelId="{EC0276CD-B669-4245-86BE-66420155BEF4}" type="pres">
      <dgm:prSet presAssocID="{1B81C372-925C-46FC-96B1-2F1AAF945560}" presName="accent_2" presStyleCnt="0"/>
      <dgm:spPr/>
    </dgm:pt>
    <dgm:pt modelId="{E63EBB38-5984-4F74-98F1-254621592311}" type="pres">
      <dgm:prSet presAssocID="{1B81C372-925C-46FC-96B1-2F1AAF945560}" presName="accentRepeatNode" presStyleLbl="solidFgAcc1" presStyleIdx="1" presStyleCnt="5"/>
      <dgm:spPr/>
    </dgm:pt>
    <dgm:pt modelId="{46297F79-2755-4E7F-87B4-88629DD167EF}" type="pres">
      <dgm:prSet presAssocID="{FFF60420-B008-4E57-9B7A-8B5C4B8F1F0F}" presName="text_3" presStyleLbl="node1" presStyleIdx="2" presStyleCnt="5" custScaleY="132648">
        <dgm:presLayoutVars>
          <dgm:bulletEnabled val="1"/>
        </dgm:presLayoutVars>
      </dgm:prSet>
      <dgm:spPr/>
    </dgm:pt>
    <dgm:pt modelId="{00F75627-8B37-47AF-A999-4F6E49849E6B}" type="pres">
      <dgm:prSet presAssocID="{FFF60420-B008-4E57-9B7A-8B5C4B8F1F0F}" presName="accent_3" presStyleCnt="0"/>
      <dgm:spPr/>
    </dgm:pt>
    <dgm:pt modelId="{D13D7DA6-9D1E-4150-A6AE-C6ABC36166D5}" type="pres">
      <dgm:prSet presAssocID="{FFF60420-B008-4E57-9B7A-8B5C4B8F1F0F}" presName="accentRepeatNode" presStyleLbl="solidFgAcc1" presStyleIdx="2" presStyleCnt="5"/>
      <dgm:spPr/>
    </dgm:pt>
    <dgm:pt modelId="{E97A966C-ADE1-481C-9602-29D743F1F5D5}" type="pres">
      <dgm:prSet presAssocID="{574467BF-CB95-4D99-A5FA-460B08A3B1CD}" presName="text_4" presStyleLbl="node1" presStyleIdx="3" presStyleCnt="5" custScaleY="132648">
        <dgm:presLayoutVars>
          <dgm:bulletEnabled val="1"/>
        </dgm:presLayoutVars>
      </dgm:prSet>
      <dgm:spPr/>
    </dgm:pt>
    <dgm:pt modelId="{9E25BE06-63B3-417D-8D1F-AE7788C8D10B}" type="pres">
      <dgm:prSet presAssocID="{574467BF-CB95-4D99-A5FA-460B08A3B1CD}" presName="accent_4" presStyleCnt="0"/>
      <dgm:spPr/>
    </dgm:pt>
    <dgm:pt modelId="{AA2029A9-878F-42BF-A694-5944B1AD983E}" type="pres">
      <dgm:prSet presAssocID="{574467BF-CB95-4D99-A5FA-460B08A3B1CD}" presName="accentRepeatNode" presStyleLbl="solidFgAcc1" presStyleIdx="3" presStyleCnt="5"/>
      <dgm:spPr/>
    </dgm:pt>
    <dgm:pt modelId="{A75E9348-9280-4796-BDCC-B84F04B5A654}" type="pres">
      <dgm:prSet presAssocID="{9F5EE445-7A33-4127-8BC1-059962E1C614}" presName="text_5" presStyleLbl="node1" presStyleIdx="4" presStyleCnt="5" custScaleY="132648">
        <dgm:presLayoutVars>
          <dgm:bulletEnabled val="1"/>
        </dgm:presLayoutVars>
      </dgm:prSet>
      <dgm:spPr/>
    </dgm:pt>
    <dgm:pt modelId="{A3EEC0C6-EE50-4B2B-A384-D5DAA61F2CD8}" type="pres">
      <dgm:prSet presAssocID="{9F5EE445-7A33-4127-8BC1-059962E1C614}" presName="accent_5" presStyleCnt="0"/>
      <dgm:spPr/>
    </dgm:pt>
    <dgm:pt modelId="{0589A8B4-BF53-4D85-9C3C-5A5EA39FC1AC}" type="pres">
      <dgm:prSet presAssocID="{9F5EE445-7A33-4127-8BC1-059962E1C614}" presName="accentRepeatNode" presStyleLbl="solidFgAcc1" presStyleIdx="4" presStyleCnt="5"/>
      <dgm:spPr/>
    </dgm:pt>
  </dgm:ptLst>
  <dgm:cxnLst>
    <dgm:cxn modelId="{A6441D21-127F-4A5A-946F-CDEE8A3F4D19}" srcId="{BD77BD33-EC30-46AC-BD24-401E734F8176}" destId="{1B81C372-925C-46FC-96B1-2F1AAF945560}" srcOrd="1" destOrd="0" parTransId="{EFDD7AA1-CE6D-4DAE-A006-A48F62651F7D}" sibTransId="{EAA467BD-7E67-4E63-841E-1141B6CA2872}"/>
    <dgm:cxn modelId="{3B3A4033-91B6-4651-849D-C1EE9494A415}" type="presOf" srcId="{BD77BD33-EC30-46AC-BD24-401E734F8176}" destId="{C1C788E7-40FA-4439-878F-2CC8367B8F22}" srcOrd="0" destOrd="0" presId="urn:microsoft.com/office/officeart/2008/layout/VerticalCurvedList"/>
    <dgm:cxn modelId="{BAD4A83F-B957-40AA-B010-2259AF131FBB}" type="presOf" srcId="{9F5EE445-7A33-4127-8BC1-059962E1C614}" destId="{A75E9348-9280-4796-BDCC-B84F04B5A654}" srcOrd="0" destOrd="0" presId="urn:microsoft.com/office/officeart/2008/layout/VerticalCurvedList"/>
    <dgm:cxn modelId="{62C63869-0694-4175-851B-A15176CAA5F3}" srcId="{BD77BD33-EC30-46AC-BD24-401E734F8176}" destId="{FFF60420-B008-4E57-9B7A-8B5C4B8F1F0F}" srcOrd="2" destOrd="0" parTransId="{F58F1996-42CF-41B9-87C6-9B7541547FDC}" sibTransId="{893D8247-1D02-4E45-A80D-A06E4F50304F}"/>
    <dgm:cxn modelId="{30A8916B-4F0E-4CFD-BBDB-2B015C36E62E}" srcId="{BD77BD33-EC30-46AC-BD24-401E734F8176}" destId="{574467BF-CB95-4D99-A5FA-460B08A3B1CD}" srcOrd="3" destOrd="0" parTransId="{0F061BA2-5564-42A8-83BD-2FAEFB9E7F8C}" sibTransId="{583EE810-A9FA-4532-AC5C-F17662F9099C}"/>
    <dgm:cxn modelId="{59BCDC85-CEE0-4294-9FB0-6B609471D905}" type="presOf" srcId="{574467BF-CB95-4D99-A5FA-460B08A3B1CD}" destId="{E97A966C-ADE1-481C-9602-29D743F1F5D5}" srcOrd="0" destOrd="0" presId="urn:microsoft.com/office/officeart/2008/layout/VerticalCurvedList"/>
    <dgm:cxn modelId="{A69E3987-9B80-4103-A19E-5090F1A20AE9}" type="presOf" srcId="{1B81C372-925C-46FC-96B1-2F1AAF945560}" destId="{AD2F74AD-5B6A-4346-8349-090AC68FEE9A}" srcOrd="0" destOrd="0" presId="urn:microsoft.com/office/officeart/2008/layout/VerticalCurvedList"/>
    <dgm:cxn modelId="{27E044B7-6DA3-41AE-91C5-4124E7D1B7D5}" type="presOf" srcId="{D44B0D79-7F04-44B9-9C7C-CD28C17613D0}" destId="{EE2EA9E0-CBE5-43E4-BB02-325D168626A4}" srcOrd="0" destOrd="0" presId="urn:microsoft.com/office/officeart/2008/layout/VerticalCurvedList"/>
    <dgm:cxn modelId="{F5ABE5B7-449B-46C8-BE46-F3A4F660E09A}" srcId="{BD77BD33-EC30-46AC-BD24-401E734F8176}" destId="{D44B0D79-7F04-44B9-9C7C-CD28C17613D0}" srcOrd="0" destOrd="0" parTransId="{CBC678DE-E0F6-4248-85B7-DD8409BBE0F4}" sibTransId="{CB2F3BEF-FA31-40CA-87C5-7058F5D23E9E}"/>
    <dgm:cxn modelId="{515F73BE-0876-4821-81BD-362967BA7243}" type="presOf" srcId="{FFF60420-B008-4E57-9B7A-8B5C4B8F1F0F}" destId="{46297F79-2755-4E7F-87B4-88629DD167EF}" srcOrd="0" destOrd="0" presId="urn:microsoft.com/office/officeart/2008/layout/VerticalCurvedList"/>
    <dgm:cxn modelId="{184A32C5-9C7D-4FEF-947F-7A0B3DCB90D4}" type="presOf" srcId="{CB2F3BEF-FA31-40CA-87C5-7058F5D23E9E}" destId="{C7661E35-6C55-4B51-BE17-D9D67599F310}" srcOrd="0" destOrd="0" presId="urn:microsoft.com/office/officeart/2008/layout/VerticalCurvedList"/>
    <dgm:cxn modelId="{4C67BFCF-DF16-4FDF-B4C8-8AE80FFCF06F}" srcId="{BD77BD33-EC30-46AC-BD24-401E734F8176}" destId="{9F5EE445-7A33-4127-8BC1-059962E1C614}" srcOrd="4" destOrd="0" parTransId="{475F9FE2-DE50-4ED5-94D7-25AAC6560F43}" sibTransId="{F0BBC386-8CAE-4059-9B98-893DE28D7BE6}"/>
    <dgm:cxn modelId="{9EA14DE7-2001-43F9-B8C3-DF9C2257522E}" type="presParOf" srcId="{C1C788E7-40FA-4439-878F-2CC8367B8F22}" destId="{0B7B7FCB-7340-4C8C-9CEC-44D83247E09F}" srcOrd="0" destOrd="0" presId="urn:microsoft.com/office/officeart/2008/layout/VerticalCurvedList"/>
    <dgm:cxn modelId="{A5D2100C-23AF-4537-A213-8DEF49AA998F}" type="presParOf" srcId="{0B7B7FCB-7340-4C8C-9CEC-44D83247E09F}" destId="{8D39F2BC-8176-4C61-8E04-72E8B55182E0}" srcOrd="0" destOrd="0" presId="urn:microsoft.com/office/officeart/2008/layout/VerticalCurvedList"/>
    <dgm:cxn modelId="{60EB1EBD-90AD-4D62-911F-21391F981FF8}" type="presParOf" srcId="{8D39F2BC-8176-4C61-8E04-72E8B55182E0}" destId="{09BAB6D9-5BBE-46FE-9243-AD21CFADB3C1}" srcOrd="0" destOrd="0" presId="urn:microsoft.com/office/officeart/2008/layout/VerticalCurvedList"/>
    <dgm:cxn modelId="{70C6A1CC-C5DB-4395-B074-7411809DD664}" type="presParOf" srcId="{8D39F2BC-8176-4C61-8E04-72E8B55182E0}" destId="{C7661E35-6C55-4B51-BE17-D9D67599F310}" srcOrd="1" destOrd="0" presId="urn:microsoft.com/office/officeart/2008/layout/VerticalCurvedList"/>
    <dgm:cxn modelId="{221279E6-8D30-49CE-8659-CED2A1958621}" type="presParOf" srcId="{8D39F2BC-8176-4C61-8E04-72E8B55182E0}" destId="{7DF117A4-BB7B-4C63-B83D-1D769ED77955}" srcOrd="2" destOrd="0" presId="urn:microsoft.com/office/officeart/2008/layout/VerticalCurvedList"/>
    <dgm:cxn modelId="{C11E5688-80AB-41F5-95AF-A3441905AB0A}" type="presParOf" srcId="{8D39F2BC-8176-4C61-8E04-72E8B55182E0}" destId="{79FA0555-FEE1-4173-AD86-0A4FAA4240E0}" srcOrd="3" destOrd="0" presId="urn:microsoft.com/office/officeart/2008/layout/VerticalCurvedList"/>
    <dgm:cxn modelId="{414E7D10-7E6D-448F-8AF6-D20C37DC0DEC}" type="presParOf" srcId="{0B7B7FCB-7340-4C8C-9CEC-44D83247E09F}" destId="{EE2EA9E0-CBE5-43E4-BB02-325D168626A4}" srcOrd="1" destOrd="0" presId="urn:microsoft.com/office/officeart/2008/layout/VerticalCurvedList"/>
    <dgm:cxn modelId="{63064430-D5E4-4125-8A2E-055B90378C24}" type="presParOf" srcId="{0B7B7FCB-7340-4C8C-9CEC-44D83247E09F}" destId="{F906E761-2B35-4D8A-8B73-C29A5CF5CBDF}" srcOrd="2" destOrd="0" presId="urn:microsoft.com/office/officeart/2008/layout/VerticalCurvedList"/>
    <dgm:cxn modelId="{3E90BECD-3ED0-4497-B990-75625CDEA8B7}" type="presParOf" srcId="{F906E761-2B35-4D8A-8B73-C29A5CF5CBDF}" destId="{27878C57-BBF6-4C22-88FA-1C3D4933722D}" srcOrd="0" destOrd="0" presId="urn:microsoft.com/office/officeart/2008/layout/VerticalCurvedList"/>
    <dgm:cxn modelId="{E3C1D84C-FDD4-4CAD-A0D5-EB67777F07FA}" type="presParOf" srcId="{0B7B7FCB-7340-4C8C-9CEC-44D83247E09F}" destId="{AD2F74AD-5B6A-4346-8349-090AC68FEE9A}" srcOrd="3" destOrd="0" presId="urn:microsoft.com/office/officeart/2008/layout/VerticalCurvedList"/>
    <dgm:cxn modelId="{F284A45B-A820-4966-8D75-55F296D2955A}" type="presParOf" srcId="{0B7B7FCB-7340-4C8C-9CEC-44D83247E09F}" destId="{EC0276CD-B669-4245-86BE-66420155BEF4}" srcOrd="4" destOrd="0" presId="urn:microsoft.com/office/officeart/2008/layout/VerticalCurvedList"/>
    <dgm:cxn modelId="{DC8D7196-2049-4ED4-8420-4953330DA0A7}" type="presParOf" srcId="{EC0276CD-B669-4245-86BE-66420155BEF4}" destId="{E63EBB38-5984-4F74-98F1-254621592311}" srcOrd="0" destOrd="0" presId="urn:microsoft.com/office/officeart/2008/layout/VerticalCurvedList"/>
    <dgm:cxn modelId="{0BE6CD36-F713-4670-8C52-E86D77C01A88}" type="presParOf" srcId="{0B7B7FCB-7340-4C8C-9CEC-44D83247E09F}" destId="{46297F79-2755-4E7F-87B4-88629DD167EF}" srcOrd="5" destOrd="0" presId="urn:microsoft.com/office/officeart/2008/layout/VerticalCurvedList"/>
    <dgm:cxn modelId="{0917D814-F178-4633-9370-5D39485E5431}" type="presParOf" srcId="{0B7B7FCB-7340-4C8C-9CEC-44D83247E09F}" destId="{00F75627-8B37-47AF-A999-4F6E49849E6B}" srcOrd="6" destOrd="0" presId="urn:microsoft.com/office/officeart/2008/layout/VerticalCurvedList"/>
    <dgm:cxn modelId="{5F6E4A7F-75EC-4A8B-8694-775BA0D1AFC4}" type="presParOf" srcId="{00F75627-8B37-47AF-A999-4F6E49849E6B}" destId="{D13D7DA6-9D1E-4150-A6AE-C6ABC36166D5}" srcOrd="0" destOrd="0" presId="urn:microsoft.com/office/officeart/2008/layout/VerticalCurvedList"/>
    <dgm:cxn modelId="{C6DCAC9D-4B18-405F-A389-72B125D12799}" type="presParOf" srcId="{0B7B7FCB-7340-4C8C-9CEC-44D83247E09F}" destId="{E97A966C-ADE1-481C-9602-29D743F1F5D5}" srcOrd="7" destOrd="0" presId="urn:microsoft.com/office/officeart/2008/layout/VerticalCurvedList"/>
    <dgm:cxn modelId="{0D6C2F8F-8724-4805-9FDC-89C02C7B9100}" type="presParOf" srcId="{0B7B7FCB-7340-4C8C-9CEC-44D83247E09F}" destId="{9E25BE06-63B3-417D-8D1F-AE7788C8D10B}" srcOrd="8" destOrd="0" presId="urn:microsoft.com/office/officeart/2008/layout/VerticalCurvedList"/>
    <dgm:cxn modelId="{29B03BE2-DC72-4FD3-BDDA-087524F92E93}" type="presParOf" srcId="{9E25BE06-63B3-417D-8D1F-AE7788C8D10B}" destId="{AA2029A9-878F-42BF-A694-5944B1AD983E}" srcOrd="0" destOrd="0" presId="urn:microsoft.com/office/officeart/2008/layout/VerticalCurvedList"/>
    <dgm:cxn modelId="{DCD04459-4A98-483D-B10A-E61E87A416CF}" type="presParOf" srcId="{0B7B7FCB-7340-4C8C-9CEC-44D83247E09F}" destId="{A75E9348-9280-4796-BDCC-B84F04B5A654}" srcOrd="9" destOrd="0" presId="urn:microsoft.com/office/officeart/2008/layout/VerticalCurvedList"/>
    <dgm:cxn modelId="{21EA59D5-F144-45AD-A2A3-427892853732}" type="presParOf" srcId="{0B7B7FCB-7340-4C8C-9CEC-44D83247E09F}" destId="{A3EEC0C6-EE50-4B2B-A384-D5DAA61F2CD8}" srcOrd="10" destOrd="0" presId="urn:microsoft.com/office/officeart/2008/layout/VerticalCurvedList"/>
    <dgm:cxn modelId="{2ECFC1B1-5399-416D-BE72-73A6533DDC7B}" type="presParOf" srcId="{A3EEC0C6-EE50-4B2B-A384-D5DAA61F2CD8}" destId="{0589A8B4-BF53-4D85-9C3C-5A5EA39FC1A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7D7F0C-8145-4477-80C5-6AEE7D9ADED9}">
      <dsp:nvSpPr>
        <dsp:cNvPr id="0" name=""/>
        <dsp:cNvSpPr/>
      </dsp:nvSpPr>
      <dsp:spPr>
        <a:xfrm>
          <a:off x="0" y="216346"/>
          <a:ext cx="2796807" cy="60633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i="0" kern="1200" dirty="0">
              <a:latin typeface="+mn-lt"/>
              <a:ea typeface="+mn-ea"/>
              <a:cs typeface="+mn-cs"/>
            </a:rPr>
            <a:t>Застосування</a:t>
          </a:r>
          <a:endParaRPr lang="ru-RU" sz="2800" b="1" i="0" kern="1200" dirty="0">
            <a:latin typeface="+mn-lt"/>
            <a:ea typeface="+mn-ea"/>
            <a:cs typeface="+mn-cs"/>
          </a:endParaRPr>
        </a:p>
      </dsp:txBody>
      <dsp:txXfrm>
        <a:off x="17759" y="234105"/>
        <a:ext cx="2761289" cy="570820"/>
      </dsp:txXfrm>
    </dsp:sp>
    <dsp:sp modelId="{D9EDE68C-F60F-4715-881C-D3BE8EF8A187}">
      <dsp:nvSpPr>
        <dsp:cNvPr id="0" name=""/>
        <dsp:cNvSpPr/>
      </dsp:nvSpPr>
      <dsp:spPr>
        <a:xfrm>
          <a:off x="279680" y="822684"/>
          <a:ext cx="281617" cy="482493"/>
        </a:xfrm>
        <a:custGeom>
          <a:avLst/>
          <a:gdLst/>
          <a:ahLst/>
          <a:cxnLst/>
          <a:rect l="0" t="0" r="0" b="0"/>
          <a:pathLst>
            <a:path>
              <a:moveTo>
                <a:pt x="0" y="0"/>
              </a:moveTo>
              <a:lnTo>
                <a:pt x="0" y="429026"/>
              </a:lnTo>
              <a:lnTo>
                <a:pt x="363511" y="42902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624F71-828B-49EA-AE69-BBF4F342DBB6}">
      <dsp:nvSpPr>
        <dsp:cNvPr id="0" name=""/>
        <dsp:cNvSpPr/>
      </dsp:nvSpPr>
      <dsp:spPr>
        <a:xfrm>
          <a:off x="561297" y="1002009"/>
          <a:ext cx="3465538"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Засобів прослуховування</a:t>
          </a:r>
          <a:endParaRPr lang="ru-RU" sz="2400" i="0" kern="1200" dirty="0">
            <a:latin typeface="+mn-lt"/>
            <a:ea typeface="+mn-ea"/>
            <a:cs typeface="+mn-cs"/>
          </a:endParaRPr>
        </a:p>
      </dsp:txBody>
      <dsp:txXfrm>
        <a:off x="579056" y="1019768"/>
        <a:ext cx="3430020" cy="570820"/>
      </dsp:txXfrm>
    </dsp:sp>
    <dsp:sp modelId="{8BB5863F-7309-4280-A125-11DB2D1F775C}">
      <dsp:nvSpPr>
        <dsp:cNvPr id="0" name=""/>
        <dsp:cNvSpPr/>
      </dsp:nvSpPr>
      <dsp:spPr>
        <a:xfrm>
          <a:off x="279680" y="822684"/>
          <a:ext cx="315251" cy="1207237"/>
        </a:xfrm>
        <a:custGeom>
          <a:avLst/>
          <a:gdLst/>
          <a:ahLst/>
          <a:cxnLst/>
          <a:rect l="0" t="0" r="0" b="0"/>
          <a:pathLst>
            <a:path>
              <a:moveTo>
                <a:pt x="0" y="0"/>
              </a:moveTo>
              <a:lnTo>
                <a:pt x="0" y="1111613"/>
              </a:lnTo>
              <a:lnTo>
                <a:pt x="395189" y="111161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CB8EF7-FAE2-47D4-B692-4F7268F3A7C6}">
      <dsp:nvSpPr>
        <dsp:cNvPr id="0" name=""/>
        <dsp:cNvSpPr/>
      </dsp:nvSpPr>
      <dsp:spPr>
        <a:xfrm>
          <a:off x="594932" y="1726753"/>
          <a:ext cx="3398472"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225883"/>
              <a:satOff val="8333"/>
              <a:lumOff val="-122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Підкуп осіб, конкуруючі фірми</a:t>
          </a:r>
          <a:endParaRPr lang="ru-RU" sz="2400" i="0" kern="1200" dirty="0">
            <a:latin typeface="+mn-lt"/>
            <a:ea typeface="+mn-ea"/>
            <a:cs typeface="+mn-cs"/>
          </a:endParaRPr>
        </a:p>
      </dsp:txBody>
      <dsp:txXfrm>
        <a:off x="612691" y="1744512"/>
        <a:ext cx="3362954" cy="570820"/>
      </dsp:txXfrm>
    </dsp:sp>
    <dsp:sp modelId="{E4586F3D-82E1-4C90-BEC9-A1E76FFF0085}">
      <dsp:nvSpPr>
        <dsp:cNvPr id="0" name=""/>
        <dsp:cNvSpPr/>
      </dsp:nvSpPr>
      <dsp:spPr>
        <a:xfrm>
          <a:off x="279680" y="822684"/>
          <a:ext cx="292540" cy="1889071"/>
        </a:xfrm>
        <a:custGeom>
          <a:avLst/>
          <a:gdLst/>
          <a:ahLst/>
          <a:cxnLst/>
          <a:rect l="0" t="0" r="0" b="0"/>
          <a:pathLst>
            <a:path>
              <a:moveTo>
                <a:pt x="0" y="0"/>
              </a:moveTo>
              <a:lnTo>
                <a:pt x="0" y="1753786"/>
              </a:lnTo>
              <a:lnTo>
                <a:pt x="373799" y="175378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8C265B-90CF-4ED1-94DC-932FEE533D14}">
      <dsp:nvSpPr>
        <dsp:cNvPr id="0" name=""/>
        <dsp:cNvSpPr/>
      </dsp:nvSpPr>
      <dsp:spPr>
        <a:xfrm>
          <a:off x="572221" y="2408586"/>
          <a:ext cx="3469962"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451767"/>
              <a:satOff val="16667"/>
              <a:lumOff val="-245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фотопристроїв</a:t>
          </a:r>
          <a:endParaRPr lang="ru-RU" sz="2400" i="0" kern="1200" dirty="0">
            <a:latin typeface="+mn-lt"/>
            <a:ea typeface="+mn-ea"/>
            <a:cs typeface="+mn-cs"/>
          </a:endParaRPr>
        </a:p>
      </dsp:txBody>
      <dsp:txXfrm>
        <a:off x="589980" y="2426345"/>
        <a:ext cx="3434444" cy="570820"/>
      </dsp:txXfrm>
    </dsp:sp>
    <dsp:sp modelId="{7AA3D688-820A-4CAA-AF39-1C16C35845B4}">
      <dsp:nvSpPr>
        <dsp:cNvPr id="0" name=""/>
        <dsp:cNvSpPr/>
      </dsp:nvSpPr>
      <dsp:spPr>
        <a:xfrm>
          <a:off x="279680" y="822684"/>
          <a:ext cx="298429" cy="2605023"/>
        </a:xfrm>
        <a:custGeom>
          <a:avLst/>
          <a:gdLst/>
          <a:ahLst/>
          <a:cxnLst/>
          <a:rect l="0" t="0" r="0" b="0"/>
          <a:pathLst>
            <a:path>
              <a:moveTo>
                <a:pt x="0" y="0"/>
              </a:moveTo>
              <a:lnTo>
                <a:pt x="0" y="2428092"/>
              </a:lnTo>
              <a:lnTo>
                <a:pt x="379346" y="242809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C3B9AC-DA63-4F3E-88D0-CD6FF521CACB}">
      <dsp:nvSpPr>
        <dsp:cNvPr id="0" name=""/>
        <dsp:cNvSpPr/>
      </dsp:nvSpPr>
      <dsp:spPr>
        <a:xfrm>
          <a:off x="578110" y="3124538"/>
          <a:ext cx="3508864"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677650"/>
              <a:satOff val="25000"/>
              <a:lumOff val="-367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відеоапаратури</a:t>
          </a:r>
          <a:endParaRPr lang="ru-RU" sz="2400" i="0" kern="1200" dirty="0">
            <a:latin typeface="+mn-lt"/>
            <a:ea typeface="+mn-ea"/>
            <a:cs typeface="+mn-cs"/>
          </a:endParaRPr>
        </a:p>
      </dsp:txBody>
      <dsp:txXfrm>
        <a:off x="595869" y="3142297"/>
        <a:ext cx="3473346" cy="570820"/>
      </dsp:txXfrm>
    </dsp:sp>
    <dsp:sp modelId="{BE09000E-AB8C-4BB2-9573-624CB9400BC4}">
      <dsp:nvSpPr>
        <dsp:cNvPr id="0" name=""/>
        <dsp:cNvSpPr/>
      </dsp:nvSpPr>
      <dsp:spPr>
        <a:xfrm>
          <a:off x="279680" y="822684"/>
          <a:ext cx="294830" cy="3315966"/>
        </a:xfrm>
        <a:custGeom>
          <a:avLst/>
          <a:gdLst/>
          <a:ahLst/>
          <a:cxnLst/>
          <a:rect l="0" t="0" r="0" b="0"/>
          <a:pathLst>
            <a:path>
              <a:moveTo>
                <a:pt x="0" y="0"/>
              </a:moveTo>
              <a:lnTo>
                <a:pt x="0" y="3097682"/>
              </a:lnTo>
              <a:lnTo>
                <a:pt x="375956" y="309768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986F50-C3D2-49F7-B2DE-653287CA46F8}">
      <dsp:nvSpPr>
        <dsp:cNvPr id="0" name=""/>
        <dsp:cNvSpPr/>
      </dsp:nvSpPr>
      <dsp:spPr>
        <a:xfrm>
          <a:off x="574511" y="3835482"/>
          <a:ext cx="3428934"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903533"/>
              <a:satOff val="33333"/>
              <a:lumOff val="-490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“троянських програм”</a:t>
          </a:r>
          <a:endParaRPr lang="ru-RU" sz="2400" i="0" kern="1200" dirty="0">
            <a:latin typeface="+mn-lt"/>
            <a:ea typeface="+mn-ea"/>
            <a:cs typeface="+mn-cs"/>
          </a:endParaRPr>
        </a:p>
      </dsp:txBody>
      <dsp:txXfrm>
        <a:off x="592270" y="3853241"/>
        <a:ext cx="3393416" cy="570820"/>
      </dsp:txXfrm>
    </dsp:sp>
    <dsp:sp modelId="{5CA13E63-00A0-42FC-9597-B812D1D8CF9D}">
      <dsp:nvSpPr>
        <dsp:cNvPr id="0" name=""/>
        <dsp:cNvSpPr/>
      </dsp:nvSpPr>
      <dsp:spPr>
        <a:xfrm>
          <a:off x="3797034" y="244086"/>
          <a:ext cx="2881489" cy="606338"/>
        </a:xfrm>
        <a:prstGeom prst="roundRect">
          <a:avLst>
            <a:gd name="adj" fmla="val 1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i="0" kern="1200">
              <a:latin typeface="+mn-lt"/>
              <a:ea typeface="+mn-ea"/>
              <a:cs typeface="+mn-cs"/>
            </a:rPr>
            <a:t>Використання</a:t>
          </a:r>
          <a:endParaRPr lang="ru-RU" sz="2800" b="1" i="0" kern="1200" dirty="0">
            <a:latin typeface="+mn-lt"/>
            <a:ea typeface="+mn-ea"/>
            <a:cs typeface="+mn-cs"/>
          </a:endParaRPr>
        </a:p>
      </dsp:txBody>
      <dsp:txXfrm>
        <a:off x="3814793" y="261845"/>
        <a:ext cx="2845971" cy="570820"/>
      </dsp:txXfrm>
    </dsp:sp>
    <dsp:sp modelId="{B37057A6-9D9C-4C00-A3B1-FC6683C9D888}">
      <dsp:nvSpPr>
        <dsp:cNvPr id="0" name=""/>
        <dsp:cNvSpPr/>
      </dsp:nvSpPr>
      <dsp:spPr>
        <a:xfrm>
          <a:off x="4085183" y="850424"/>
          <a:ext cx="288148" cy="454753"/>
        </a:xfrm>
        <a:custGeom>
          <a:avLst/>
          <a:gdLst/>
          <a:ahLst/>
          <a:cxnLst/>
          <a:rect l="0" t="0" r="0" b="0"/>
          <a:pathLst>
            <a:path>
              <a:moveTo>
                <a:pt x="0" y="0"/>
              </a:moveTo>
              <a:lnTo>
                <a:pt x="0" y="428301"/>
              </a:lnTo>
              <a:lnTo>
                <a:pt x="186102" y="42830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BBA4F4-B1AF-49F4-9D0D-6537C9BC87C8}">
      <dsp:nvSpPr>
        <dsp:cNvPr id="0" name=""/>
        <dsp:cNvSpPr/>
      </dsp:nvSpPr>
      <dsp:spPr>
        <a:xfrm>
          <a:off x="4373331" y="1002009"/>
          <a:ext cx="3141453"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129416"/>
              <a:satOff val="41667"/>
              <a:lumOff val="-612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Недоліків мови програмування</a:t>
          </a:r>
          <a:endParaRPr lang="ru-RU" sz="2400" i="0" kern="1200" dirty="0">
            <a:latin typeface="+mn-lt"/>
            <a:ea typeface="+mn-ea"/>
            <a:cs typeface="+mn-cs"/>
          </a:endParaRPr>
        </a:p>
      </dsp:txBody>
      <dsp:txXfrm>
        <a:off x="4391090" y="1019768"/>
        <a:ext cx="3105935" cy="570820"/>
      </dsp:txXfrm>
    </dsp:sp>
    <dsp:sp modelId="{F7312A0D-EF0E-4131-8485-E6F9A10CCD2A}">
      <dsp:nvSpPr>
        <dsp:cNvPr id="0" name=""/>
        <dsp:cNvSpPr/>
      </dsp:nvSpPr>
      <dsp:spPr>
        <a:xfrm>
          <a:off x="4085183" y="850424"/>
          <a:ext cx="288148" cy="1323969"/>
        </a:xfrm>
        <a:custGeom>
          <a:avLst/>
          <a:gdLst/>
          <a:ahLst/>
          <a:cxnLst/>
          <a:rect l="0" t="0" r="0" b="0"/>
          <a:pathLst>
            <a:path>
              <a:moveTo>
                <a:pt x="0" y="0"/>
              </a:moveTo>
              <a:lnTo>
                <a:pt x="0" y="1246956"/>
              </a:lnTo>
              <a:lnTo>
                <a:pt x="186102" y="124695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059472-66CC-4227-81C1-C87773F0AADD}">
      <dsp:nvSpPr>
        <dsp:cNvPr id="0" name=""/>
        <dsp:cNvSpPr/>
      </dsp:nvSpPr>
      <dsp:spPr>
        <a:xfrm>
          <a:off x="4373331" y="1759932"/>
          <a:ext cx="3240320" cy="828925"/>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355300"/>
              <a:satOff val="50000"/>
              <a:lumOff val="-735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Переваги електро-магнітного випромінювання</a:t>
          </a:r>
          <a:endParaRPr lang="ru-RU" sz="2400" i="0" kern="1200" dirty="0">
            <a:latin typeface="+mn-lt"/>
            <a:ea typeface="+mn-ea"/>
            <a:cs typeface="+mn-cs"/>
          </a:endParaRPr>
        </a:p>
      </dsp:txBody>
      <dsp:txXfrm>
        <a:off x="4397609" y="1784210"/>
        <a:ext cx="3191764" cy="780369"/>
      </dsp:txXfrm>
    </dsp:sp>
    <dsp:sp modelId="{6D7D9CE8-1E69-4BF7-B274-15D2CFF5DD0C}">
      <dsp:nvSpPr>
        <dsp:cNvPr id="0" name=""/>
        <dsp:cNvSpPr/>
      </dsp:nvSpPr>
      <dsp:spPr>
        <a:xfrm>
          <a:off x="4085183" y="850424"/>
          <a:ext cx="288148" cy="2193186"/>
        </a:xfrm>
        <a:custGeom>
          <a:avLst/>
          <a:gdLst/>
          <a:ahLst/>
          <a:cxnLst/>
          <a:rect l="0" t="0" r="0" b="0"/>
          <a:pathLst>
            <a:path>
              <a:moveTo>
                <a:pt x="0" y="0"/>
              </a:moveTo>
              <a:lnTo>
                <a:pt x="0" y="2065612"/>
              </a:lnTo>
              <a:lnTo>
                <a:pt x="186102" y="2065612"/>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BA7553-E21B-4804-B3B0-590D2CA2483D}">
      <dsp:nvSpPr>
        <dsp:cNvPr id="0" name=""/>
        <dsp:cNvSpPr/>
      </dsp:nvSpPr>
      <dsp:spPr>
        <a:xfrm>
          <a:off x="4373331" y="2740441"/>
          <a:ext cx="3241464"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581183"/>
              <a:satOff val="58333"/>
              <a:lumOff val="-857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dirty="0">
              <a:latin typeface="+mn-lt"/>
              <a:ea typeface="+mn-ea"/>
              <a:cs typeface="+mn-cs"/>
            </a:rPr>
            <a:t>Крадіжка носіїв інформації</a:t>
          </a:r>
          <a:endParaRPr lang="ru-RU" sz="2400" i="0" kern="1200" dirty="0">
            <a:latin typeface="+mn-lt"/>
            <a:ea typeface="+mn-ea"/>
            <a:cs typeface="+mn-cs"/>
          </a:endParaRPr>
        </a:p>
      </dsp:txBody>
      <dsp:txXfrm>
        <a:off x="4391090" y="2758200"/>
        <a:ext cx="3205946" cy="570820"/>
      </dsp:txXfrm>
    </dsp:sp>
    <dsp:sp modelId="{C544511A-196C-4D0E-8C39-FE13B03F39D2}">
      <dsp:nvSpPr>
        <dsp:cNvPr id="0" name=""/>
        <dsp:cNvSpPr/>
      </dsp:nvSpPr>
      <dsp:spPr>
        <a:xfrm>
          <a:off x="4085183" y="850424"/>
          <a:ext cx="288148" cy="2951108"/>
        </a:xfrm>
        <a:custGeom>
          <a:avLst/>
          <a:gdLst/>
          <a:ahLst/>
          <a:cxnLst/>
          <a:rect l="0" t="0" r="0" b="0"/>
          <a:pathLst>
            <a:path>
              <a:moveTo>
                <a:pt x="0" y="0"/>
              </a:moveTo>
              <a:lnTo>
                <a:pt x="0" y="2779448"/>
              </a:lnTo>
              <a:lnTo>
                <a:pt x="186102" y="277944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359116A-E191-46AF-A30C-68816AA21744}">
      <dsp:nvSpPr>
        <dsp:cNvPr id="0" name=""/>
        <dsp:cNvSpPr/>
      </dsp:nvSpPr>
      <dsp:spPr>
        <a:xfrm>
          <a:off x="4373331" y="3498364"/>
          <a:ext cx="3265388"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1807066"/>
              <a:satOff val="66667"/>
              <a:lumOff val="-980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Копіювання інформації</a:t>
          </a:r>
          <a:endParaRPr lang="ru-RU" sz="2400" i="0" kern="1200" dirty="0">
            <a:latin typeface="+mn-lt"/>
            <a:ea typeface="+mn-ea"/>
            <a:cs typeface="+mn-cs"/>
          </a:endParaRPr>
        </a:p>
      </dsp:txBody>
      <dsp:txXfrm>
        <a:off x="4391090" y="3516123"/>
        <a:ext cx="3229870" cy="570820"/>
      </dsp:txXfrm>
    </dsp:sp>
    <dsp:sp modelId="{AED7C46D-BE21-48DB-B386-DCCB2F7D8DD7}">
      <dsp:nvSpPr>
        <dsp:cNvPr id="0" name=""/>
        <dsp:cNvSpPr/>
      </dsp:nvSpPr>
      <dsp:spPr>
        <a:xfrm>
          <a:off x="4085183" y="850424"/>
          <a:ext cx="288148" cy="3709031"/>
        </a:xfrm>
        <a:custGeom>
          <a:avLst/>
          <a:gdLst/>
          <a:ahLst/>
          <a:cxnLst/>
          <a:rect l="0" t="0" r="0" b="0"/>
          <a:pathLst>
            <a:path>
              <a:moveTo>
                <a:pt x="0" y="0"/>
              </a:moveTo>
              <a:lnTo>
                <a:pt x="0" y="3493284"/>
              </a:lnTo>
              <a:lnTo>
                <a:pt x="186102" y="349328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3F17F0-6676-4459-A1CB-3842B1C34551}">
      <dsp:nvSpPr>
        <dsp:cNvPr id="0" name=""/>
        <dsp:cNvSpPr/>
      </dsp:nvSpPr>
      <dsp:spPr>
        <a:xfrm>
          <a:off x="4373331" y="4256287"/>
          <a:ext cx="3311402"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2032949"/>
              <a:satOff val="75000"/>
              <a:lumOff val="-1102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Недоліки в операційній системі</a:t>
          </a:r>
          <a:endParaRPr lang="ru-RU" sz="2400" i="0" kern="1200" dirty="0">
            <a:latin typeface="+mn-lt"/>
            <a:ea typeface="+mn-ea"/>
            <a:cs typeface="+mn-cs"/>
          </a:endParaRPr>
        </a:p>
      </dsp:txBody>
      <dsp:txXfrm>
        <a:off x="4391090" y="4274046"/>
        <a:ext cx="3275884" cy="570820"/>
      </dsp:txXfrm>
    </dsp:sp>
    <dsp:sp modelId="{D12E21BC-E5A7-4F36-9C95-8B27E56FBC13}">
      <dsp:nvSpPr>
        <dsp:cNvPr id="0" name=""/>
        <dsp:cNvSpPr/>
      </dsp:nvSpPr>
      <dsp:spPr>
        <a:xfrm>
          <a:off x="7443271" y="244086"/>
          <a:ext cx="2373474" cy="606338"/>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uk-UA" sz="2800" b="1" i="0" kern="1200">
              <a:latin typeface="+mn-lt"/>
              <a:ea typeface="+mn-ea"/>
              <a:cs typeface="+mn-cs"/>
            </a:rPr>
            <a:t>Отримання </a:t>
          </a:r>
          <a:endParaRPr lang="ru-RU" sz="2800" b="1" i="0" kern="1200" dirty="0">
            <a:latin typeface="+mn-lt"/>
            <a:ea typeface="+mn-ea"/>
            <a:cs typeface="+mn-cs"/>
          </a:endParaRPr>
        </a:p>
      </dsp:txBody>
      <dsp:txXfrm>
        <a:off x="7461030" y="261845"/>
        <a:ext cx="2337956" cy="570820"/>
      </dsp:txXfrm>
    </dsp:sp>
    <dsp:sp modelId="{26D3D78C-2BDA-4208-A1DE-508DB01B7E0C}">
      <dsp:nvSpPr>
        <dsp:cNvPr id="0" name=""/>
        <dsp:cNvSpPr/>
      </dsp:nvSpPr>
      <dsp:spPr>
        <a:xfrm>
          <a:off x="7680618" y="850424"/>
          <a:ext cx="237347" cy="591013"/>
        </a:xfrm>
        <a:custGeom>
          <a:avLst/>
          <a:gdLst/>
          <a:ahLst/>
          <a:cxnLst/>
          <a:rect l="0" t="0" r="0" b="0"/>
          <a:pathLst>
            <a:path>
              <a:moveTo>
                <a:pt x="0" y="0"/>
              </a:moveTo>
              <a:lnTo>
                <a:pt x="0" y="556634"/>
              </a:lnTo>
              <a:lnTo>
                <a:pt x="153291" y="55663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0D1B4E-C144-420D-815E-0F1B69EAE134}">
      <dsp:nvSpPr>
        <dsp:cNvPr id="0" name=""/>
        <dsp:cNvSpPr/>
      </dsp:nvSpPr>
      <dsp:spPr>
        <a:xfrm>
          <a:off x="7917966" y="1002009"/>
          <a:ext cx="3973164" cy="878856"/>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2258833"/>
              <a:satOff val="83333"/>
              <a:lumOff val="-1225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dirty="0">
              <a:latin typeface="+mn-lt"/>
              <a:ea typeface="+mn-ea"/>
              <a:cs typeface="+mn-cs"/>
            </a:rPr>
            <a:t>Знищення даних з допомогою запитів дозволу</a:t>
          </a:r>
          <a:endParaRPr lang="ru-RU" sz="2400" i="0" kern="1200" dirty="0">
            <a:latin typeface="+mn-lt"/>
            <a:ea typeface="+mn-ea"/>
            <a:cs typeface="+mn-cs"/>
          </a:endParaRPr>
        </a:p>
      </dsp:txBody>
      <dsp:txXfrm>
        <a:off x="7943707" y="1027750"/>
        <a:ext cx="3921682" cy="827374"/>
      </dsp:txXfrm>
    </dsp:sp>
    <dsp:sp modelId="{9FF96C09-BF4D-4EC9-8F8D-18CA496347D9}">
      <dsp:nvSpPr>
        <dsp:cNvPr id="0" name=""/>
        <dsp:cNvSpPr/>
      </dsp:nvSpPr>
      <dsp:spPr>
        <a:xfrm>
          <a:off x="7680618" y="850424"/>
          <a:ext cx="237347" cy="1485195"/>
        </a:xfrm>
        <a:custGeom>
          <a:avLst/>
          <a:gdLst/>
          <a:ahLst/>
          <a:cxnLst/>
          <a:rect l="0" t="0" r="0" b="0"/>
          <a:pathLst>
            <a:path>
              <a:moveTo>
                <a:pt x="0" y="0"/>
              </a:moveTo>
              <a:lnTo>
                <a:pt x="0" y="1398804"/>
              </a:lnTo>
              <a:lnTo>
                <a:pt x="153291" y="1398804"/>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99946E-D196-4C45-96A3-81C45BC9E0ED}">
      <dsp:nvSpPr>
        <dsp:cNvPr id="0" name=""/>
        <dsp:cNvSpPr/>
      </dsp:nvSpPr>
      <dsp:spPr>
        <a:xfrm>
          <a:off x="7917966" y="2032450"/>
          <a:ext cx="4049068"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2484716"/>
              <a:satOff val="91667"/>
              <a:lumOff val="-1348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Реквізитів розмежування доступу</a:t>
          </a:r>
          <a:endParaRPr lang="ru-RU" sz="2400" i="0" kern="1200" dirty="0">
            <a:latin typeface="+mn-lt"/>
            <a:ea typeface="+mn-ea"/>
            <a:cs typeface="+mn-cs"/>
          </a:endParaRPr>
        </a:p>
      </dsp:txBody>
      <dsp:txXfrm>
        <a:off x="7935725" y="2050209"/>
        <a:ext cx="4013550" cy="570820"/>
      </dsp:txXfrm>
    </dsp:sp>
    <dsp:sp modelId="{8C059851-1BD9-4B6A-BD43-2BB3BFA287F6}">
      <dsp:nvSpPr>
        <dsp:cNvPr id="0" name=""/>
        <dsp:cNvSpPr/>
      </dsp:nvSpPr>
      <dsp:spPr>
        <a:xfrm>
          <a:off x="7680618" y="850424"/>
          <a:ext cx="237347" cy="2243118"/>
        </a:xfrm>
        <a:custGeom>
          <a:avLst/>
          <a:gdLst/>
          <a:ahLst/>
          <a:cxnLst/>
          <a:rect l="0" t="0" r="0" b="0"/>
          <a:pathLst>
            <a:path>
              <a:moveTo>
                <a:pt x="0" y="0"/>
              </a:moveTo>
              <a:lnTo>
                <a:pt x="0" y="2112639"/>
              </a:lnTo>
              <a:lnTo>
                <a:pt x="153291" y="2112639"/>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146455-2114-4322-A569-2B35830C57B5}">
      <dsp:nvSpPr>
        <dsp:cNvPr id="0" name=""/>
        <dsp:cNvSpPr/>
      </dsp:nvSpPr>
      <dsp:spPr>
        <a:xfrm>
          <a:off x="7917966" y="2790373"/>
          <a:ext cx="4042306" cy="606338"/>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2710599"/>
              <a:satOff val="100000"/>
              <a:lumOff val="-1470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uk-UA" sz="2400" i="0" kern="1200">
              <a:latin typeface="+mn-lt"/>
              <a:ea typeface="+mn-ea"/>
              <a:cs typeface="+mn-cs"/>
            </a:rPr>
            <a:t>Використання таємних паролів</a:t>
          </a:r>
          <a:endParaRPr lang="ru-RU" sz="2400" i="0" kern="1200" dirty="0">
            <a:latin typeface="+mn-lt"/>
            <a:ea typeface="+mn-ea"/>
            <a:cs typeface="+mn-cs"/>
          </a:endParaRPr>
        </a:p>
      </dsp:txBody>
      <dsp:txXfrm>
        <a:off x="7935725" y="2808132"/>
        <a:ext cx="4006788" cy="5708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61E35-6C55-4B51-BE17-D9D67599F310}">
      <dsp:nvSpPr>
        <dsp:cNvPr id="0" name=""/>
        <dsp:cNvSpPr/>
      </dsp:nvSpPr>
      <dsp:spPr>
        <a:xfrm>
          <a:off x="-5715110" y="-874795"/>
          <a:ext cx="6804216" cy="6804216"/>
        </a:xfrm>
        <a:prstGeom prst="blockArc">
          <a:avLst>
            <a:gd name="adj1" fmla="val 18900000"/>
            <a:gd name="adj2" fmla="val 2700000"/>
            <a:gd name="adj3" fmla="val 317"/>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2EA9E0-CBE5-43E4-BB02-325D168626A4}">
      <dsp:nvSpPr>
        <dsp:cNvPr id="0" name=""/>
        <dsp:cNvSpPr/>
      </dsp:nvSpPr>
      <dsp:spPr>
        <a:xfrm>
          <a:off x="476077" y="207704"/>
          <a:ext cx="11354581" cy="84824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1674"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знімання інформації з носіїв, які недоступні органам почуттів людини;</a:t>
          </a:r>
        </a:p>
      </dsp:txBody>
      <dsp:txXfrm>
        <a:off x="476077" y="207704"/>
        <a:ext cx="11354581" cy="848247"/>
      </dsp:txXfrm>
    </dsp:sp>
    <dsp:sp modelId="{27878C57-BBF6-4C22-88FA-1C3D4933722D}">
      <dsp:nvSpPr>
        <dsp:cNvPr id="0" name=""/>
        <dsp:cNvSpPr/>
      </dsp:nvSpPr>
      <dsp:spPr>
        <a:xfrm>
          <a:off x="81059" y="236809"/>
          <a:ext cx="790037" cy="79003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D2F74AD-5B6A-4346-8349-090AC68FEE9A}">
      <dsp:nvSpPr>
        <dsp:cNvPr id="0" name=""/>
        <dsp:cNvSpPr/>
      </dsp:nvSpPr>
      <dsp:spPr>
        <a:xfrm>
          <a:off x="928972" y="1155446"/>
          <a:ext cx="10901687" cy="84824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1674"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добування інформації без порушення кордонів контрольованої зони;</a:t>
          </a:r>
        </a:p>
      </dsp:txBody>
      <dsp:txXfrm>
        <a:off x="928972" y="1155446"/>
        <a:ext cx="10901687" cy="848247"/>
      </dsp:txXfrm>
    </dsp:sp>
    <dsp:sp modelId="{E63EBB38-5984-4F74-98F1-254621592311}">
      <dsp:nvSpPr>
        <dsp:cNvPr id="0" name=""/>
        <dsp:cNvSpPr/>
      </dsp:nvSpPr>
      <dsp:spPr>
        <a:xfrm>
          <a:off x="533953" y="1184551"/>
          <a:ext cx="790037" cy="79003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6297F79-2755-4E7F-87B4-88629DD167EF}">
      <dsp:nvSpPr>
        <dsp:cNvPr id="0" name=""/>
        <dsp:cNvSpPr/>
      </dsp:nvSpPr>
      <dsp:spPr>
        <a:xfrm>
          <a:off x="1067974" y="2103188"/>
          <a:ext cx="10762684" cy="84824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1674"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a:t>передачу інформації практично в реальному масштабі часу в будь-яку точку земної кулі;</a:t>
          </a:r>
          <a:endParaRPr lang="uk-UA" sz="2400" i="1" kern="1200" noProof="0" dirty="0"/>
        </a:p>
      </dsp:txBody>
      <dsp:txXfrm>
        <a:off x="1067974" y="2103188"/>
        <a:ext cx="10762684" cy="848247"/>
      </dsp:txXfrm>
    </dsp:sp>
    <dsp:sp modelId="{D13D7DA6-9D1E-4150-A6AE-C6ABC36166D5}">
      <dsp:nvSpPr>
        <dsp:cNvPr id="0" name=""/>
        <dsp:cNvSpPr/>
      </dsp:nvSpPr>
      <dsp:spPr>
        <a:xfrm>
          <a:off x="672955" y="2132293"/>
          <a:ext cx="790037" cy="79003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97A966C-ADE1-481C-9602-29D743F1F5D5}">
      <dsp:nvSpPr>
        <dsp:cNvPr id="0" name=""/>
        <dsp:cNvSpPr/>
      </dsp:nvSpPr>
      <dsp:spPr>
        <a:xfrm>
          <a:off x="928972" y="3050930"/>
          <a:ext cx="10901687" cy="84824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1674"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аналіз і обробку інформації в обсязі і за час, недосяжних людині;</a:t>
          </a:r>
        </a:p>
      </dsp:txBody>
      <dsp:txXfrm>
        <a:off x="928972" y="3050930"/>
        <a:ext cx="10901687" cy="848247"/>
      </dsp:txXfrm>
    </dsp:sp>
    <dsp:sp modelId="{AA2029A9-878F-42BF-A694-5944B1AD983E}">
      <dsp:nvSpPr>
        <dsp:cNvPr id="0" name=""/>
        <dsp:cNvSpPr/>
      </dsp:nvSpPr>
      <dsp:spPr>
        <a:xfrm>
          <a:off x="533953" y="3080035"/>
          <a:ext cx="790037" cy="79003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75E9348-9280-4796-BDCC-B84F04B5A654}">
      <dsp:nvSpPr>
        <dsp:cNvPr id="0" name=""/>
        <dsp:cNvSpPr/>
      </dsp:nvSpPr>
      <dsp:spPr>
        <a:xfrm>
          <a:off x="476077" y="3998672"/>
          <a:ext cx="11354581" cy="848247"/>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01674"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консервацію і як завгодно довгий зберігання видобутої інформації.</a:t>
          </a:r>
        </a:p>
      </dsp:txBody>
      <dsp:txXfrm>
        <a:off x="476077" y="3998672"/>
        <a:ext cx="11354581" cy="848247"/>
      </dsp:txXfrm>
    </dsp:sp>
    <dsp:sp modelId="{0589A8B4-BF53-4D85-9C3C-5A5EA39FC1AC}">
      <dsp:nvSpPr>
        <dsp:cNvPr id="0" name=""/>
        <dsp:cNvSpPr/>
      </dsp:nvSpPr>
      <dsp:spPr>
        <a:xfrm>
          <a:off x="81059" y="4027777"/>
          <a:ext cx="790037" cy="790037"/>
        </a:xfrm>
        <a:prstGeom prst="ellipse">
          <a:avLst/>
        </a:prstGeom>
        <a:blipFill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61E35-6C55-4B51-BE17-D9D67599F310}">
      <dsp:nvSpPr>
        <dsp:cNvPr id="0" name=""/>
        <dsp:cNvSpPr/>
      </dsp:nvSpPr>
      <dsp:spPr>
        <a:xfrm>
          <a:off x="-5635185" y="-862644"/>
          <a:ext cx="6709270" cy="6709270"/>
        </a:xfrm>
        <a:prstGeom prst="blockArc">
          <a:avLst>
            <a:gd name="adj1" fmla="val 18900000"/>
            <a:gd name="adj2" fmla="val 2700000"/>
            <a:gd name="adj3" fmla="val 322"/>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2EA9E0-CBE5-43E4-BB02-325D168626A4}">
      <dsp:nvSpPr>
        <dsp:cNvPr id="0" name=""/>
        <dsp:cNvSpPr/>
      </dsp:nvSpPr>
      <dsp:spPr>
        <a:xfrm>
          <a:off x="400272" y="176427"/>
          <a:ext cx="10045609" cy="696772"/>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649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Комп'ютерний вірус (КВ)</a:t>
          </a:r>
        </a:p>
      </dsp:txBody>
      <dsp:txXfrm>
        <a:off x="400272" y="176427"/>
        <a:ext cx="10045609" cy="696772"/>
      </dsp:txXfrm>
    </dsp:sp>
    <dsp:sp modelId="{27878C57-BBF6-4C22-88FA-1C3D4933722D}">
      <dsp:nvSpPr>
        <dsp:cNvPr id="0" name=""/>
        <dsp:cNvSpPr/>
      </dsp:nvSpPr>
      <dsp:spPr>
        <a:xfrm>
          <a:off x="72326" y="196867"/>
          <a:ext cx="655891" cy="655891"/>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D2F74AD-5B6A-4346-8349-090AC68FEE9A}">
      <dsp:nvSpPr>
        <dsp:cNvPr id="0" name=""/>
        <dsp:cNvSpPr/>
      </dsp:nvSpPr>
      <dsp:spPr>
        <a:xfrm>
          <a:off x="831885" y="963397"/>
          <a:ext cx="9613996" cy="696772"/>
        </a:xfrm>
        <a:prstGeom prst="rect">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649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Логічна бомба (ЛБ)</a:t>
          </a:r>
        </a:p>
      </dsp:txBody>
      <dsp:txXfrm>
        <a:off x="831885" y="963397"/>
        <a:ext cx="9613996" cy="696772"/>
      </dsp:txXfrm>
    </dsp:sp>
    <dsp:sp modelId="{E63EBB38-5984-4F74-98F1-254621592311}">
      <dsp:nvSpPr>
        <dsp:cNvPr id="0" name=""/>
        <dsp:cNvSpPr/>
      </dsp:nvSpPr>
      <dsp:spPr>
        <a:xfrm>
          <a:off x="503939" y="983837"/>
          <a:ext cx="655891" cy="655891"/>
        </a:xfrm>
        <a:prstGeom prst="ellipse">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6297F79-2755-4E7F-87B4-88629DD167EF}">
      <dsp:nvSpPr>
        <dsp:cNvPr id="0" name=""/>
        <dsp:cNvSpPr/>
      </dsp:nvSpPr>
      <dsp:spPr>
        <a:xfrm>
          <a:off x="1029251" y="1797445"/>
          <a:ext cx="9416631" cy="602617"/>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649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solidFill>
                <a:srgbClr val="002060"/>
              </a:solidFill>
            </a:rPr>
            <a:t>”Троянський кінь” (різновид ЛБ)</a:t>
          </a:r>
        </a:p>
      </dsp:txBody>
      <dsp:txXfrm>
        <a:off x="1029251" y="1797445"/>
        <a:ext cx="9416631" cy="602617"/>
      </dsp:txXfrm>
    </dsp:sp>
    <dsp:sp modelId="{D13D7DA6-9D1E-4150-A6AE-C6ABC36166D5}">
      <dsp:nvSpPr>
        <dsp:cNvPr id="0" name=""/>
        <dsp:cNvSpPr/>
      </dsp:nvSpPr>
      <dsp:spPr>
        <a:xfrm>
          <a:off x="701305" y="1770808"/>
          <a:ext cx="655891" cy="655891"/>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97A966C-ADE1-481C-9602-29D743F1F5D5}">
      <dsp:nvSpPr>
        <dsp:cNvPr id="0" name=""/>
        <dsp:cNvSpPr/>
      </dsp:nvSpPr>
      <dsp:spPr>
        <a:xfrm>
          <a:off x="1029251" y="2501165"/>
          <a:ext cx="9416631" cy="76812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6491" tIns="50800" rIns="50800" bIns="50800" numCol="1" spcCol="1270" anchor="ctr" anchorCtr="0">
          <a:noAutofit/>
        </a:bodyPr>
        <a:lstStyle/>
        <a:p>
          <a:pPr marL="0" lvl="0" indent="0" algn="l" defTabSz="889000">
            <a:lnSpc>
              <a:spcPct val="90000"/>
            </a:lnSpc>
            <a:spcBef>
              <a:spcPct val="0"/>
            </a:spcBef>
            <a:spcAft>
              <a:spcPct val="35000"/>
            </a:spcAft>
            <a:buNone/>
          </a:pPr>
          <a:r>
            <a:rPr lang="uk-UA" sz="2000" i="1" kern="1200" noProof="0" dirty="0"/>
            <a:t>Засоби впровадження КВ і ЛБ  в інформаційні ресурси автоматизованої системи і керування ними на відстані;</a:t>
          </a:r>
        </a:p>
      </dsp:txBody>
      <dsp:txXfrm>
        <a:off x="1029251" y="2501165"/>
        <a:ext cx="9416631" cy="768122"/>
      </dsp:txXfrm>
    </dsp:sp>
    <dsp:sp modelId="{AA2029A9-878F-42BF-A694-5944B1AD983E}">
      <dsp:nvSpPr>
        <dsp:cNvPr id="0" name=""/>
        <dsp:cNvSpPr/>
      </dsp:nvSpPr>
      <dsp:spPr>
        <a:xfrm>
          <a:off x="701305" y="2557280"/>
          <a:ext cx="655891" cy="655891"/>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75E9348-9280-4796-BDCC-B84F04B5A654}">
      <dsp:nvSpPr>
        <dsp:cNvPr id="0" name=""/>
        <dsp:cNvSpPr/>
      </dsp:nvSpPr>
      <dsp:spPr>
        <a:xfrm>
          <a:off x="831885" y="3370888"/>
          <a:ext cx="9613996" cy="602617"/>
        </a:xfrm>
        <a:prstGeom prst="rect">
          <a:avLst/>
        </a:prstGeom>
        <a:solidFill>
          <a:srgbClr val="008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649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”Нейтралізатори текстових програм”</a:t>
          </a:r>
        </a:p>
      </dsp:txBody>
      <dsp:txXfrm>
        <a:off x="831885" y="3370888"/>
        <a:ext cx="9613996" cy="602617"/>
      </dsp:txXfrm>
    </dsp:sp>
    <dsp:sp modelId="{0589A8B4-BF53-4D85-9C3C-5A5EA39FC1AC}">
      <dsp:nvSpPr>
        <dsp:cNvPr id="0" name=""/>
        <dsp:cNvSpPr/>
      </dsp:nvSpPr>
      <dsp:spPr>
        <a:xfrm>
          <a:off x="503939" y="3344251"/>
          <a:ext cx="655891" cy="655891"/>
        </a:xfrm>
        <a:prstGeom prst="ellipse">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D198C7D5-7A92-444A-9EA2-E58951190079}">
      <dsp:nvSpPr>
        <dsp:cNvPr id="0" name=""/>
        <dsp:cNvSpPr/>
      </dsp:nvSpPr>
      <dsp:spPr>
        <a:xfrm>
          <a:off x="400272" y="4110781"/>
          <a:ext cx="10045609" cy="696772"/>
        </a:xfrm>
        <a:prstGeom prst="rect">
          <a:avLst/>
        </a:prstGeom>
        <a:solidFill>
          <a:srgbClr val="FF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649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Засоби придушення інформаційного обміну в телекомунікаційних мережах</a:t>
          </a:r>
        </a:p>
      </dsp:txBody>
      <dsp:txXfrm>
        <a:off x="400272" y="4110781"/>
        <a:ext cx="10045609" cy="696772"/>
      </dsp:txXfrm>
    </dsp:sp>
    <dsp:sp modelId="{2B1CAA93-CEC8-4063-92F5-4580A35C3A54}">
      <dsp:nvSpPr>
        <dsp:cNvPr id="0" name=""/>
        <dsp:cNvSpPr/>
      </dsp:nvSpPr>
      <dsp:spPr>
        <a:xfrm>
          <a:off x="72326" y="4131221"/>
          <a:ext cx="655891" cy="655891"/>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61E35-6C55-4B51-BE17-D9D67599F310}">
      <dsp:nvSpPr>
        <dsp:cNvPr id="0" name=""/>
        <dsp:cNvSpPr/>
      </dsp:nvSpPr>
      <dsp:spPr>
        <a:xfrm>
          <a:off x="-4200583" y="-644547"/>
          <a:ext cx="5005066" cy="5005066"/>
        </a:xfrm>
        <a:prstGeom prst="blockArc">
          <a:avLst>
            <a:gd name="adj1" fmla="val 18900000"/>
            <a:gd name="adj2" fmla="val 2700000"/>
            <a:gd name="adj3" fmla="val 432"/>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2EA9E0-CBE5-43E4-BB02-325D168626A4}">
      <dsp:nvSpPr>
        <dsp:cNvPr id="0" name=""/>
        <dsp:cNvSpPr/>
      </dsp:nvSpPr>
      <dsp:spPr>
        <a:xfrm>
          <a:off x="517367" y="262217"/>
          <a:ext cx="7009399" cy="96195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8991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Код, що поміщається в легальну програму</a:t>
          </a:r>
        </a:p>
      </dsp:txBody>
      <dsp:txXfrm>
        <a:off x="517367" y="262217"/>
        <a:ext cx="7009399" cy="961953"/>
      </dsp:txXfrm>
    </dsp:sp>
    <dsp:sp modelId="{27878C57-BBF6-4C22-88FA-1C3D4933722D}">
      <dsp:nvSpPr>
        <dsp:cNvPr id="0" name=""/>
        <dsp:cNvSpPr/>
      </dsp:nvSpPr>
      <dsp:spPr>
        <a:xfrm>
          <a:off x="52870" y="278697"/>
          <a:ext cx="928993" cy="928993"/>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D2F74AD-5B6A-4346-8349-090AC68FEE9A}">
      <dsp:nvSpPr>
        <dsp:cNvPr id="0" name=""/>
        <dsp:cNvSpPr/>
      </dsp:nvSpPr>
      <dsp:spPr>
        <a:xfrm>
          <a:off x="787518" y="1377009"/>
          <a:ext cx="6739248" cy="961953"/>
        </a:xfrm>
        <a:prstGeom prst="rect">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8991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t>Мета – несанкціонованого доступу до інформації, спотворення або знищення даних </a:t>
          </a:r>
        </a:p>
      </dsp:txBody>
      <dsp:txXfrm>
        <a:off x="787518" y="1377009"/>
        <a:ext cx="6739248" cy="961953"/>
      </dsp:txXfrm>
    </dsp:sp>
    <dsp:sp modelId="{E63EBB38-5984-4F74-98F1-254621592311}">
      <dsp:nvSpPr>
        <dsp:cNvPr id="0" name=""/>
        <dsp:cNvSpPr/>
      </dsp:nvSpPr>
      <dsp:spPr>
        <a:xfrm>
          <a:off x="323022" y="1393489"/>
          <a:ext cx="928993" cy="928993"/>
        </a:xfrm>
        <a:prstGeom prst="ellipse">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6297F79-2755-4E7F-87B4-88629DD167EF}">
      <dsp:nvSpPr>
        <dsp:cNvPr id="0" name=""/>
        <dsp:cNvSpPr/>
      </dsp:nvSpPr>
      <dsp:spPr>
        <a:xfrm>
          <a:off x="517367" y="2491800"/>
          <a:ext cx="7009399" cy="96195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89911" tIns="60960" rIns="60960" bIns="60960" numCol="1" spcCol="1270" anchor="ctr" anchorCtr="0">
          <a:noAutofit/>
        </a:bodyPr>
        <a:lstStyle/>
        <a:p>
          <a:pPr marL="0" lvl="0" indent="0" algn="l" defTabSz="1066800">
            <a:lnSpc>
              <a:spcPct val="90000"/>
            </a:lnSpc>
            <a:spcBef>
              <a:spcPct val="0"/>
            </a:spcBef>
            <a:spcAft>
              <a:spcPct val="35000"/>
            </a:spcAft>
            <a:buNone/>
          </a:pPr>
          <a:r>
            <a:rPr lang="uk-UA" sz="2400" i="1" kern="1200" noProof="0" dirty="0">
              <a:solidFill>
                <a:srgbClr val="002060"/>
              </a:solidFill>
            </a:rPr>
            <a:t>Будучи активною, «Логічна Бомба» запускає невелику програму, яка має шкідливий вплив на роботу комп'ютерної системи чи мережі</a:t>
          </a:r>
        </a:p>
      </dsp:txBody>
      <dsp:txXfrm>
        <a:off x="517367" y="2491800"/>
        <a:ext cx="7009399" cy="961953"/>
      </dsp:txXfrm>
    </dsp:sp>
    <dsp:sp modelId="{D13D7DA6-9D1E-4150-A6AE-C6ABC36166D5}">
      <dsp:nvSpPr>
        <dsp:cNvPr id="0" name=""/>
        <dsp:cNvSpPr/>
      </dsp:nvSpPr>
      <dsp:spPr>
        <a:xfrm>
          <a:off x="52870" y="2508281"/>
          <a:ext cx="928993" cy="928993"/>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661E35-6C55-4B51-BE17-D9D67599F310}">
      <dsp:nvSpPr>
        <dsp:cNvPr id="0" name=""/>
        <dsp:cNvSpPr/>
      </dsp:nvSpPr>
      <dsp:spPr>
        <a:xfrm>
          <a:off x="-4774937" y="-731864"/>
          <a:ext cx="5687357" cy="5687357"/>
        </a:xfrm>
        <a:prstGeom prst="blockArc">
          <a:avLst>
            <a:gd name="adj1" fmla="val 18900000"/>
            <a:gd name="adj2" fmla="val 2700000"/>
            <a:gd name="adj3" fmla="val 380"/>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2EA9E0-CBE5-43E4-BB02-325D168626A4}">
      <dsp:nvSpPr>
        <dsp:cNvPr id="0" name=""/>
        <dsp:cNvSpPr/>
      </dsp:nvSpPr>
      <dsp:spPr>
        <a:xfrm>
          <a:off x="399288" y="177681"/>
          <a:ext cx="11444495" cy="700544"/>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97" tIns="55880" rIns="55880" bIns="55880" numCol="1" spcCol="1270" anchor="ctr" anchorCtr="0">
          <a:noAutofit/>
        </a:bodyPr>
        <a:lstStyle/>
        <a:p>
          <a:pPr marL="0" lvl="0" indent="0" algn="l" defTabSz="977900">
            <a:lnSpc>
              <a:spcPct val="90000"/>
            </a:lnSpc>
            <a:spcBef>
              <a:spcPct val="0"/>
            </a:spcBef>
            <a:spcAft>
              <a:spcPct val="35000"/>
            </a:spcAft>
            <a:buNone/>
          </a:pPr>
          <a:r>
            <a:rPr lang="uk-UA" sz="2200" i="1" kern="1200" noProof="0" dirty="0"/>
            <a:t>Різке збільшення </a:t>
          </a:r>
          <a:r>
            <a:rPr lang="uk-UA" sz="2200" i="1" kern="1200" noProof="0" dirty="0" err="1"/>
            <a:t>потужностей</a:t>
          </a:r>
          <a:r>
            <a:rPr lang="uk-UA" sz="2200" i="1" kern="1200" noProof="0" dirty="0"/>
            <a:t> сучасних комп’ютерів</a:t>
          </a:r>
        </a:p>
      </dsp:txBody>
      <dsp:txXfrm>
        <a:off x="399288" y="177681"/>
        <a:ext cx="11444495" cy="700544"/>
      </dsp:txXfrm>
    </dsp:sp>
    <dsp:sp modelId="{27878C57-BBF6-4C22-88FA-1C3D4933722D}">
      <dsp:nvSpPr>
        <dsp:cNvPr id="0" name=""/>
        <dsp:cNvSpPr/>
      </dsp:nvSpPr>
      <dsp:spPr>
        <a:xfrm>
          <a:off x="69212" y="197877"/>
          <a:ext cx="660153" cy="660153"/>
        </a:xfrm>
        <a:prstGeom prst="ellipse">
          <a:avLst/>
        </a:prstGeom>
        <a:solidFill>
          <a:schemeClr val="lt1">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D2F74AD-5B6A-4346-8349-090AC68FEE9A}">
      <dsp:nvSpPr>
        <dsp:cNvPr id="0" name=""/>
        <dsp:cNvSpPr/>
      </dsp:nvSpPr>
      <dsp:spPr>
        <a:xfrm>
          <a:off x="777726" y="969612"/>
          <a:ext cx="11066058" cy="700544"/>
        </a:xfrm>
        <a:prstGeom prst="rect">
          <a:avLst/>
        </a:prstGeom>
        <a:solidFill>
          <a:srgbClr val="7030A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97" tIns="55880" rIns="55880" bIns="55880" numCol="1" spcCol="1270" anchor="ctr" anchorCtr="0">
          <a:noAutofit/>
        </a:bodyPr>
        <a:lstStyle/>
        <a:p>
          <a:pPr marL="0" lvl="0" indent="0" algn="l" defTabSz="977900">
            <a:lnSpc>
              <a:spcPct val="90000"/>
            </a:lnSpc>
            <a:spcBef>
              <a:spcPct val="0"/>
            </a:spcBef>
            <a:spcAft>
              <a:spcPct val="35000"/>
            </a:spcAft>
            <a:buNone/>
          </a:pPr>
          <a:r>
            <a:rPr lang="uk-UA" sz="2200" i="1" kern="1200" noProof="0" dirty="0"/>
            <a:t>Збільшення обсягів інформації, які накопичуються, зберігаються та обробляються</a:t>
          </a:r>
        </a:p>
      </dsp:txBody>
      <dsp:txXfrm>
        <a:off x="777726" y="969612"/>
        <a:ext cx="11066058" cy="700544"/>
      </dsp:txXfrm>
    </dsp:sp>
    <dsp:sp modelId="{E63EBB38-5984-4F74-98F1-254621592311}">
      <dsp:nvSpPr>
        <dsp:cNvPr id="0" name=""/>
        <dsp:cNvSpPr/>
      </dsp:nvSpPr>
      <dsp:spPr>
        <a:xfrm>
          <a:off x="447649" y="989807"/>
          <a:ext cx="660153" cy="660153"/>
        </a:xfrm>
        <a:prstGeom prst="ellipse">
          <a:avLst/>
        </a:prstGeom>
        <a:solidFill>
          <a:schemeClr val="lt1">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6297F79-2755-4E7F-87B4-88629DD167EF}">
      <dsp:nvSpPr>
        <dsp:cNvPr id="0" name=""/>
        <dsp:cNvSpPr/>
      </dsp:nvSpPr>
      <dsp:spPr>
        <a:xfrm>
          <a:off x="893875" y="1761542"/>
          <a:ext cx="10949908" cy="700544"/>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97" tIns="55880" rIns="55880" bIns="55880" numCol="1" spcCol="1270" anchor="ctr" anchorCtr="0">
          <a:noAutofit/>
        </a:bodyPr>
        <a:lstStyle/>
        <a:p>
          <a:pPr marL="0" lvl="0" indent="0" algn="l" defTabSz="977900">
            <a:lnSpc>
              <a:spcPct val="90000"/>
            </a:lnSpc>
            <a:spcBef>
              <a:spcPct val="0"/>
            </a:spcBef>
            <a:spcAft>
              <a:spcPct val="35000"/>
            </a:spcAft>
            <a:buNone/>
          </a:pPr>
          <a:r>
            <a:rPr lang="uk-UA" sz="2200" i="1" kern="1200" noProof="0" dirty="0">
              <a:solidFill>
                <a:srgbClr val="002060"/>
              </a:solidFill>
            </a:rPr>
            <a:t>Зосередження в єдиних базах даних інформації різного призначення і приналежності</a:t>
          </a:r>
        </a:p>
      </dsp:txBody>
      <dsp:txXfrm>
        <a:off x="893875" y="1761542"/>
        <a:ext cx="10949908" cy="700544"/>
      </dsp:txXfrm>
    </dsp:sp>
    <dsp:sp modelId="{D13D7DA6-9D1E-4150-A6AE-C6ABC36166D5}">
      <dsp:nvSpPr>
        <dsp:cNvPr id="0" name=""/>
        <dsp:cNvSpPr/>
      </dsp:nvSpPr>
      <dsp:spPr>
        <a:xfrm>
          <a:off x="563799" y="1781737"/>
          <a:ext cx="660153" cy="660153"/>
        </a:xfrm>
        <a:prstGeom prst="ellipse">
          <a:avLst/>
        </a:prstGeom>
        <a:solidFill>
          <a:schemeClr val="lt1">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97A966C-ADE1-481C-9602-29D743F1F5D5}">
      <dsp:nvSpPr>
        <dsp:cNvPr id="0" name=""/>
        <dsp:cNvSpPr/>
      </dsp:nvSpPr>
      <dsp:spPr>
        <a:xfrm>
          <a:off x="777726" y="2553472"/>
          <a:ext cx="11066058" cy="700544"/>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97" tIns="55880" rIns="55880" bIns="55880" numCol="1" spcCol="1270" anchor="ctr" anchorCtr="0">
          <a:noAutofit/>
        </a:bodyPr>
        <a:lstStyle/>
        <a:p>
          <a:pPr marL="0" lvl="0" indent="0" algn="l" defTabSz="977900">
            <a:lnSpc>
              <a:spcPct val="90000"/>
            </a:lnSpc>
            <a:spcBef>
              <a:spcPct val="0"/>
            </a:spcBef>
            <a:spcAft>
              <a:spcPct val="35000"/>
            </a:spcAft>
            <a:buNone/>
          </a:pPr>
          <a:r>
            <a:rPr lang="uk-UA" sz="2200" i="1" kern="1200" noProof="0" dirty="0"/>
            <a:t>Стрімкий розвиток спектра програмних засобів, що не задовольняють елементарним вимогам безпеки</a:t>
          </a:r>
        </a:p>
      </dsp:txBody>
      <dsp:txXfrm>
        <a:off x="777726" y="2553472"/>
        <a:ext cx="11066058" cy="700544"/>
      </dsp:txXfrm>
    </dsp:sp>
    <dsp:sp modelId="{AA2029A9-878F-42BF-A694-5944B1AD983E}">
      <dsp:nvSpPr>
        <dsp:cNvPr id="0" name=""/>
        <dsp:cNvSpPr/>
      </dsp:nvSpPr>
      <dsp:spPr>
        <a:xfrm>
          <a:off x="447649" y="2573668"/>
          <a:ext cx="660153" cy="660153"/>
        </a:xfrm>
        <a:prstGeom prst="ellipse">
          <a:avLst/>
        </a:prstGeom>
        <a:solidFill>
          <a:schemeClr val="lt1">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75E9348-9280-4796-BDCC-B84F04B5A654}">
      <dsp:nvSpPr>
        <dsp:cNvPr id="0" name=""/>
        <dsp:cNvSpPr/>
      </dsp:nvSpPr>
      <dsp:spPr>
        <a:xfrm>
          <a:off x="399288" y="3345403"/>
          <a:ext cx="11444495" cy="700544"/>
        </a:xfrm>
        <a:prstGeom prst="rect">
          <a:avLst/>
        </a:prstGeom>
        <a:solidFill>
          <a:srgbClr val="008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97" tIns="55880" rIns="55880" bIns="55880" numCol="1" spcCol="1270" anchor="ctr" anchorCtr="0">
          <a:noAutofit/>
        </a:bodyPr>
        <a:lstStyle/>
        <a:p>
          <a:pPr marL="0" lvl="0" indent="0" algn="l" defTabSz="977900">
            <a:lnSpc>
              <a:spcPct val="90000"/>
            </a:lnSpc>
            <a:spcBef>
              <a:spcPct val="0"/>
            </a:spcBef>
            <a:spcAft>
              <a:spcPct val="35000"/>
            </a:spcAft>
            <a:buNone/>
          </a:pPr>
          <a:r>
            <a:rPr lang="uk-UA" sz="2200" i="1" kern="1200" noProof="0" dirty="0"/>
            <a:t>Розширення мережевих технологій, зв’язок локальних мереж віддалених офісів через мережу Інтернет</a:t>
          </a:r>
        </a:p>
      </dsp:txBody>
      <dsp:txXfrm>
        <a:off x="399288" y="3345403"/>
        <a:ext cx="11444495" cy="700544"/>
      </dsp:txXfrm>
    </dsp:sp>
    <dsp:sp modelId="{0589A8B4-BF53-4D85-9C3C-5A5EA39FC1AC}">
      <dsp:nvSpPr>
        <dsp:cNvPr id="0" name=""/>
        <dsp:cNvSpPr/>
      </dsp:nvSpPr>
      <dsp:spPr>
        <a:xfrm>
          <a:off x="69212" y="3365598"/>
          <a:ext cx="660153" cy="660153"/>
        </a:xfrm>
        <a:prstGeom prst="ellipse">
          <a:avLst/>
        </a:prstGeom>
        <a:solidFill>
          <a:schemeClr val="lt1">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22C557-2C7D-2794-A752-1DE5589364A8}"/>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ru-UA"/>
          </a:p>
        </p:txBody>
      </p:sp>
      <p:sp>
        <p:nvSpPr>
          <p:cNvPr id="3" name="Підзаголовок 2">
            <a:extLst>
              <a:ext uri="{FF2B5EF4-FFF2-40B4-BE49-F238E27FC236}">
                <a16:creationId xmlns:a16="http://schemas.microsoft.com/office/drawing/2014/main" id="{6E4D8251-392B-74B5-1C41-CC71552856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ru-UA"/>
          </a:p>
        </p:txBody>
      </p:sp>
      <p:sp>
        <p:nvSpPr>
          <p:cNvPr id="4" name="Місце для дати 3">
            <a:extLst>
              <a:ext uri="{FF2B5EF4-FFF2-40B4-BE49-F238E27FC236}">
                <a16:creationId xmlns:a16="http://schemas.microsoft.com/office/drawing/2014/main" id="{BD9C8D4C-ED1F-2DFF-6480-699C062ED863}"/>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5" name="Місце для нижнього колонтитула 4">
            <a:extLst>
              <a:ext uri="{FF2B5EF4-FFF2-40B4-BE49-F238E27FC236}">
                <a16:creationId xmlns:a16="http://schemas.microsoft.com/office/drawing/2014/main" id="{18CDCD98-3901-BE16-3304-0987A7A09B05}"/>
              </a:ext>
            </a:extLst>
          </p:cNvPr>
          <p:cNvSpPr>
            <a:spLocks noGrp="1"/>
          </p:cNvSpPr>
          <p:nvPr>
            <p:ph type="ftr" sz="quarter" idx="11"/>
          </p:nvPr>
        </p:nvSpPr>
        <p:spPr/>
        <p:txBody>
          <a:bodyPr/>
          <a:lstStyle/>
          <a:p>
            <a:endParaRPr lang="ru-UA"/>
          </a:p>
        </p:txBody>
      </p:sp>
      <p:sp>
        <p:nvSpPr>
          <p:cNvPr id="6" name="Місце для номера слайда 5">
            <a:extLst>
              <a:ext uri="{FF2B5EF4-FFF2-40B4-BE49-F238E27FC236}">
                <a16:creationId xmlns:a16="http://schemas.microsoft.com/office/drawing/2014/main" id="{B69BC27A-BE6C-B736-8E0C-F3D7AAB86B3D}"/>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159484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332274-CDC3-A144-39C8-D8C0E227376A}"/>
              </a:ext>
            </a:extLst>
          </p:cNvPr>
          <p:cNvSpPr>
            <a:spLocks noGrp="1"/>
          </p:cNvSpPr>
          <p:nvPr>
            <p:ph type="title"/>
          </p:nvPr>
        </p:nvSpPr>
        <p:spPr/>
        <p:txBody>
          <a:bodyPr/>
          <a:lstStyle/>
          <a:p>
            <a:r>
              <a:rPr lang="uk-UA"/>
              <a:t>Клацніть, щоб редагувати стиль зразка заголовка</a:t>
            </a:r>
            <a:endParaRPr lang="ru-UA"/>
          </a:p>
        </p:txBody>
      </p:sp>
      <p:sp>
        <p:nvSpPr>
          <p:cNvPr id="3" name="Місце для вертикального тексту 2">
            <a:extLst>
              <a:ext uri="{FF2B5EF4-FFF2-40B4-BE49-F238E27FC236}">
                <a16:creationId xmlns:a16="http://schemas.microsoft.com/office/drawing/2014/main" id="{35CFC148-98B0-B39A-970E-7143FF3D25C6}"/>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4" name="Місце для дати 3">
            <a:extLst>
              <a:ext uri="{FF2B5EF4-FFF2-40B4-BE49-F238E27FC236}">
                <a16:creationId xmlns:a16="http://schemas.microsoft.com/office/drawing/2014/main" id="{FF19F2E7-3920-B32A-2E39-92DC4C6EC911}"/>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5" name="Місце для нижнього колонтитула 4">
            <a:extLst>
              <a:ext uri="{FF2B5EF4-FFF2-40B4-BE49-F238E27FC236}">
                <a16:creationId xmlns:a16="http://schemas.microsoft.com/office/drawing/2014/main" id="{200EE6A0-1797-3728-87E5-5A785E4478CE}"/>
              </a:ext>
            </a:extLst>
          </p:cNvPr>
          <p:cNvSpPr>
            <a:spLocks noGrp="1"/>
          </p:cNvSpPr>
          <p:nvPr>
            <p:ph type="ftr" sz="quarter" idx="11"/>
          </p:nvPr>
        </p:nvSpPr>
        <p:spPr/>
        <p:txBody>
          <a:bodyPr/>
          <a:lstStyle/>
          <a:p>
            <a:endParaRPr lang="ru-UA"/>
          </a:p>
        </p:txBody>
      </p:sp>
      <p:sp>
        <p:nvSpPr>
          <p:cNvPr id="6" name="Місце для номера слайда 5">
            <a:extLst>
              <a:ext uri="{FF2B5EF4-FFF2-40B4-BE49-F238E27FC236}">
                <a16:creationId xmlns:a16="http://schemas.microsoft.com/office/drawing/2014/main" id="{09AF9033-3289-71DE-2619-0F8C20FBB02B}"/>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60410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509C88AB-6503-12B7-2588-4C753EE560E7}"/>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ru-UA"/>
          </a:p>
        </p:txBody>
      </p:sp>
      <p:sp>
        <p:nvSpPr>
          <p:cNvPr id="3" name="Місце для вертикального тексту 2">
            <a:extLst>
              <a:ext uri="{FF2B5EF4-FFF2-40B4-BE49-F238E27FC236}">
                <a16:creationId xmlns:a16="http://schemas.microsoft.com/office/drawing/2014/main" id="{622F834D-DE06-1B9C-FC65-D4BE14171839}"/>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4" name="Місце для дати 3">
            <a:extLst>
              <a:ext uri="{FF2B5EF4-FFF2-40B4-BE49-F238E27FC236}">
                <a16:creationId xmlns:a16="http://schemas.microsoft.com/office/drawing/2014/main" id="{33A518FD-1EF8-F089-62DB-B49B4D8BF500}"/>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5" name="Місце для нижнього колонтитула 4">
            <a:extLst>
              <a:ext uri="{FF2B5EF4-FFF2-40B4-BE49-F238E27FC236}">
                <a16:creationId xmlns:a16="http://schemas.microsoft.com/office/drawing/2014/main" id="{7921D4D2-0C86-5EBE-BEAC-7A606D12ECB3}"/>
              </a:ext>
            </a:extLst>
          </p:cNvPr>
          <p:cNvSpPr>
            <a:spLocks noGrp="1"/>
          </p:cNvSpPr>
          <p:nvPr>
            <p:ph type="ftr" sz="quarter" idx="11"/>
          </p:nvPr>
        </p:nvSpPr>
        <p:spPr/>
        <p:txBody>
          <a:bodyPr/>
          <a:lstStyle/>
          <a:p>
            <a:endParaRPr lang="ru-UA"/>
          </a:p>
        </p:txBody>
      </p:sp>
      <p:sp>
        <p:nvSpPr>
          <p:cNvPr id="6" name="Місце для номера слайда 5">
            <a:extLst>
              <a:ext uri="{FF2B5EF4-FFF2-40B4-BE49-F238E27FC236}">
                <a16:creationId xmlns:a16="http://schemas.microsoft.com/office/drawing/2014/main" id="{73E827D8-260C-8E6D-C06A-27B0DA4D6F4D}"/>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397708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A7134-8C62-E5F0-3034-D531753B7082}"/>
              </a:ext>
            </a:extLst>
          </p:cNvPr>
          <p:cNvSpPr>
            <a:spLocks noGrp="1"/>
          </p:cNvSpPr>
          <p:nvPr>
            <p:ph type="title"/>
          </p:nvPr>
        </p:nvSpPr>
        <p:spPr/>
        <p:txBody>
          <a:bodyPr/>
          <a:lstStyle/>
          <a:p>
            <a:r>
              <a:rPr lang="uk-UA"/>
              <a:t>Клацніть, щоб редагувати стиль зразка заголовка</a:t>
            </a:r>
            <a:endParaRPr lang="ru-UA"/>
          </a:p>
        </p:txBody>
      </p:sp>
      <p:sp>
        <p:nvSpPr>
          <p:cNvPr id="3" name="Місце для вмісту 2">
            <a:extLst>
              <a:ext uri="{FF2B5EF4-FFF2-40B4-BE49-F238E27FC236}">
                <a16:creationId xmlns:a16="http://schemas.microsoft.com/office/drawing/2014/main" id="{E83989CA-BAF7-B618-736B-B95020C8C1ED}"/>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4" name="Місце для дати 3">
            <a:extLst>
              <a:ext uri="{FF2B5EF4-FFF2-40B4-BE49-F238E27FC236}">
                <a16:creationId xmlns:a16="http://schemas.microsoft.com/office/drawing/2014/main" id="{B4009526-EE61-076B-2FBA-BB2D5E3235CA}"/>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5" name="Місце для нижнього колонтитула 4">
            <a:extLst>
              <a:ext uri="{FF2B5EF4-FFF2-40B4-BE49-F238E27FC236}">
                <a16:creationId xmlns:a16="http://schemas.microsoft.com/office/drawing/2014/main" id="{44397053-9393-566D-6DFF-4A0CB4AD93DE}"/>
              </a:ext>
            </a:extLst>
          </p:cNvPr>
          <p:cNvSpPr>
            <a:spLocks noGrp="1"/>
          </p:cNvSpPr>
          <p:nvPr>
            <p:ph type="ftr" sz="quarter" idx="11"/>
          </p:nvPr>
        </p:nvSpPr>
        <p:spPr/>
        <p:txBody>
          <a:bodyPr/>
          <a:lstStyle/>
          <a:p>
            <a:endParaRPr lang="ru-UA"/>
          </a:p>
        </p:txBody>
      </p:sp>
      <p:sp>
        <p:nvSpPr>
          <p:cNvPr id="6" name="Місце для номера слайда 5">
            <a:extLst>
              <a:ext uri="{FF2B5EF4-FFF2-40B4-BE49-F238E27FC236}">
                <a16:creationId xmlns:a16="http://schemas.microsoft.com/office/drawing/2014/main" id="{777BC022-7282-BDDA-ECD9-7D433AD3E8E4}"/>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366549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B375C-4D50-43E9-F5F7-C7A8DA120F09}"/>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ru-UA"/>
          </a:p>
        </p:txBody>
      </p:sp>
      <p:sp>
        <p:nvSpPr>
          <p:cNvPr id="3" name="Місце для тексту 2">
            <a:extLst>
              <a:ext uri="{FF2B5EF4-FFF2-40B4-BE49-F238E27FC236}">
                <a16:creationId xmlns:a16="http://schemas.microsoft.com/office/drawing/2014/main" id="{23CACED7-E7D8-0777-3431-14F8D90C74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80F2290C-419D-46F0-449E-C03A68F639F4}"/>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5" name="Місце для нижнього колонтитула 4">
            <a:extLst>
              <a:ext uri="{FF2B5EF4-FFF2-40B4-BE49-F238E27FC236}">
                <a16:creationId xmlns:a16="http://schemas.microsoft.com/office/drawing/2014/main" id="{82AEA544-63CA-080D-4B59-FD65D5016F79}"/>
              </a:ext>
            </a:extLst>
          </p:cNvPr>
          <p:cNvSpPr>
            <a:spLocks noGrp="1"/>
          </p:cNvSpPr>
          <p:nvPr>
            <p:ph type="ftr" sz="quarter" idx="11"/>
          </p:nvPr>
        </p:nvSpPr>
        <p:spPr/>
        <p:txBody>
          <a:bodyPr/>
          <a:lstStyle/>
          <a:p>
            <a:endParaRPr lang="ru-UA"/>
          </a:p>
        </p:txBody>
      </p:sp>
      <p:sp>
        <p:nvSpPr>
          <p:cNvPr id="6" name="Місце для номера слайда 5">
            <a:extLst>
              <a:ext uri="{FF2B5EF4-FFF2-40B4-BE49-F238E27FC236}">
                <a16:creationId xmlns:a16="http://schemas.microsoft.com/office/drawing/2014/main" id="{55462788-B113-53A4-6579-168C136A582C}"/>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3558498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25DB29-6442-8F83-203E-47898C60E661}"/>
              </a:ext>
            </a:extLst>
          </p:cNvPr>
          <p:cNvSpPr>
            <a:spLocks noGrp="1"/>
          </p:cNvSpPr>
          <p:nvPr>
            <p:ph type="title"/>
          </p:nvPr>
        </p:nvSpPr>
        <p:spPr/>
        <p:txBody>
          <a:bodyPr/>
          <a:lstStyle/>
          <a:p>
            <a:r>
              <a:rPr lang="uk-UA"/>
              <a:t>Клацніть, щоб редагувати стиль зразка заголовка</a:t>
            </a:r>
            <a:endParaRPr lang="ru-UA"/>
          </a:p>
        </p:txBody>
      </p:sp>
      <p:sp>
        <p:nvSpPr>
          <p:cNvPr id="3" name="Місце для вмісту 2">
            <a:extLst>
              <a:ext uri="{FF2B5EF4-FFF2-40B4-BE49-F238E27FC236}">
                <a16:creationId xmlns:a16="http://schemas.microsoft.com/office/drawing/2014/main" id="{F6FDDE90-EC87-DB22-AAA3-8AE401EF2A96}"/>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4" name="Місце для вмісту 3">
            <a:extLst>
              <a:ext uri="{FF2B5EF4-FFF2-40B4-BE49-F238E27FC236}">
                <a16:creationId xmlns:a16="http://schemas.microsoft.com/office/drawing/2014/main" id="{6EB54057-C2D5-4F5F-B598-ADD714723755}"/>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5" name="Місце для дати 4">
            <a:extLst>
              <a:ext uri="{FF2B5EF4-FFF2-40B4-BE49-F238E27FC236}">
                <a16:creationId xmlns:a16="http://schemas.microsoft.com/office/drawing/2014/main" id="{AC17EB01-B83A-E5FB-6CEF-7FB2BEC88AAE}"/>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6" name="Місце для нижнього колонтитула 5">
            <a:extLst>
              <a:ext uri="{FF2B5EF4-FFF2-40B4-BE49-F238E27FC236}">
                <a16:creationId xmlns:a16="http://schemas.microsoft.com/office/drawing/2014/main" id="{6F45FBEA-E300-577A-3FCD-5B6C8B714396}"/>
              </a:ext>
            </a:extLst>
          </p:cNvPr>
          <p:cNvSpPr>
            <a:spLocks noGrp="1"/>
          </p:cNvSpPr>
          <p:nvPr>
            <p:ph type="ftr" sz="quarter" idx="11"/>
          </p:nvPr>
        </p:nvSpPr>
        <p:spPr/>
        <p:txBody>
          <a:bodyPr/>
          <a:lstStyle/>
          <a:p>
            <a:endParaRPr lang="ru-UA"/>
          </a:p>
        </p:txBody>
      </p:sp>
      <p:sp>
        <p:nvSpPr>
          <p:cNvPr id="7" name="Місце для номера слайда 6">
            <a:extLst>
              <a:ext uri="{FF2B5EF4-FFF2-40B4-BE49-F238E27FC236}">
                <a16:creationId xmlns:a16="http://schemas.microsoft.com/office/drawing/2014/main" id="{974B9E9E-596F-E62F-CB93-D2210C26A85D}"/>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2427288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A3C7BD-9983-ED1B-B100-69B0033E0FF9}"/>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ru-UA"/>
          </a:p>
        </p:txBody>
      </p:sp>
      <p:sp>
        <p:nvSpPr>
          <p:cNvPr id="3" name="Місце для тексту 2">
            <a:extLst>
              <a:ext uri="{FF2B5EF4-FFF2-40B4-BE49-F238E27FC236}">
                <a16:creationId xmlns:a16="http://schemas.microsoft.com/office/drawing/2014/main" id="{FB384ED2-C252-0876-0E90-F43794B7B4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930A8961-D98F-4378-952B-B4FE7EE135EC}"/>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5" name="Місце для тексту 4">
            <a:extLst>
              <a:ext uri="{FF2B5EF4-FFF2-40B4-BE49-F238E27FC236}">
                <a16:creationId xmlns:a16="http://schemas.microsoft.com/office/drawing/2014/main" id="{3D9E3A58-E180-E2D6-E5F2-BC88F8B54C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B4B5EE2D-5759-3E98-4B81-664387EA7B70}"/>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7" name="Місце для дати 6">
            <a:extLst>
              <a:ext uri="{FF2B5EF4-FFF2-40B4-BE49-F238E27FC236}">
                <a16:creationId xmlns:a16="http://schemas.microsoft.com/office/drawing/2014/main" id="{BF449B65-A5AA-69AA-867A-33664BC8A037}"/>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8" name="Місце для нижнього колонтитула 7">
            <a:extLst>
              <a:ext uri="{FF2B5EF4-FFF2-40B4-BE49-F238E27FC236}">
                <a16:creationId xmlns:a16="http://schemas.microsoft.com/office/drawing/2014/main" id="{D11C58B9-CFDD-B86B-50AF-C9425F3234F9}"/>
              </a:ext>
            </a:extLst>
          </p:cNvPr>
          <p:cNvSpPr>
            <a:spLocks noGrp="1"/>
          </p:cNvSpPr>
          <p:nvPr>
            <p:ph type="ftr" sz="quarter" idx="11"/>
          </p:nvPr>
        </p:nvSpPr>
        <p:spPr/>
        <p:txBody>
          <a:bodyPr/>
          <a:lstStyle/>
          <a:p>
            <a:endParaRPr lang="ru-UA"/>
          </a:p>
        </p:txBody>
      </p:sp>
      <p:sp>
        <p:nvSpPr>
          <p:cNvPr id="9" name="Місце для номера слайда 8">
            <a:extLst>
              <a:ext uri="{FF2B5EF4-FFF2-40B4-BE49-F238E27FC236}">
                <a16:creationId xmlns:a16="http://schemas.microsoft.com/office/drawing/2014/main" id="{38DF162A-1EEE-BC66-9B25-48FF8985C06C}"/>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409837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5F898B-0240-4087-C776-E0B549A4875B}"/>
              </a:ext>
            </a:extLst>
          </p:cNvPr>
          <p:cNvSpPr>
            <a:spLocks noGrp="1"/>
          </p:cNvSpPr>
          <p:nvPr>
            <p:ph type="title"/>
          </p:nvPr>
        </p:nvSpPr>
        <p:spPr/>
        <p:txBody>
          <a:bodyPr/>
          <a:lstStyle/>
          <a:p>
            <a:r>
              <a:rPr lang="uk-UA"/>
              <a:t>Клацніть, щоб редагувати стиль зразка заголовка</a:t>
            </a:r>
            <a:endParaRPr lang="ru-UA"/>
          </a:p>
        </p:txBody>
      </p:sp>
      <p:sp>
        <p:nvSpPr>
          <p:cNvPr id="3" name="Місце для дати 2">
            <a:extLst>
              <a:ext uri="{FF2B5EF4-FFF2-40B4-BE49-F238E27FC236}">
                <a16:creationId xmlns:a16="http://schemas.microsoft.com/office/drawing/2014/main" id="{845AFED4-1F5C-8BFA-26D6-5B2E53463DB9}"/>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4" name="Місце для нижнього колонтитула 3">
            <a:extLst>
              <a:ext uri="{FF2B5EF4-FFF2-40B4-BE49-F238E27FC236}">
                <a16:creationId xmlns:a16="http://schemas.microsoft.com/office/drawing/2014/main" id="{18FED29E-0C17-DA2C-B5BD-28E1D46BCE8E}"/>
              </a:ext>
            </a:extLst>
          </p:cNvPr>
          <p:cNvSpPr>
            <a:spLocks noGrp="1"/>
          </p:cNvSpPr>
          <p:nvPr>
            <p:ph type="ftr" sz="quarter" idx="11"/>
          </p:nvPr>
        </p:nvSpPr>
        <p:spPr/>
        <p:txBody>
          <a:bodyPr/>
          <a:lstStyle/>
          <a:p>
            <a:endParaRPr lang="ru-UA"/>
          </a:p>
        </p:txBody>
      </p:sp>
      <p:sp>
        <p:nvSpPr>
          <p:cNvPr id="5" name="Місце для номера слайда 4">
            <a:extLst>
              <a:ext uri="{FF2B5EF4-FFF2-40B4-BE49-F238E27FC236}">
                <a16:creationId xmlns:a16="http://schemas.microsoft.com/office/drawing/2014/main" id="{644FACA2-A91F-E41D-A734-BCB1D6B009CC}"/>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577798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74C9D08F-6262-9619-D18C-96DC1DDDBDB8}"/>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3" name="Місце для нижнього колонтитула 2">
            <a:extLst>
              <a:ext uri="{FF2B5EF4-FFF2-40B4-BE49-F238E27FC236}">
                <a16:creationId xmlns:a16="http://schemas.microsoft.com/office/drawing/2014/main" id="{0BD8FC09-C7BB-696D-48EC-46AB2F56ABDC}"/>
              </a:ext>
            </a:extLst>
          </p:cNvPr>
          <p:cNvSpPr>
            <a:spLocks noGrp="1"/>
          </p:cNvSpPr>
          <p:nvPr>
            <p:ph type="ftr" sz="quarter" idx="11"/>
          </p:nvPr>
        </p:nvSpPr>
        <p:spPr/>
        <p:txBody>
          <a:bodyPr/>
          <a:lstStyle/>
          <a:p>
            <a:endParaRPr lang="ru-UA"/>
          </a:p>
        </p:txBody>
      </p:sp>
      <p:sp>
        <p:nvSpPr>
          <p:cNvPr id="4" name="Місце для номера слайда 3">
            <a:extLst>
              <a:ext uri="{FF2B5EF4-FFF2-40B4-BE49-F238E27FC236}">
                <a16:creationId xmlns:a16="http://schemas.microsoft.com/office/drawing/2014/main" id="{B669FABA-7E99-ACCA-0733-6D2D8E89DF29}"/>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333366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D902E8-662B-C916-7179-26D5B4A200B0}"/>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UA"/>
          </a:p>
        </p:txBody>
      </p:sp>
      <p:sp>
        <p:nvSpPr>
          <p:cNvPr id="3" name="Місце для вмісту 2">
            <a:extLst>
              <a:ext uri="{FF2B5EF4-FFF2-40B4-BE49-F238E27FC236}">
                <a16:creationId xmlns:a16="http://schemas.microsoft.com/office/drawing/2014/main" id="{93B4C218-99EC-131C-93EE-1C60F19BCD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4" name="Місце для тексту 3">
            <a:extLst>
              <a:ext uri="{FF2B5EF4-FFF2-40B4-BE49-F238E27FC236}">
                <a16:creationId xmlns:a16="http://schemas.microsoft.com/office/drawing/2014/main" id="{215BD20C-0761-7A00-F9A6-1AFDC5F08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00156BA4-975F-1A62-9E5F-7DFCBD2BFF57}"/>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6" name="Місце для нижнього колонтитула 5">
            <a:extLst>
              <a:ext uri="{FF2B5EF4-FFF2-40B4-BE49-F238E27FC236}">
                <a16:creationId xmlns:a16="http://schemas.microsoft.com/office/drawing/2014/main" id="{E58B7E84-1924-2173-1F09-D5E62A134FCA}"/>
              </a:ext>
            </a:extLst>
          </p:cNvPr>
          <p:cNvSpPr>
            <a:spLocks noGrp="1"/>
          </p:cNvSpPr>
          <p:nvPr>
            <p:ph type="ftr" sz="quarter" idx="11"/>
          </p:nvPr>
        </p:nvSpPr>
        <p:spPr/>
        <p:txBody>
          <a:bodyPr/>
          <a:lstStyle/>
          <a:p>
            <a:endParaRPr lang="ru-UA"/>
          </a:p>
        </p:txBody>
      </p:sp>
      <p:sp>
        <p:nvSpPr>
          <p:cNvPr id="7" name="Місце для номера слайда 6">
            <a:extLst>
              <a:ext uri="{FF2B5EF4-FFF2-40B4-BE49-F238E27FC236}">
                <a16:creationId xmlns:a16="http://schemas.microsoft.com/office/drawing/2014/main" id="{68E0EAFF-4A3D-8884-984A-EA5DFC29D413}"/>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3203805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CEA2B9-CB10-43A0-421D-4E5E14554FF4}"/>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ru-UA"/>
          </a:p>
        </p:txBody>
      </p:sp>
      <p:sp>
        <p:nvSpPr>
          <p:cNvPr id="3" name="Місце для зображення 2">
            <a:extLst>
              <a:ext uri="{FF2B5EF4-FFF2-40B4-BE49-F238E27FC236}">
                <a16:creationId xmlns:a16="http://schemas.microsoft.com/office/drawing/2014/main" id="{31693B1F-1337-56BD-FC5A-CE99958F64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Місце для тексту 3">
            <a:extLst>
              <a:ext uri="{FF2B5EF4-FFF2-40B4-BE49-F238E27FC236}">
                <a16:creationId xmlns:a16="http://schemas.microsoft.com/office/drawing/2014/main" id="{2D8538D8-DB6D-4397-B8D2-9D543ACB0B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0B05B432-8056-F57C-FFC8-46A865B54143}"/>
              </a:ext>
            </a:extLst>
          </p:cNvPr>
          <p:cNvSpPr>
            <a:spLocks noGrp="1"/>
          </p:cNvSpPr>
          <p:nvPr>
            <p:ph type="dt" sz="half" idx="10"/>
          </p:nvPr>
        </p:nvSpPr>
        <p:spPr/>
        <p:txBody>
          <a:bodyPr/>
          <a:lstStyle/>
          <a:p>
            <a:fld id="{E4C193F0-A4A4-44A8-AA45-EE5328226BD9}" type="datetimeFigureOut">
              <a:rPr lang="ru-UA" smtClean="0"/>
              <a:t>18.04.2023</a:t>
            </a:fld>
            <a:endParaRPr lang="ru-UA"/>
          </a:p>
        </p:txBody>
      </p:sp>
      <p:sp>
        <p:nvSpPr>
          <p:cNvPr id="6" name="Місце для нижнього колонтитула 5">
            <a:extLst>
              <a:ext uri="{FF2B5EF4-FFF2-40B4-BE49-F238E27FC236}">
                <a16:creationId xmlns:a16="http://schemas.microsoft.com/office/drawing/2014/main" id="{1C087466-0875-CB88-6F28-B4250F225BC2}"/>
              </a:ext>
            </a:extLst>
          </p:cNvPr>
          <p:cNvSpPr>
            <a:spLocks noGrp="1"/>
          </p:cNvSpPr>
          <p:nvPr>
            <p:ph type="ftr" sz="quarter" idx="11"/>
          </p:nvPr>
        </p:nvSpPr>
        <p:spPr/>
        <p:txBody>
          <a:bodyPr/>
          <a:lstStyle/>
          <a:p>
            <a:endParaRPr lang="ru-UA"/>
          </a:p>
        </p:txBody>
      </p:sp>
      <p:sp>
        <p:nvSpPr>
          <p:cNvPr id="7" name="Місце для номера слайда 6">
            <a:extLst>
              <a:ext uri="{FF2B5EF4-FFF2-40B4-BE49-F238E27FC236}">
                <a16:creationId xmlns:a16="http://schemas.microsoft.com/office/drawing/2014/main" id="{92338BC7-E0F0-CECD-C4AC-884A7676B5F5}"/>
              </a:ext>
            </a:extLst>
          </p:cNvPr>
          <p:cNvSpPr>
            <a:spLocks noGrp="1"/>
          </p:cNvSpPr>
          <p:nvPr>
            <p:ph type="sldNum" sz="quarter" idx="12"/>
          </p:nvPr>
        </p:nvSpPr>
        <p:spPr/>
        <p:txBody>
          <a:bodyPr/>
          <a:lstStyle/>
          <a:p>
            <a:fld id="{A612A767-80DE-4F2A-91FF-02EC661E147D}" type="slidenum">
              <a:rPr lang="ru-UA" smtClean="0"/>
              <a:t>‹№›</a:t>
            </a:fld>
            <a:endParaRPr lang="ru-UA"/>
          </a:p>
        </p:txBody>
      </p:sp>
    </p:spTree>
    <p:extLst>
      <p:ext uri="{BB962C8B-B14F-4D97-AF65-F5344CB8AC3E}">
        <p14:creationId xmlns:p14="http://schemas.microsoft.com/office/powerpoint/2010/main" val="669951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C5F0AD58-75C9-B7C3-2257-A9E006A5FF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ru-UA"/>
          </a:p>
        </p:txBody>
      </p:sp>
      <p:sp>
        <p:nvSpPr>
          <p:cNvPr id="3" name="Місце для тексту 2">
            <a:extLst>
              <a:ext uri="{FF2B5EF4-FFF2-40B4-BE49-F238E27FC236}">
                <a16:creationId xmlns:a16="http://schemas.microsoft.com/office/drawing/2014/main" id="{9A0F3585-FA3F-3328-D9EF-D50CAAE609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ru-UA"/>
          </a:p>
        </p:txBody>
      </p:sp>
      <p:sp>
        <p:nvSpPr>
          <p:cNvPr id="4" name="Місце для дати 3">
            <a:extLst>
              <a:ext uri="{FF2B5EF4-FFF2-40B4-BE49-F238E27FC236}">
                <a16:creationId xmlns:a16="http://schemas.microsoft.com/office/drawing/2014/main" id="{ABB008FB-C20A-162C-FA4C-6A2DEF396C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193F0-A4A4-44A8-AA45-EE5328226BD9}" type="datetimeFigureOut">
              <a:rPr lang="ru-UA" smtClean="0"/>
              <a:t>18.04.2023</a:t>
            </a:fld>
            <a:endParaRPr lang="ru-UA"/>
          </a:p>
        </p:txBody>
      </p:sp>
      <p:sp>
        <p:nvSpPr>
          <p:cNvPr id="5" name="Місце для нижнього колонтитула 4">
            <a:extLst>
              <a:ext uri="{FF2B5EF4-FFF2-40B4-BE49-F238E27FC236}">
                <a16:creationId xmlns:a16="http://schemas.microsoft.com/office/drawing/2014/main" id="{28D5E3C8-777E-DE99-AB98-2AEFD34614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Місце для номера слайда 5">
            <a:extLst>
              <a:ext uri="{FF2B5EF4-FFF2-40B4-BE49-F238E27FC236}">
                <a16:creationId xmlns:a16="http://schemas.microsoft.com/office/drawing/2014/main" id="{C757D6B1-B16B-E5FC-DF2F-412BD6DBBC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2A767-80DE-4F2A-91FF-02EC661E147D}" type="slidenum">
              <a:rPr lang="ru-UA" smtClean="0"/>
              <a:t>‹№›</a:t>
            </a:fld>
            <a:endParaRPr lang="ru-UA"/>
          </a:p>
        </p:txBody>
      </p:sp>
    </p:spTree>
    <p:extLst>
      <p:ext uri="{BB962C8B-B14F-4D97-AF65-F5344CB8AC3E}">
        <p14:creationId xmlns:p14="http://schemas.microsoft.com/office/powerpoint/2010/main" val="3745981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1E505F4-0DBD-24FA-4340-F638CAE88C7D}"/>
              </a:ext>
            </a:extLst>
          </p:cNvPr>
          <p:cNvSpPr>
            <a:spLocks noGrp="1"/>
          </p:cNvSpPr>
          <p:nvPr>
            <p:ph type="title"/>
          </p:nvPr>
        </p:nvSpPr>
        <p:spPr/>
        <p:txBody>
          <a:bodyPr>
            <a:normAutofit/>
          </a:bodyPr>
          <a:lstStyle/>
          <a:p>
            <a:r>
              <a:rPr lang="uk-UA" sz="5400" b="1" dirty="0" err="1">
                <a:solidFill>
                  <a:srgbClr val="00B0F0"/>
                </a:solidFill>
                <a:effectLst>
                  <a:outerShdw blurRad="38100" dist="38100" dir="2700000" algn="tl">
                    <a:srgbClr val="000000">
                      <a:alpha val="43137"/>
                    </a:srgbClr>
                  </a:outerShdw>
                </a:effectLst>
              </a:rPr>
              <a:t>Продовжіть</a:t>
            </a:r>
            <a:r>
              <a:rPr lang="uk-UA" sz="5400" b="1" dirty="0">
                <a:solidFill>
                  <a:srgbClr val="00B0F0"/>
                </a:solidFill>
                <a:effectLst>
                  <a:outerShdw blurRad="38100" dist="38100" dir="2700000" algn="tl">
                    <a:srgbClr val="000000">
                      <a:alpha val="43137"/>
                    </a:srgbClr>
                  </a:outerShdw>
                </a:effectLst>
              </a:rPr>
              <a:t> фразу…</a:t>
            </a:r>
            <a:endParaRPr lang="ru-UA" sz="5400" b="1" dirty="0">
              <a:solidFill>
                <a:srgbClr val="00B0F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62983D5A-3798-2C56-1859-D567898DA494}"/>
              </a:ext>
            </a:extLst>
          </p:cNvPr>
          <p:cNvSpPr txBox="1"/>
          <p:nvPr/>
        </p:nvSpPr>
        <p:spPr>
          <a:xfrm>
            <a:off x="838199" y="1950231"/>
            <a:ext cx="10515599" cy="2308324"/>
          </a:xfrm>
          <a:prstGeom prst="rect">
            <a:avLst/>
          </a:prstGeom>
          <a:noFill/>
        </p:spPr>
        <p:txBody>
          <a:bodyPr wrap="square">
            <a:spAutoFit/>
          </a:bodyPr>
          <a:lstStyle/>
          <a:p>
            <a:pPr algn="ctr"/>
            <a:r>
              <a:rPr lang="uk-UA" sz="3600" dirty="0"/>
              <a:t>Небажані рекламні електронні листи, повідомлення на форумах, телефонні дзвінки чи текстові повідомлення, що надходять без згоди користувача…</a:t>
            </a:r>
          </a:p>
        </p:txBody>
      </p:sp>
    </p:spTree>
    <p:extLst>
      <p:ext uri="{BB962C8B-B14F-4D97-AF65-F5344CB8AC3E}">
        <p14:creationId xmlns:p14="http://schemas.microsoft.com/office/powerpoint/2010/main" val="417903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36AE55-6431-0564-F2FD-DDA2519FE099}"/>
              </a:ext>
            </a:extLst>
          </p:cNvPr>
          <p:cNvSpPr>
            <a:spLocks noGrp="1"/>
          </p:cNvSpPr>
          <p:nvPr>
            <p:ph type="title"/>
          </p:nvPr>
        </p:nvSpPr>
        <p:spPr/>
        <p:txBody>
          <a:bodyPr>
            <a:normAutofit/>
          </a:bodyPr>
          <a:lstStyle/>
          <a:p>
            <a:r>
              <a:rPr lang="uk-UA" sz="4800" b="1" dirty="0">
                <a:effectLst>
                  <a:outerShdw blurRad="38100" dist="38100" dir="2700000" algn="tl">
                    <a:srgbClr val="000000">
                      <a:alpha val="43137"/>
                    </a:srgbClr>
                  </a:outerShdw>
                </a:effectLst>
              </a:rPr>
              <a:t>Програмні</a:t>
            </a:r>
            <a:r>
              <a:rPr lang="uk-UA" sz="4800" dirty="0"/>
              <a:t> </a:t>
            </a:r>
            <a:r>
              <a:rPr lang="uk-UA" sz="4800" b="1" dirty="0">
                <a:solidFill>
                  <a:srgbClr val="002060"/>
                </a:solidFill>
                <a:effectLst>
                  <a:outerShdw blurRad="38100" dist="38100" dir="2700000" algn="tl">
                    <a:srgbClr val="000000">
                      <a:alpha val="43137"/>
                    </a:srgbClr>
                  </a:outerShdw>
                </a:effectLst>
              </a:rPr>
              <a:t>засоби добування інформації</a:t>
            </a:r>
            <a:endParaRPr lang="ru-UA" sz="4800" dirty="0"/>
          </a:p>
        </p:txBody>
      </p:sp>
      <p:graphicFrame>
        <p:nvGraphicFramePr>
          <p:cNvPr id="3" name="Схема 2">
            <a:extLst>
              <a:ext uri="{FF2B5EF4-FFF2-40B4-BE49-F238E27FC236}">
                <a16:creationId xmlns:a16="http://schemas.microsoft.com/office/drawing/2014/main" id="{65A99F5A-B79B-267B-566E-A610F324B7C8}"/>
              </a:ext>
            </a:extLst>
          </p:cNvPr>
          <p:cNvGraphicFramePr/>
          <p:nvPr>
            <p:extLst>
              <p:ext uri="{D42A27DB-BD31-4B8C-83A1-F6EECF244321}">
                <p14:modId xmlns:p14="http://schemas.microsoft.com/office/powerpoint/2010/main" val="634118841"/>
              </p:ext>
            </p:extLst>
          </p:nvPr>
        </p:nvGraphicFramePr>
        <p:xfrm>
          <a:off x="838199" y="1690688"/>
          <a:ext cx="10515599" cy="49839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062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graphicEl>
                                              <a:dgm id="{C7661E35-6C55-4B51-BE17-D9D67599F310}"/>
                                            </p:graphicEl>
                                          </p:spTgt>
                                        </p:tgtEl>
                                        <p:attrNameLst>
                                          <p:attrName>style.visibility</p:attrName>
                                        </p:attrNameLst>
                                      </p:cBhvr>
                                      <p:to>
                                        <p:strVal val="visible"/>
                                      </p:to>
                                    </p:set>
                                    <p:animEffect transition="in" filter="wipe(left)">
                                      <p:cBhvr>
                                        <p:cTn id="7" dur="1000"/>
                                        <p:tgtEl>
                                          <p:spTgt spid="3">
                                            <p:graphicEl>
                                              <a:dgm id="{C7661E35-6C55-4B51-BE17-D9D67599F310}"/>
                                            </p:graphic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graphicEl>
                                              <a:dgm id="{27878C57-BBF6-4C22-88FA-1C3D4933722D}"/>
                                            </p:graphicEl>
                                          </p:spTgt>
                                        </p:tgtEl>
                                        <p:attrNameLst>
                                          <p:attrName>style.visibility</p:attrName>
                                        </p:attrNameLst>
                                      </p:cBhvr>
                                      <p:to>
                                        <p:strVal val="visible"/>
                                      </p:to>
                                    </p:set>
                                    <p:animEffect transition="in" filter="wipe(left)">
                                      <p:cBhvr>
                                        <p:cTn id="10" dur="500"/>
                                        <p:tgtEl>
                                          <p:spTgt spid="3">
                                            <p:graphicEl>
                                              <a:dgm id="{27878C57-BBF6-4C22-88FA-1C3D4933722D}"/>
                                            </p:graphic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graphicEl>
                                              <a:dgm id="{EE2EA9E0-CBE5-43E4-BB02-325D168626A4}"/>
                                            </p:graphicEl>
                                          </p:spTgt>
                                        </p:tgtEl>
                                        <p:attrNameLst>
                                          <p:attrName>style.visibility</p:attrName>
                                        </p:attrNameLst>
                                      </p:cBhvr>
                                      <p:to>
                                        <p:strVal val="visible"/>
                                      </p:to>
                                    </p:set>
                                    <p:animEffect transition="in" filter="wipe(left)">
                                      <p:cBhvr>
                                        <p:cTn id="13" dur="1000"/>
                                        <p:tgtEl>
                                          <p:spTgt spid="3">
                                            <p:graphicEl>
                                              <a:dgm id="{EE2EA9E0-CBE5-43E4-BB02-325D168626A4}"/>
                                            </p:graphicEl>
                                          </p:spTgt>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3">
                                            <p:graphicEl>
                                              <a:dgm id="{E63EBB38-5984-4F74-98F1-254621592311}"/>
                                            </p:graphicEl>
                                          </p:spTgt>
                                        </p:tgtEl>
                                        <p:attrNameLst>
                                          <p:attrName>style.visibility</p:attrName>
                                        </p:attrNameLst>
                                      </p:cBhvr>
                                      <p:to>
                                        <p:strVal val="visible"/>
                                      </p:to>
                                    </p:set>
                                    <p:animEffect transition="in" filter="wipe(left)">
                                      <p:cBhvr>
                                        <p:cTn id="17" dur="500"/>
                                        <p:tgtEl>
                                          <p:spTgt spid="3">
                                            <p:graphicEl>
                                              <a:dgm id="{E63EBB38-5984-4F74-98F1-254621592311}"/>
                                            </p:graphic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graphicEl>
                                              <a:dgm id="{AD2F74AD-5B6A-4346-8349-090AC68FEE9A}"/>
                                            </p:graphicEl>
                                          </p:spTgt>
                                        </p:tgtEl>
                                        <p:attrNameLst>
                                          <p:attrName>style.visibility</p:attrName>
                                        </p:attrNameLst>
                                      </p:cBhvr>
                                      <p:to>
                                        <p:strVal val="visible"/>
                                      </p:to>
                                    </p:set>
                                    <p:animEffect transition="in" filter="wipe(left)">
                                      <p:cBhvr>
                                        <p:cTn id="20" dur="1000"/>
                                        <p:tgtEl>
                                          <p:spTgt spid="3">
                                            <p:graphicEl>
                                              <a:dgm id="{AD2F74AD-5B6A-4346-8349-090AC68FEE9A}"/>
                                            </p:graphicEl>
                                          </p:spTgt>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3">
                                            <p:graphicEl>
                                              <a:dgm id="{D13D7DA6-9D1E-4150-A6AE-C6ABC36166D5}"/>
                                            </p:graphicEl>
                                          </p:spTgt>
                                        </p:tgtEl>
                                        <p:attrNameLst>
                                          <p:attrName>style.visibility</p:attrName>
                                        </p:attrNameLst>
                                      </p:cBhvr>
                                      <p:to>
                                        <p:strVal val="visible"/>
                                      </p:to>
                                    </p:set>
                                    <p:animEffect transition="in" filter="wipe(left)">
                                      <p:cBhvr>
                                        <p:cTn id="24" dur="500"/>
                                        <p:tgtEl>
                                          <p:spTgt spid="3">
                                            <p:graphicEl>
                                              <a:dgm id="{D13D7DA6-9D1E-4150-A6AE-C6ABC36166D5}"/>
                                            </p:graphic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graphicEl>
                                              <a:dgm id="{46297F79-2755-4E7F-87B4-88629DD167EF}"/>
                                            </p:graphicEl>
                                          </p:spTgt>
                                        </p:tgtEl>
                                        <p:attrNameLst>
                                          <p:attrName>style.visibility</p:attrName>
                                        </p:attrNameLst>
                                      </p:cBhvr>
                                      <p:to>
                                        <p:strVal val="visible"/>
                                      </p:to>
                                    </p:set>
                                    <p:animEffect transition="in" filter="wipe(left)">
                                      <p:cBhvr>
                                        <p:cTn id="27" dur="1000"/>
                                        <p:tgtEl>
                                          <p:spTgt spid="3">
                                            <p:graphicEl>
                                              <a:dgm id="{46297F79-2755-4E7F-87B4-88629DD167EF}"/>
                                            </p:graphicEl>
                                          </p:spTgt>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3">
                                            <p:graphicEl>
                                              <a:dgm id="{AA2029A9-878F-42BF-A694-5944B1AD983E}"/>
                                            </p:graphicEl>
                                          </p:spTgt>
                                        </p:tgtEl>
                                        <p:attrNameLst>
                                          <p:attrName>style.visibility</p:attrName>
                                        </p:attrNameLst>
                                      </p:cBhvr>
                                      <p:to>
                                        <p:strVal val="visible"/>
                                      </p:to>
                                    </p:set>
                                    <p:animEffect transition="in" filter="wipe(left)">
                                      <p:cBhvr>
                                        <p:cTn id="31" dur="500"/>
                                        <p:tgtEl>
                                          <p:spTgt spid="3">
                                            <p:graphicEl>
                                              <a:dgm id="{AA2029A9-878F-42BF-A694-5944B1AD983E}"/>
                                            </p:graphic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graphicEl>
                                              <a:dgm id="{E97A966C-ADE1-481C-9602-29D743F1F5D5}"/>
                                            </p:graphicEl>
                                          </p:spTgt>
                                        </p:tgtEl>
                                        <p:attrNameLst>
                                          <p:attrName>style.visibility</p:attrName>
                                        </p:attrNameLst>
                                      </p:cBhvr>
                                      <p:to>
                                        <p:strVal val="visible"/>
                                      </p:to>
                                    </p:set>
                                    <p:animEffect transition="in" filter="wipe(left)">
                                      <p:cBhvr>
                                        <p:cTn id="34" dur="1000"/>
                                        <p:tgtEl>
                                          <p:spTgt spid="3">
                                            <p:graphicEl>
                                              <a:dgm id="{E97A966C-ADE1-481C-9602-29D743F1F5D5}"/>
                                            </p:graphicEl>
                                          </p:spTgt>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0589A8B4-BF53-4D85-9C3C-5A5EA39FC1AC}"/>
                                            </p:graphicEl>
                                          </p:spTgt>
                                        </p:tgtEl>
                                        <p:attrNameLst>
                                          <p:attrName>style.visibility</p:attrName>
                                        </p:attrNameLst>
                                      </p:cBhvr>
                                      <p:to>
                                        <p:strVal val="visible"/>
                                      </p:to>
                                    </p:set>
                                    <p:animEffect transition="in" filter="wipe(left)">
                                      <p:cBhvr>
                                        <p:cTn id="38" dur="500"/>
                                        <p:tgtEl>
                                          <p:spTgt spid="3">
                                            <p:graphicEl>
                                              <a:dgm id="{0589A8B4-BF53-4D85-9C3C-5A5EA39FC1AC}"/>
                                            </p:graphic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3">
                                            <p:graphicEl>
                                              <a:dgm id="{A75E9348-9280-4796-BDCC-B84F04B5A654}"/>
                                            </p:graphicEl>
                                          </p:spTgt>
                                        </p:tgtEl>
                                        <p:attrNameLst>
                                          <p:attrName>style.visibility</p:attrName>
                                        </p:attrNameLst>
                                      </p:cBhvr>
                                      <p:to>
                                        <p:strVal val="visible"/>
                                      </p:to>
                                    </p:set>
                                    <p:animEffect transition="in" filter="wipe(left)">
                                      <p:cBhvr>
                                        <p:cTn id="41" dur="1000"/>
                                        <p:tgtEl>
                                          <p:spTgt spid="3">
                                            <p:graphicEl>
                                              <a:dgm id="{A75E9348-9280-4796-BDCC-B84F04B5A654}"/>
                                            </p:graphicEl>
                                          </p:spTgt>
                                        </p:tgtEl>
                                      </p:cBhvr>
                                    </p:animEffect>
                                  </p:childTnLst>
                                </p:cTn>
                              </p:par>
                            </p:childTnLst>
                          </p:cTn>
                        </p:par>
                        <p:par>
                          <p:cTn id="42" fill="hold">
                            <p:stCondLst>
                              <p:cond delay="5000"/>
                            </p:stCondLst>
                            <p:childTnLst>
                              <p:par>
                                <p:cTn id="43" presetID="22" presetClass="entr" presetSubtype="8" fill="hold" grpId="0" nodeType="afterEffect">
                                  <p:stCondLst>
                                    <p:cond delay="0"/>
                                  </p:stCondLst>
                                  <p:childTnLst>
                                    <p:set>
                                      <p:cBhvr>
                                        <p:cTn id="44" dur="1" fill="hold">
                                          <p:stCondLst>
                                            <p:cond delay="0"/>
                                          </p:stCondLst>
                                        </p:cTn>
                                        <p:tgtEl>
                                          <p:spTgt spid="3">
                                            <p:graphicEl>
                                              <a:dgm id="{2B1CAA93-CEC8-4063-92F5-4580A35C3A54}"/>
                                            </p:graphicEl>
                                          </p:spTgt>
                                        </p:tgtEl>
                                        <p:attrNameLst>
                                          <p:attrName>style.visibility</p:attrName>
                                        </p:attrNameLst>
                                      </p:cBhvr>
                                      <p:to>
                                        <p:strVal val="visible"/>
                                      </p:to>
                                    </p:set>
                                    <p:animEffect transition="in" filter="wipe(left)">
                                      <p:cBhvr>
                                        <p:cTn id="45" dur="1000"/>
                                        <p:tgtEl>
                                          <p:spTgt spid="3">
                                            <p:graphicEl>
                                              <a:dgm id="{2B1CAA93-CEC8-4063-92F5-4580A35C3A54}"/>
                                            </p:graphicEl>
                                          </p:spTgt>
                                        </p:tgtEl>
                                      </p:cBhvr>
                                    </p:animEffect>
                                  </p:childTnLst>
                                </p:cTn>
                              </p:par>
                              <p:par>
                                <p:cTn id="46" presetID="22" presetClass="entr" presetSubtype="8" fill="hold" grpId="0" nodeType="withEffect">
                                  <p:stCondLst>
                                    <p:cond delay="0"/>
                                  </p:stCondLst>
                                  <p:childTnLst>
                                    <p:set>
                                      <p:cBhvr>
                                        <p:cTn id="47" dur="1" fill="hold">
                                          <p:stCondLst>
                                            <p:cond delay="0"/>
                                          </p:stCondLst>
                                        </p:cTn>
                                        <p:tgtEl>
                                          <p:spTgt spid="3">
                                            <p:graphicEl>
                                              <a:dgm id="{D198C7D5-7A92-444A-9EA2-E58951190079}"/>
                                            </p:graphicEl>
                                          </p:spTgt>
                                        </p:tgtEl>
                                        <p:attrNameLst>
                                          <p:attrName>style.visibility</p:attrName>
                                        </p:attrNameLst>
                                      </p:cBhvr>
                                      <p:to>
                                        <p:strVal val="visible"/>
                                      </p:to>
                                    </p:set>
                                    <p:animEffect transition="in" filter="wipe(left)">
                                      <p:cBhvr>
                                        <p:cTn id="48" dur="1000"/>
                                        <p:tgtEl>
                                          <p:spTgt spid="3">
                                            <p:graphicEl>
                                              <a:dgm id="{D198C7D5-7A92-444A-9EA2-E5895119007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E2FB81-4748-DE96-3D0A-BB79B5329613}"/>
              </a:ext>
            </a:extLst>
          </p:cNvPr>
          <p:cNvSpPr>
            <a:spLocks noGrp="1"/>
          </p:cNvSpPr>
          <p:nvPr>
            <p:ph type="title"/>
          </p:nvPr>
        </p:nvSpPr>
        <p:spPr/>
        <p:txBody>
          <a:bodyPr>
            <a:normAutofit/>
          </a:bodyPr>
          <a:lstStyle/>
          <a:p>
            <a:r>
              <a:rPr lang="uk-UA" sz="6000" b="1" kern="0" dirty="0">
                <a:solidFill>
                  <a:schemeClr val="accent1"/>
                </a:solidFill>
                <a:effectLst>
                  <a:outerShdw blurRad="38100" dist="38100" dir="2700000" algn="tl">
                    <a:srgbClr val="000000">
                      <a:alpha val="43137"/>
                    </a:srgbClr>
                  </a:outerShdw>
                </a:effectLst>
              </a:rPr>
              <a:t>Логічна бомба</a:t>
            </a:r>
            <a:endParaRPr lang="ru-UA" sz="6000" dirty="0">
              <a:solidFill>
                <a:schemeClr val="accent1"/>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id="{20C4CE43-F00D-BE2D-355A-A350881EE3A2}"/>
              </a:ext>
            </a:extLst>
          </p:cNvPr>
          <p:cNvSpPr txBox="1"/>
          <p:nvPr/>
        </p:nvSpPr>
        <p:spPr>
          <a:xfrm>
            <a:off x="70929" y="1465404"/>
            <a:ext cx="12050142" cy="133882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fontAlgn="base">
              <a:spcBef>
                <a:spcPct val="0"/>
              </a:spcBef>
              <a:spcAft>
                <a:spcPct val="0"/>
              </a:spcAft>
              <a:defRPr/>
            </a:pPr>
            <a:r>
              <a:rPr lang="uk-UA" sz="2700" kern="0" dirty="0">
                <a:solidFill>
                  <a:schemeClr val="tx1"/>
                </a:solidFill>
              </a:rPr>
              <a:t>програма, яка запускається за певних часових або інформаційних умов для здійснення зловмисних дій (як правило, несанкціонованого доступу до інформації, спотворення або знищення даних).</a:t>
            </a:r>
          </a:p>
        </p:txBody>
      </p:sp>
      <p:pic>
        <p:nvPicPr>
          <p:cNvPr id="4" name="Picture 2" descr="Пов’язане зображення">
            <a:extLst>
              <a:ext uri="{FF2B5EF4-FFF2-40B4-BE49-F238E27FC236}">
                <a16:creationId xmlns:a16="http://schemas.microsoft.com/office/drawing/2014/main" id="{9AA8E1BC-629E-8B73-6101-7544609410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202" y="3043248"/>
            <a:ext cx="4397934" cy="337456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Схема 4">
            <a:extLst>
              <a:ext uri="{FF2B5EF4-FFF2-40B4-BE49-F238E27FC236}">
                <a16:creationId xmlns:a16="http://schemas.microsoft.com/office/drawing/2014/main" id="{4A6D2C17-2415-E727-E985-F45D4D1026BE}"/>
              </a:ext>
            </a:extLst>
          </p:cNvPr>
          <p:cNvGraphicFramePr/>
          <p:nvPr>
            <p:extLst>
              <p:ext uri="{D42A27DB-BD31-4B8C-83A1-F6EECF244321}">
                <p14:modId xmlns:p14="http://schemas.microsoft.com/office/powerpoint/2010/main" val="413519426"/>
              </p:ext>
            </p:extLst>
          </p:nvPr>
        </p:nvGraphicFramePr>
        <p:xfrm>
          <a:off x="4368341" y="3038496"/>
          <a:ext cx="7576457" cy="37159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937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Effect transition="in" filter="fade">
                                      <p:cBhvr>
                                        <p:cTn id="13" dur="1000"/>
                                        <p:tgtEl>
                                          <p:spTgt spid="4"/>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5">
                                            <p:graphicEl>
                                              <a:dgm id="{C7661E35-6C55-4B51-BE17-D9D67599F310}"/>
                                            </p:graphicEl>
                                          </p:spTgt>
                                        </p:tgtEl>
                                        <p:attrNameLst>
                                          <p:attrName>style.visibility</p:attrName>
                                        </p:attrNameLst>
                                      </p:cBhvr>
                                      <p:to>
                                        <p:strVal val="visible"/>
                                      </p:to>
                                    </p:set>
                                    <p:animEffect transition="in" filter="wipe(left)">
                                      <p:cBhvr>
                                        <p:cTn id="17" dur="1000"/>
                                        <p:tgtEl>
                                          <p:spTgt spid="5">
                                            <p:graphicEl>
                                              <a:dgm id="{C7661E35-6C55-4B51-BE17-D9D67599F310}"/>
                                            </p:graphic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
                                            <p:graphicEl>
                                              <a:dgm id="{27878C57-BBF6-4C22-88FA-1C3D4933722D}"/>
                                            </p:graphicEl>
                                          </p:spTgt>
                                        </p:tgtEl>
                                        <p:attrNameLst>
                                          <p:attrName>style.visibility</p:attrName>
                                        </p:attrNameLst>
                                      </p:cBhvr>
                                      <p:to>
                                        <p:strVal val="visible"/>
                                      </p:to>
                                    </p:set>
                                    <p:animEffect transition="in" filter="wipe(left)">
                                      <p:cBhvr>
                                        <p:cTn id="20" dur="500"/>
                                        <p:tgtEl>
                                          <p:spTgt spid="5">
                                            <p:graphicEl>
                                              <a:dgm id="{27878C57-BBF6-4C22-88FA-1C3D4933722D}"/>
                                            </p:graphic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5">
                                            <p:graphicEl>
                                              <a:dgm id="{EE2EA9E0-CBE5-43E4-BB02-325D168626A4}"/>
                                            </p:graphicEl>
                                          </p:spTgt>
                                        </p:tgtEl>
                                        <p:attrNameLst>
                                          <p:attrName>style.visibility</p:attrName>
                                        </p:attrNameLst>
                                      </p:cBhvr>
                                      <p:to>
                                        <p:strVal val="visible"/>
                                      </p:to>
                                    </p:set>
                                    <p:animEffect transition="in" filter="wipe(left)">
                                      <p:cBhvr>
                                        <p:cTn id="23" dur="1000"/>
                                        <p:tgtEl>
                                          <p:spTgt spid="5">
                                            <p:graphicEl>
                                              <a:dgm id="{EE2EA9E0-CBE5-43E4-BB02-325D168626A4}"/>
                                            </p:graphicEl>
                                          </p:spTgt>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5">
                                            <p:graphicEl>
                                              <a:dgm id="{E63EBB38-5984-4F74-98F1-254621592311}"/>
                                            </p:graphicEl>
                                          </p:spTgt>
                                        </p:tgtEl>
                                        <p:attrNameLst>
                                          <p:attrName>style.visibility</p:attrName>
                                        </p:attrNameLst>
                                      </p:cBhvr>
                                      <p:to>
                                        <p:strVal val="visible"/>
                                      </p:to>
                                    </p:set>
                                    <p:animEffect transition="in" filter="wipe(left)">
                                      <p:cBhvr>
                                        <p:cTn id="27" dur="500"/>
                                        <p:tgtEl>
                                          <p:spTgt spid="5">
                                            <p:graphicEl>
                                              <a:dgm id="{E63EBB38-5984-4F74-98F1-254621592311}"/>
                                            </p:graphic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5">
                                            <p:graphicEl>
                                              <a:dgm id="{AD2F74AD-5B6A-4346-8349-090AC68FEE9A}"/>
                                            </p:graphicEl>
                                          </p:spTgt>
                                        </p:tgtEl>
                                        <p:attrNameLst>
                                          <p:attrName>style.visibility</p:attrName>
                                        </p:attrNameLst>
                                      </p:cBhvr>
                                      <p:to>
                                        <p:strVal val="visible"/>
                                      </p:to>
                                    </p:set>
                                    <p:animEffect transition="in" filter="wipe(left)">
                                      <p:cBhvr>
                                        <p:cTn id="30" dur="1000"/>
                                        <p:tgtEl>
                                          <p:spTgt spid="5">
                                            <p:graphicEl>
                                              <a:dgm id="{AD2F74AD-5B6A-4346-8349-090AC68FEE9A}"/>
                                            </p:graphicEl>
                                          </p:spTgt>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5">
                                            <p:graphicEl>
                                              <a:dgm id="{D13D7DA6-9D1E-4150-A6AE-C6ABC36166D5}"/>
                                            </p:graphicEl>
                                          </p:spTgt>
                                        </p:tgtEl>
                                        <p:attrNameLst>
                                          <p:attrName>style.visibility</p:attrName>
                                        </p:attrNameLst>
                                      </p:cBhvr>
                                      <p:to>
                                        <p:strVal val="visible"/>
                                      </p:to>
                                    </p:set>
                                    <p:animEffect transition="in" filter="wipe(left)">
                                      <p:cBhvr>
                                        <p:cTn id="34" dur="500"/>
                                        <p:tgtEl>
                                          <p:spTgt spid="5">
                                            <p:graphicEl>
                                              <a:dgm id="{D13D7DA6-9D1E-4150-A6AE-C6ABC36166D5}"/>
                                            </p:graphic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
                                            <p:graphicEl>
                                              <a:dgm id="{46297F79-2755-4E7F-87B4-88629DD167EF}"/>
                                            </p:graphicEl>
                                          </p:spTgt>
                                        </p:tgtEl>
                                        <p:attrNameLst>
                                          <p:attrName>style.visibility</p:attrName>
                                        </p:attrNameLst>
                                      </p:cBhvr>
                                      <p:to>
                                        <p:strVal val="visible"/>
                                      </p:to>
                                    </p:set>
                                    <p:animEffect transition="in" filter="wipe(left)">
                                      <p:cBhvr>
                                        <p:cTn id="37" dur="1000"/>
                                        <p:tgtEl>
                                          <p:spTgt spid="5">
                                            <p:graphicEl>
                                              <a:dgm id="{46297F79-2755-4E7F-87B4-88629DD167E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5"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5CF213-5925-F2CB-456A-6763407021F0}"/>
              </a:ext>
            </a:extLst>
          </p:cNvPr>
          <p:cNvSpPr>
            <a:spLocks noGrp="1"/>
          </p:cNvSpPr>
          <p:nvPr>
            <p:ph type="title"/>
          </p:nvPr>
        </p:nvSpPr>
        <p:spPr/>
        <p:txBody>
          <a:bodyPr/>
          <a:lstStyle/>
          <a:p>
            <a:endParaRPr lang="ru-UA"/>
          </a:p>
        </p:txBody>
      </p:sp>
      <p:sp>
        <p:nvSpPr>
          <p:cNvPr id="3" name="TextBox 2">
            <a:extLst>
              <a:ext uri="{FF2B5EF4-FFF2-40B4-BE49-F238E27FC236}">
                <a16:creationId xmlns:a16="http://schemas.microsoft.com/office/drawing/2014/main" id="{EAC6A86E-D84F-9D76-AB41-9BBA4794348F}"/>
              </a:ext>
            </a:extLst>
          </p:cNvPr>
          <p:cNvSpPr txBox="1"/>
          <p:nvPr/>
        </p:nvSpPr>
        <p:spPr>
          <a:xfrm>
            <a:off x="70929" y="1412495"/>
            <a:ext cx="12050142" cy="133882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indent="457189" algn="just" fontAlgn="base">
              <a:spcBef>
                <a:spcPct val="0"/>
              </a:spcBef>
              <a:spcAft>
                <a:spcPct val="0"/>
              </a:spcAft>
              <a:defRPr/>
            </a:pPr>
            <a:r>
              <a:rPr lang="uk-UA" sz="2700" kern="0" dirty="0">
                <a:solidFill>
                  <a:schemeClr val="tx1"/>
                </a:solidFill>
              </a:rPr>
              <a:t>В бібліотечній системі графства </a:t>
            </a:r>
            <a:r>
              <a:rPr lang="uk-UA" sz="2700" kern="0" dirty="0" err="1">
                <a:solidFill>
                  <a:schemeClr val="tx1"/>
                </a:solidFill>
              </a:rPr>
              <a:t>Монтгомері</a:t>
            </a:r>
            <a:r>
              <a:rPr lang="uk-UA" sz="2700" kern="0" dirty="0">
                <a:solidFill>
                  <a:schemeClr val="tx1"/>
                </a:solidFill>
              </a:rPr>
              <a:t> (</a:t>
            </a:r>
            <a:r>
              <a:rPr lang="uk-UA" sz="2700" kern="0" dirty="0" err="1">
                <a:solidFill>
                  <a:schemeClr val="tx1"/>
                </a:solidFill>
              </a:rPr>
              <a:t>Меріленд</a:t>
            </a:r>
            <a:r>
              <a:rPr lang="uk-UA" sz="2700" kern="0" dirty="0">
                <a:solidFill>
                  <a:schemeClr val="tx1"/>
                </a:solidFill>
              </a:rPr>
              <a:t>) підрядчик, якому доручили розробку комп’ютеризованої абонентської мережі, розмістив в ній </a:t>
            </a:r>
            <a:r>
              <a:rPr lang="uk-UA" sz="2700" b="1" kern="0" dirty="0">
                <a:solidFill>
                  <a:schemeClr val="tx1"/>
                </a:solidFill>
              </a:rPr>
              <a:t>логічну бомбу. </a:t>
            </a:r>
          </a:p>
        </p:txBody>
      </p:sp>
      <p:pic>
        <p:nvPicPr>
          <p:cNvPr id="4" name="Picture 2" descr="Ð ÐµÐ·ÑÐ»ÑÑÐ°Ñ Ð¿Ð¾ÑÑÐºÑ Ð·Ð¾Ð±ÑÐ°Ð¶ÐµÐ½Ñ Ð·Ð° Ð·Ð°Ð¿Ð¸ÑÐ¾Ð¼ &quot;Logic Bomb icon&quot;">
            <a:extLst>
              <a:ext uri="{FF2B5EF4-FFF2-40B4-BE49-F238E27FC236}">
                <a16:creationId xmlns:a16="http://schemas.microsoft.com/office/drawing/2014/main" id="{3DC040CE-751E-6ADF-8B0B-973EE6127A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3891" y="2575784"/>
            <a:ext cx="4236997" cy="423699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B124CAD-58DF-F96D-99DA-0A25F6577390}"/>
              </a:ext>
            </a:extLst>
          </p:cNvPr>
          <p:cNvSpPr txBox="1"/>
          <p:nvPr/>
        </p:nvSpPr>
        <p:spPr>
          <a:xfrm>
            <a:off x="231112" y="3193871"/>
            <a:ext cx="7524546" cy="3000821"/>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indent="457189" algn="just" fontAlgn="base">
              <a:spcBef>
                <a:spcPct val="0"/>
              </a:spcBef>
              <a:spcAft>
                <a:spcPct val="0"/>
              </a:spcAft>
              <a:defRPr/>
            </a:pPr>
            <a:r>
              <a:rPr lang="uk-UA" sz="2700" kern="0" dirty="0">
                <a:solidFill>
                  <a:schemeClr val="tx1"/>
                </a:solidFill>
              </a:rPr>
              <a:t>При настанні певної дати ця бомба могла вивести систему із ладу, якщо замовник відмовлявся платити. Коли ж бібліотека затримала виплату грошей, підрядчик зізнався в існуванні “бомби” і пригрозив, що в разі неперерахування йому грошей він дасть “бомбі” спрацювати.</a:t>
            </a:r>
          </a:p>
        </p:txBody>
      </p:sp>
    </p:spTree>
    <p:extLst>
      <p:ext uri="{BB962C8B-B14F-4D97-AF65-F5344CB8AC3E}">
        <p14:creationId xmlns:p14="http://schemas.microsoft.com/office/powerpoint/2010/main" val="289024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ED21D1-7699-D23D-542D-EE7A56E16A5A}"/>
              </a:ext>
            </a:extLst>
          </p:cNvPr>
          <p:cNvSpPr>
            <a:spLocks noGrp="1"/>
          </p:cNvSpPr>
          <p:nvPr>
            <p:ph type="title"/>
          </p:nvPr>
        </p:nvSpPr>
        <p:spPr/>
        <p:txBody>
          <a:bodyPr>
            <a:normAutofit/>
          </a:bodyPr>
          <a:lstStyle/>
          <a:p>
            <a:r>
              <a:rPr lang="uk-UA" sz="4400" b="1" kern="0" dirty="0">
                <a:solidFill>
                  <a:schemeClr val="accent1"/>
                </a:solidFill>
                <a:effectLst>
                  <a:outerShdw blurRad="38100" dist="38100" dir="2700000" algn="tl">
                    <a:srgbClr val="000000">
                      <a:alpha val="43137"/>
                    </a:srgbClr>
                  </a:outerShdw>
                </a:effectLst>
              </a:rPr>
              <a:t>Утиліти похованого адміністрування (</a:t>
            </a:r>
            <a:r>
              <a:rPr lang="uk-UA" sz="4400" b="1" kern="0" dirty="0" err="1">
                <a:solidFill>
                  <a:schemeClr val="accent1"/>
                </a:solidFill>
                <a:effectLst>
                  <a:outerShdw blurRad="38100" dist="38100" dir="2700000" algn="tl">
                    <a:srgbClr val="000000">
                      <a:alpha val="43137"/>
                    </a:srgbClr>
                  </a:outerShdw>
                </a:effectLst>
              </a:rPr>
              <a:t>backdoor</a:t>
            </a:r>
            <a:r>
              <a:rPr lang="uk-UA" sz="4400" b="1" kern="0" dirty="0">
                <a:solidFill>
                  <a:schemeClr val="accent1"/>
                </a:solidFill>
                <a:effectLst>
                  <a:outerShdw blurRad="38100" dist="38100" dir="2700000" algn="tl">
                    <a:srgbClr val="000000">
                      <a:alpha val="43137"/>
                    </a:srgbClr>
                  </a:outerShdw>
                </a:effectLst>
              </a:rPr>
              <a:t>)</a:t>
            </a:r>
            <a:endParaRPr lang="ru-UA" dirty="0">
              <a:solidFill>
                <a:schemeClr val="accent1"/>
              </a:solidFill>
              <a:effectLst>
                <a:outerShdw blurRad="38100" dist="38100" dir="2700000" algn="tl">
                  <a:srgbClr val="000000">
                    <a:alpha val="43137"/>
                  </a:srgbClr>
                </a:outerShdw>
              </a:effectLst>
            </a:endParaRPr>
          </a:p>
        </p:txBody>
      </p:sp>
      <p:sp>
        <p:nvSpPr>
          <p:cNvPr id="4" name="Прямокутник 3">
            <a:extLst>
              <a:ext uri="{FF2B5EF4-FFF2-40B4-BE49-F238E27FC236}">
                <a16:creationId xmlns:a16="http://schemas.microsoft.com/office/drawing/2014/main" id="{60ED9611-585B-8A9D-EADB-720EA9B79C35}"/>
              </a:ext>
            </a:extLst>
          </p:cNvPr>
          <p:cNvSpPr/>
          <p:nvPr/>
        </p:nvSpPr>
        <p:spPr>
          <a:xfrm>
            <a:off x="378129" y="1958344"/>
            <a:ext cx="11492230" cy="116652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indent="457189" algn="just" fontAlgn="base">
              <a:spcBef>
                <a:spcPct val="0"/>
              </a:spcBef>
              <a:spcAft>
                <a:spcPct val="0"/>
              </a:spcAft>
              <a:defRPr/>
            </a:pPr>
            <a:r>
              <a:rPr lang="uk-UA" sz="2600" kern="0" dirty="0">
                <a:solidFill>
                  <a:schemeClr val="tx1"/>
                </a:solidFill>
              </a:rPr>
              <a:t>Цей вид </a:t>
            </a:r>
            <a:r>
              <a:rPr lang="uk-UA" sz="2600" b="1" kern="0" dirty="0">
                <a:solidFill>
                  <a:schemeClr val="tx1"/>
                </a:solidFill>
              </a:rPr>
              <a:t>шкідливого програмного забезпечення </a:t>
            </a:r>
            <a:r>
              <a:rPr lang="uk-UA" sz="2600" kern="0" dirty="0">
                <a:solidFill>
                  <a:schemeClr val="tx1"/>
                </a:solidFill>
              </a:rPr>
              <a:t>у деяких випадках можна віднести до групи </a:t>
            </a:r>
            <a:r>
              <a:rPr lang="uk-UA" sz="2600" b="1" kern="0" dirty="0">
                <a:solidFill>
                  <a:schemeClr val="tx1"/>
                </a:solidFill>
              </a:rPr>
              <a:t>троянських коней</a:t>
            </a:r>
          </a:p>
        </p:txBody>
      </p:sp>
      <p:sp>
        <p:nvSpPr>
          <p:cNvPr id="5" name="Прямокутник 4">
            <a:extLst>
              <a:ext uri="{FF2B5EF4-FFF2-40B4-BE49-F238E27FC236}">
                <a16:creationId xmlns:a16="http://schemas.microsoft.com/office/drawing/2014/main" id="{EDF60797-B622-A203-53F9-6631FFFD9144}"/>
              </a:ext>
            </a:extLst>
          </p:cNvPr>
          <p:cNvSpPr/>
          <p:nvPr/>
        </p:nvSpPr>
        <p:spPr>
          <a:xfrm>
            <a:off x="378129" y="4482714"/>
            <a:ext cx="11492230" cy="1714691"/>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indent="457189" algn="just" fontAlgn="base">
              <a:spcBef>
                <a:spcPct val="0"/>
              </a:spcBef>
              <a:spcAft>
                <a:spcPct val="0"/>
              </a:spcAft>
              <a:defRPr/>
            </a:pPr>
            <a:r>
              <a:rPr lang="uk-UA" sz="2600" b="1" kern="0" dirty="0">
                <a:solidFill>
                  <a:schemeClr val="tx1"/>
                </a:solidFill>
              </a:rPr>
              <a:t>Під час запуску троянська програма встановлює себе в системі і потім стежить за нею, при цьому користувачу не видається ніяких повідомлень про дії такого </a:t>
            </a:r>
            <a:r>
              <a:rPr lang="uk-UA" sz="2600" b="1" kern="0" dirty="0" err="1">
                <a:solidFill>
                  <a:schemeClr val="tx1"/>
                </a:solidFill>
              </a:rPr>
              <a:t>трояна</a:t>
            </a:r>
            <a:r>
              <a:rPr lang="uk-UA" sz="2600" b="1" kern="0" dirty="0">
                <a:solidFill>
                  <a:schemeClr val="tx1"/>
                </a:solidFill>
              </a:rPr>
              <a:t> в системі.</a:t>
            </a:r>
          </a:p>
        </p:txBody>
      </p:sp>
      <p:sp>
        <p:nvSpPr>
          <p:cNvPr id="6" name="Прямокутник 5">
            <a:extLst>
              <a:ext uri="{FF2B5EF4-FFF2-40B4-BE49-F238E27FC236}">
                <a16:creationId xmlns:a16="http://schemas.microsoft.com/office/drawing/2014/main" id="{BBB512E2-75A1-C568-E8EA-3DA19A10D968}"/>
              </a:ext>
            </a:extLst>
          </p:cNvPr>
          <p:cNvSpPr/>
          <p:nvPr/>
        </p:nvSpPr>
        <p:spPr>
          <a:xfrm>
            <a:off x="378129" y="3220529"/>
            <a:ext cx="11492230" cy="1166523"/>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indent="457189" algn="just" fontAlgn="base">
              <a:spcBef>
                <a:spcPct val="0"/>
              </a:spcBef>
              <a:spcAft>
                <a:spcPct val="0"/>
              </a:spcAft>
              <a:defRPr/>
            </a:pPr>
            <a:r>
              <a:rPr lang="uk-UA" sz="2600" kern="0" dirty="0">
                <a:solidFill>
                  <a:schemeClr val="tx1"/>
                </a:solidFill>
              </a:rPr>
              <a:t>Вони по своїй суті є досить могутніми </a:t>
            </a:r>
            <a:r>
              <a:rPr lang="uk-UA" sz="2600" b="1" kern="0" dirty="0">
                <a:solidFill>
                  <a:schemeClr val="tx1"/>
                </a:solidFill>
              </a:rPr>
              <a:t>утилітами віддаленого адміністрування комп'ютерів у мережі</a:t>
            </a:r>
          </a:p>
        </p:txBody>
      </p:sp>
    </p:spTree>
    <p:extLst>
      <p:ext uri="{BB962C8B-B14F-4D97-AF65-F5344CB8AC3E}">
        <p14:creationId xmlns:p14="http://schemas.microsoft.com/office/powerpoint/2010/main" val="239775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000"/>
                                        <p:tgtEl>
                                          <p:spTgt spid="6"/>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B8A409-6A68-55E4-D572-2A0B90B33323}"/>
              </a:ext>
            </a:extLst>
          </p:cNvPr>
          <p:cNvSpPr>
            <a:spLocks noGrp="1"/>
          </p:cNvSpPr>
          <p:nvPr>
            <p:ph type="title"/>
          </p:nvPr>
        </p:nvSpPr>
        <p:spPr/>
        <p:txBody>
          <a:bodyPr>
            <a:noAutofit/>
          </a:bodyPr>
          <a:lstStyle/>
          <a:p>
            <a:r>
              <a:rPr lang="uk-UA" sz="4800" b="1" dirty="0">
                <a:solidFill>
                  <a:schemeClr val="accent1"/>
                </a:solidFill>
                <a:effectLst>
                  <a:outerShdw blurRad="38100" dist="38100" dir="2700000" algn="tl">
                    <a:srgbClr val="000000">
                      <a:alpha val="43137"/>
                    </a:srgbClr>
                  </a:outerShdw>
                </a:effectLst>
              </a:rPr>
              <a:t>Програмні засоби добування інформації</a:t>
            </a:r>
            <a:endParaRPr lang="ru-UA" sz="4800" b="1" dirty="0">
              <a:solidFill>
                <a:schemeClr val="accent1"/>
              </a:solidFill>
              <a:effectLst>
                <a:outerShdw blurRad="38100" dist="38100" dir="2700000" algn="tl">
                  <a:srgbClr val="000000">
                    <a:alpha val="43137"/>
                  </a:srgbClr>
                </a:outerShdw>
              </a:effectLst>
            </a:endParaRPr>
          </a:p>
        </p:txBody>
      </p:sp>
      <p:sp>
        <p:nvSpPr>
          <p:cNvPr id="3" name="Прямокутник 2">
            <a:extLst>
              <a:ext uri="{FF2B5EF4-FFF2-40B4-BE49-F238E27FC236}">
                <a16:creationId xmlns:a16="http://schemas.microsoft.com/office/drawing/2014/main" id="{7756703A-4DC3-944A-4DE1-9C0910C679E3}"/>
              </a:ext>
            </a:extLst>
          </p:cNvPr>
          <p:cNvSpPr/>
          <p:nvPr/>
        </p:nvSpPr>
        <p:spPr>
          <a:xfrm>
            <a:off x="69850" y="1806364"/>
            <a:ext cx="5972332" cy="231011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fontAlgn="base">
              <a:spcBef>
                <a:spcPct val="0"/>
              </a:spcBef>
              <a:spcAft>
                <a:spcPct val="0"/>
              </a:spcAft>
              <a:defRPr/>
            </a:pPr>
            <a:r>
              <a:rPr lang="uk-UA" sz="2400" b="1" kern="0" dirty="0">
                <a:solidFill>
                  <a:schemeClr val="accent1"/>
                </a:solidFill>
              </a:rPr>
              <a:t>Захоплювачі паролів (</a:t>
            </a:r>
            <a:r>
              <a:rPr lang="uk-UA" sz="2400" b="1" kern="0" dirty="0" err="1">
                <a:solidFill>
                  <a:schemeClr val="accent1"/>
                </a:solidFill>
              </a:rPr>
              <a:t>password</a:t>
            </a:r>
            <a:r>
              <a:rPr lang="uk-UA" sz="2400" b="1" kern="0" dirty="0">
                <a:solidFill>
                  <a:schemeClr val="accent1"/>
                </a:solidFill>
              </a:rPr>
              <a:t> </a:t>
            </a:r>
            <a:r>
              <a:rPr lang="uk-UA" sz="2400" b="1" kern="0" dirty="0" err="1">
                <a:solidFill>
                  <a:schemeClr val="accent1"/>
                </a:solidFill>
              </a:rPr>
              <a:t>grabber</a:t>
            </a:r>
            <a:r>
              <a:rPr lang="uk-UA" sz="2400" b="1" kern="0" dirty="0">
                <a:solidFill>
                  <a:schemeClr val="accent1"/>
                </a:solidFill>
              </a:rPr>
              <a:t>) </a:t>
            </a:r>
            <a:r>
              <a:rPr lang="uk-UA" sz="2400" b="1" kern="0" dirty="0">
                <a:solidFill>
                  <a:schemeClr val="tx1"/>
                </a:solidFill>
              </a:rPr>
              <a:t>– це спеціально призначені програми для крадіжки паролів. </a:t>
            </a:r>
          </a:p>
        </p:txBody>
      </p:sp>
      <p:sp>
        <p:nvSpPr>
          <p:cNvPr id="4" name="Прямокутник 3">
            <a:extLst>
              <a:ext uri="{FF2B5EF4-FFF2-40B4-BE49-F238E27FC236}">
                <a16:creationId xmlns:a16="http://schemas.microsoft.com/office/drawing/2014/main" id="{C661DBFE-1199-241F-3137-14A050E6F6C4}"/>
              </a:ext>
            </a:extLst>
          </p:cNvPr>
          <p:cNvSpPr/>
          <p:nvPr/>
        </p:nvSpPr>
        <p:spPr>
          <a:xfrm>
            <a:off x="6147662" y="1806364"/>
            <a:ext cx="5972332" cy="2310112"/>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lvl="0" algn="ctr" fontAlgn="base">
              <a:spcBef>
                <a:spcPct val="0"/>
              </a:spcBef>
              <a:spcAft>
                <a:spcPct val="0"/>
              </a:spcAft>
              <a:defRPr/>
            </a:pPr>
            <a:r>
              <a:rPr lang="uk-UA" sz="2400" b="1" kern="0" dirty="0">
                <a:solidFill>
                  <a:schemeClr val="accent1"/>
                </a:solidFill>
              </a:rPr>
              <a:t>"Жадібні" програми (</a:t>
            </a:r>
            <a:r>
              <a:rPr lang="uk-UA" sz="2400" b="1" kern="0" dirty="0" err="1">
                <a:solidFill>
                  <a:schemeClr val="accent1"/>
                </a:solidFill>
              </a:rPr>
              <a:t>greedy</a:t>
            </a:r>
            <a:r>
              <a:rPr lang="uk-UA" sz="2400" b="1" kern="0" dirty="0">
                <a:solidFill>
                  <a:schemeClr val="accent1"/>
                </a:solidFill>
              </a:rPr>
              <a:t> </a:t>
            </a:r>
            <a:r>
              <a:rPr lang="uk-UA" sz="2400" b="1" kern="0" dirty="0" err="1">
                <a:solidFill>
                  <a:schemeClr val="accent1"/>
                </a:solidFill>
              </a:rPr>
              <a:t>program</a:t>
            </a:r>
            <a:r>
              <a:rPr lang="uk-UA" sz="2400" b="1" kern="0" dirty="0">
                <a:solidFill>
                  <a:schemeClr val="accent1"/>
                </a:solidFill>
              </a:rPr>
              <a:t>)</a:t>
            </a:r>
            <a:r>
              <a:rPr lang="uk-UA" sz="2400" dirty="0">
                <a:solidFill>
                  <a:schemeClr val="accent1"/>
                </a:solidFill>
              </a:rPr>
              <a:t>  </a:t>
            </a:r>
            <a:r>
              <a:rPr lang="uk-UA" sz="2400" b="1" kern="0" dirty="0">
                <a:solidFill>
                  <a:schemeClr val="tx1"/>
                </a:solidFill>
              </a:rPr>
              <a:t>– це програми, що намагаються монополізувати який-небудь ресурс, не даючи іншим програмам можливості використовувати його.</a:t>
            </a:r>
          </a:p>
        </p:txBody>
      </p:sp>
      <p:pic>
        <p:nvPicPr>
          <p:cNvPr id="5" name="Picture 4" descr="ÐÐ¾Ð²âÑÐ·Ð°Ð½Ðµ Ð·Ð¾Ð±ÑÐ°Ð¶ÐµÐ½Ð½Ñ">
            <a:extLst>
              <a:ext uri="{FF2B5EF4-FFF2-40B4-BE49-F238E27FC236}">
                <a16:creationId xmlns:a16="http://schemas.microsoft.com/office/drawing/2014/main" id="{B8CD9DC3-893E-7F9E-17B4-E9F2902631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7593" y="4669096"/>
            <a:ext cx="3884233" cy="1984282"/>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a:extLst>
              <a:ext uri="{FF2B5EF4-FFF2-40B4-BE49-F238E27FC236}">
                <a16:creationId xmlns:a16="http://schemas.microsoft.com/office/drawing/2014/main" id="{C9AEFDA4-7011-5124-5911-FE19F0033CD8}"/>
              </a:ext>
            </a:extLst>
          </p:cNvPr>
          <p:cNvPicPr>
            <a:picLocks noChangeAspect="1"/>
          </p:cNvPicPr>
          <p:nvPr/>
        </p:nvPicPr>
        <p:blipFill rotWithShape="1">
          <a:blip r:embed="rId3"/>
          <a:srcRect l="13316" r="9847"/>
          <a:stretch/>
        </p:blipFill>
        <p:spPr>
          <a:xfrm>
            <a:off x="1169780" y="4669096"/>
            <a:ext cx="3895304" cy="1984282"/>
          </a:xfrm>
          <a:prstGeom prst="rect">
            <a:avLst/>
          </a:prstGeom>
        </p:spPr>
      </p:pic>
    </p:spTree>
    <p:extLst>
      <p:ext uri="{BB962C8B-B14F-4D97-AF65-F5344CB8AC3E}">
        <p14:creationId xmlns:p14="http://schemas.microsoft.com/office/powerpoint/2010/main" val="54336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Effect transition="in" filter="fade">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childTnLst>
                          </p:cTn>
                        </p:par>
                        <p:par>
                          <p:cTn id="18" fill="hold">
                            <p:stCondLst>
                              <p:cond delay="3000"/>
                            </p:stCondLst>
                            <p:childTnLst>
                              <p:par>
                                <p:cTn id="19" presetID="53"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fltVal val="0"/>
                                          </p:val>
                                        </p:tav>
                                        <p:tav tm="100000">
                                          <p:val>
                                            <p:strVal val="#ppt_w"/>
                                          </p:val>
                                        </p:tav>
                                      </p:tavLst>
                                    </p:anim>
                                    <p:anim calcmode="lin" valueType="num">
                                      <p:cBhvr>
                                        <p:cTn id="22" dur="1000" fill="hold"/>
                                        <p:tgtEl>
                                          <p:spTgt spid="5"/>
                                        </p:tgtEl>
                                        <p:attrNameLst>
                                          <p:attrName>ppt_h</p:attrName>
                                        </p:attrNameLst>
                                      </p:cBhvr>
                                      <p:tavLst>
                                        <p:tav tm="0">
                                          <p:val>
                                            <p:fltVal val="0"/>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76C687-FCBA-BF80-8104-0BD011149541}"/>
              </a:ext>
            </a:extLst>
          </p:cNvPr>
          <p:cNvSpPr txBox="1"/>
          <p:nvPr/>
        </p:nvSpPr>
        <p:spPr>
          <a:xfrm>
            <a:off x="62346" y="441390"/>
            <a:ext cx="12050142" cy="1077218"/>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lvl="0" indent="457189" algn="ctr" fontAlgn="base">
              <a:spcBef>
                <a:spcPct val="0"/>
              </a:spcBef>
              <a:spcAft>
                <a:spcPct val="0"/>
              </a:spcAft>
              <a:defRPr/>
            </a:pPr>
            <a:r>
              <a:rPr lang="uk-UA" sz="3200" b="1" kern="0" dirty="0">
                <a:solidFill>
                  <a:schemeClr val="tx1"/>
                </a:solidFill>
              </a:rPr>
              <a:t> Актуальність і особлива важливість забезпечення безпеки функціонування автоматизованих систем обробки інформації</a:t>
            </a:r>
          </a:p>
        </p:txBody>
      </p:sp>
      <p:graphicFrame>
        <p:nvGraphicFramePr>
          <p:cNvPr id="4" name="Схема 3">
            <a:extLst>
              <a:ext uri="{FF2B5EF4-FFF2-40B4-BE49-F238E27FC236}">
                <a16:creationId xmlns:a16="http://schemas.microsoft.com/office/drawing/2014/main" id="{3F429E09-BD07-B916-9564-83C0EB106B36}"/>
              </a:ext>
            </a:extLst>
          </p:cNvPr>
          <p:cNvGraphicFramePr/>
          <p:nvPr>
            <p:extLst>
              <p:ext uri="{D42A27DB-BD31-4B8C-83A1-F6EECF244321}">
                <p14:modId xmlns:p14="http://schemas.microsoft.com/office/powerpoint/2010/main" val="2802644753"/>
              </p:ext>
            </p:extLst>
          </p:nvPr>
        </p:nvGraphicFramePr>
        <p:xfrm>
          <a:off x="136671" y="1925990"/>
          <a:ext cx="11901492" cy="42236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5370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
                                            <p:graphicEl>
                                              <a:dgm id="{C7661E35-6C55-4B51-BE17-D9D67599F310}"/>
                                            </p:graphicEl>
                                          </p:spTgt>
                                        </p:tgtEl>
                                        <p:attrNameLst>
                                          <p:attrName>style.visibility</p:attrName>
                                        </p:attrNameLst>
                                      </p:cBhvr>
                                      <p:to>
                                        <p:strVal val="visible"/>
                                      </p:to>
                                    </p:set>
                                    <p:animEffect transition="in" filter="wipe(left)">
                                      <p:cBhvr>
                                        <p:cTn id="11" dur="1000"/>
                                        <p:tgtEl>
                                          <p:spTgt spid="4">
                                            <p:graphicEl>
                                              <a:dgm id="{C7661E35-6C55-4B51-BE17-D9D67599F310}"/>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27878C57-BBF6-4C22-88FA-1C3D4933722D}"/>
                                            </p:graphicEl>
                                          </p:spTgt>
                                        </p:tgtEl>
                                        <p:attrNameLst>
                                          <p:attrName>style.visibility</p:attrName>
                                        </p:attrNameLst>
                                      </p:cBhvr>
                                      <p:to>
                                        <p:strVal val="visible"/>
                                      </p:to>
                                    </p:set>
                                    <p:animEffect transition="in" filter="wipe(left)">
                                      <p:cBhvr>
                                        <p:cTn id="15" dur="500"/>
                                        <p:tgtEl>
                                          <p:spTgt spid="4">
                                            <p:graphicEl>
                                              <a:dgm id="{27878C57-BBF6-4C22-88FA-1C3D4933722D}"/>
                                            </p:graphicEl>
                                          </p:spTgt>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EE2EA9E0-CBE5-43E4-BB02-325D168626A4}"/>
                                            </p:graphicEl>
                                          </p:spTgt>
                                        </p:tgtEl>
                                        <p:attrNameLst>
                                          <p:attrName>style.visibility</p:attrName>
                                        </p:attrNameLst>
                                      </p:cBhvr>
                                      <p:to>
                                        <p:strVal val="visible"/>
                                      </p:to>
                                    </p:set>
                                    <p:animEffect transition="in" filter="wipe(left)">
                                      <p:cBhvr>
                                        <p:cTn id="19" dur="1000"/>
                                        <p:tgtEl>
                                          <p:spTgt spid="4">
                                            <p:graphicEl>
                                              <a:dgm id="{EE2EA9E0-CBE5-43E4-BB02-325D168626A4}"/>
                                            </p:graphicEl>
                                          </p:spTgt>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E63EBB38-5984-4F74-98F1-254621592311}"/>
                                            </p:graphicEl>
                                          </p:spTgt>
                                        </p:tgtEl>
                                        <p:attrNameLst>
                                          <p:attrName>style.visibility</p:attrName>
                                        </p:attrNameLst>
                                      </p:cBhvr>
                                      <p:to>
                                        <p:strVal val="visible"/>
                                      </p:to>
                                    </p:set>
                                    <p:animEffect transition="in" filter="wipe(left)">
                                      <p:cBhvr>
                                        <p:cTn id="23" dur="500"/>
                                        <p:tgtEl>
                                          <p:spTgt spid="4">
                                            <p:graphicEl>
                                              <a:dgm id="{E63EBB38-5984-4F74-98F1-254621592311}"/>
                                            </p:graphicEl>
                                          </p:spTgt>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
                                            <p:graphicEl>
                                              <a:dgm id="{AD2F74AD-5B6A-4346-8349-090AC68FEE9A}"/>
                                            </p:graphicEl>
                                          </p:spTgt>
                                        </p:tgtEl>
                                        <p:attrNameLst>
                                          <p:attrName>style.visibility</p:attrName>
                                        </p:attrNameLst>
                                      </p:cBhvr>
                                      <p:to>
                                        <p:strVal val="visible"/>
                                      </p:to>
                                    </p:set>
                                    <p:animEffect transition="in" filter="wipe(left)">
                                      <p:cBhvr>
                                        <p:cTn id="27" dur="1000"/>
                                        <p:tgtEl>
                                          <p:spTgt spid="4">
                                            <p:graphicEl>
                                              <a:dgm id="{AD2F74AD-5B6A-4346-8349-090AC68FEE9A}"/>
                                            </p:graphicEl>
                                          </p:spTgt>
                                        </p:tgtEl>
                                      </p:cBhvr>
                                    </p:animEffect>
                                  </p:childTnLst>
                                </p:cTn>
                              </p:par>
                            </p:childTnLst>
                          </p:cTn>
                        </p:par>
                        <p:par>
                          <p:cTn id="28" fill="hold">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4">
                                            <p:graphicEl>
                                              <a:dgm id="{D13D7DA6-9D1E-4150-A6AE-C6ABC36166D5}"/>
                                            </p:graphicEl>
                                          </p:spTgt>
                                        </p:tgtEl>
                                        <p:attrNameLst>
                                          <p:attrName>style.visibility</p:attrName>
                                        </p:attrNameLst>
                                      </p:cBhvr>
                                      <p:to>
                                        <p:strVal val="visible"/>
                                      </p:to>
                                    </p:set>
                                    <p:animEffect transition="in" filter="wipe(left)">
                                      <p:cBhvr>
                                        <p:cTn id="31" dur="500"/>
                                        <p:tgtEl>
                                          <p:spTgt spid="4">
                                            <p:graphicEl>
                                              <a:dgm id="{D13D7DA6-9D1E-4150-A6AE-C6ABC36166D5}"/>
                                            </p:graphicEl>
                                          </p:spTgt>
                                        </p:tgtEl>
                                      </p:cBhvr>
                                    </p:animEffect>
                                  </p:childTnLst>
                                </p:cTn>
                              </p:par>
                            </p:childTnLst>
                          </p:cTn>
                        </p:par>
                        <p:par>
                          <p:cTn id="32" fill="hold">
                            <p:stCondLst>
                              <p:cond delay="5500"/>
                            </p:stCondLst>
                            <p:childTnLst>
                              <p:par>
                                <p:cTn id="33" presetID="22" presetClass="entr" presetSubtype="8" fill="hold" grpId="0" nodeType="afterEffect">
                                  <p:stCondLst>
                                    <p:cond delay="0"/>
                                  </p:stCondLst>
                                  <p:childTnLst>
                                    <p:set>
                                      <p:cBhvr>
                                        <p:cTn id="34" dur="1" fill="hold">
                                          <p:stCondLst>
                                            <p:cond delay="0"/>
                                          </p:stCondLst>
                                        </p:cTn>
                                        <p:tgtEl>
                                          <p:spTgt spid="4">
                                            <p:graphicEl>
                                              <a:dgm id="{46297F79-2755-4E7F-87B4-88629DD167EF}"/>
                                            </p:graphicEl>
                                          </p:spTgt>
                                        </p:tgtEl>
                                        <p:attrNameLst>
                                          <p:attrName>style.visibility</p:attrName>
                                        </p:attrNameLst>
                                      </p:cBhvr>
                                      <p:to>
                                        <p:strVal val="visible"/>
                                      </p:to>
                                    </p:set>
                                    <p:animEffect transition="in" filter="wipe(left)">
                                      <p:cBhvr>
                                        <p:cTn id="35" dur="1000"/>
                                        <p:tgtEl>
                                          <p:spTgt spid="4">
                                            <p:graphicEl>
                                              <a:dgm id="{46297F79-2755-4E7F-87B4-88629DD167EF}"/>
                                            </p:graphicEl>
                                          </p:spTgt>
                                        </p:tgtEl>
                                      </p:cBhvr>
                                    </p:animEffect>
                                  </p:childTnLst>
                                </p:cTn>
                              </p:par>
                            </p:childTnLst>
                          </p:cTn>
                        </p:par>
                        <p:par>
                          <p:cTn id="36" fill="hold">
                            <p:stCondLst>
                              <p:cond delay="6500"/>
                            </p:stCondLst>
                            <p:childTnLst>
                              <p:par>
                                <p:cTn id="37" presetID="22" presetClass="entr" presetSubtype="8" fill="hold" grpId="0" nodeType="afterEffect">
                                  <p:stCondLst>
                                    <p:cond delay="0"/>
                                  </p:stCondLst>
                                  <p:childTnLst>
                                    <p:set>
                                      <p:cBhvr>
                                        <p:cTn id="38" dur="1" fill="hold">
                                          <p:stCondLst>
                                            <p:cond delay="0"/>
                                          </p:stCondLst>
                                        </p:cTn>
                                        <p:tgtEl>
                                          <p:spTgt spid="4">
                                            <p:graphicEl>
                                              <a:dgm id="{AA2029A9-878F-42BF-A694-5944B1AD983E}"/>
                                            </p:graphicEl>
                                          </p:spTgt>
                                        </p:tgtEl>
                                        <p:attrNameLst>
                                          <p:attrName>style.visibility</p:attrName>
                                        </p:attrNameLst>
                                      </p:cBhvr>
                                      <p:to>
                                        <p:strVal val="visible"/>
                                      </p:to>
                                    </p:set>
                                    <p:animEffect transition="in" filter="wipe(left)">
                                      <p:cBhvr>
                                        <p:cTn id="39" dur="500"/>
                                        <p:tgtEl>
                                          <p:spTgt spid="4">
                                            <p:graphicEl>
                                              <a:dgm id="{AA2029A9-878F-42BF-A694-5944B1AD983E}"/>
                                            </p:graphicEl>
                                          </p:spTgt>
                                        </p:tgtEl>
                                      </p:cBhvr>
                                    </p:animEffect>
                                  </p:childTnLst>
                                </p:cTn>
                              </p:par>
                            </p:childTnLst>
                          </p:cTn>
                        </p:par>
                        <p:par>
                          <p:cTn id="40" fill="hold">
                            <p:stCondLst>
                              <p:cond delay="7000"/>
                            </p:stCondLst>
                            <p:childTnLst>
                              <p:par>
                                <p:cTn id="41" presetID="22" presetClass="entr" presetSubtype="8" fill="hold" grpId="0" nodeType="afterEffect">
                                  <p:stCondLst>
                                    <p:cond delay="0"/>
                                  </p:stCondLst>
                                  <p:childTnLst>
                                    <p:set>
                                      <p:cBhvr>
                                        <p:cTn id="42" dur="1" fill="hold">
                                          <p:stCondLst>
                                            <p:cond delay="0"/>
                                          </p:stCondLst>
                                        </p:cTn>
                                        <p:tgtEl>
                                          <p:spTgt spid="4">
                                            <p:graphicEl>
                                              <a:dgm id="{E97A966C-ADE1-481C-9602-29D743F1F5D5}"/>
                                            </p:graphicEl>
                                          </p:spTgt>
                                        </p:tgtEl>
                                        <p:attrNameLst>
                                          <p:attrName>style.visibility</p:attrName>
                                        </p:attrNameLst>
                                      </p:cBhvr>
                                      <p:to>
                                        <p:strVal val="visible"/>
                                      </p:to>
                                    </p:set>
                                    <p:animEffect transition="in" filter="wipe(left)">
                                      <p:cBhvr>
                                        <p:cTn id="43" dur="1000"/>
                                        <p:tgtEl>
                                          <p:spTgt spid="4">
                                            <p:graphicEl>
                                              <a:dgm id="{E97A966C-ADE1-481C-9602-29D743F1F5D5}"/>
                                            </p:graphicEl>
                                          </p:spTgt>
                                        </p:tgtEl>
                                      </p:cBhvr>
                                    </p:animEffect>
                                  </p:childTnLst>
                                </p:cTn>
                              </p:par>
                            </p:childTnLst>
                          </p:cTn>
                        </p:par>
                        <p:par>
                          <p:cTn id="44" fill="hold">
                            <p:stCondLst>
                              <p:cond delay="8000"/>
                            </p:stCondLst>
                            <p:childTnLst>
                              <p:par>
                                <p:cTn id="45" presetID="22" presetClass="entr" presetSubtype="8" fill="hold" grpId="0" nodeType="afterEffect">
                                  <p:stCondLst>
                                    <p:cond delay="0"/>
                                  </p:stCondLst>
                                  <p:childTnLst>
                                    <p:set>
                                      <p:cBhvr>
                                        <p:cTn id="46" dur="1" fill="hold">
                                          <p:stCondLst>
                                            <p:cond delay="0"/>
                                          </p:stCondLst>
                                        </p:cTn>
                                        <p:tgtEl>
                                          <p:spTgt spid="4">
                                            <p:graphicEl>
                                              <a:dgm id="{0589A8B4-BF53-4D85-9C3C-5A5EA39FC1AC}"/>
                                            </p:graphicEl>
                                          </p:spTgt>
                                        </p:tgtEl>
                                        <p:attrNameLst>
                                          <p:attrName>style.visibility</p:attrName>
                                        </p:attrNameLst>
                                      </p:cBhvr>
                                      <p:to>
                                        <p:strVal val="visible"/>
                                      </p:to>
                                    </p:set>
                                    <p:animEffect transition="in" filter="wipe(left)">
                                      <p:cBhvr>
                                        <p:cTn id="47" dur="500"/>
                                        <p:tgtEl>
                                          <p:spTgt spid="4">
                                            <p:graphicEl>
                                              <a:dgm id="{0589A8B4-BF53-4D85-9C3C-5A5EA39FC1AC}"/>
                                            </p:graphicEl>
                                          </p:spTgt>
                                        </p:tgtEl>
                                      </p:cBhvr>
                                    </p:animEffect>
                                  </p:childTnLst>
                                </p:cTn>
                              </p:par>
                            </p:childTnLst>
                          </p:cTn>
                        </p:par>
                        <p:par>
                          <p:cTn id="48" fill="hold">
                            <p:stCondLst>
                              <p:cond delay="8500"/>
                            </p:stCondLst>
                            <p:childTnLst>
                              <p:par>
                                <p:cTn id="49" presetID="22" presetClass="entr" presetSubtype="8" fill="hold" grpId="0" nodeType="afterEffect">
                                  <p:stCondLst>
                                    <p:cond delay="0"/>
                                  </p:stCondLst>
                                  <p:childTnLst>
                                    <p:set>
                                      <p:cBhvr>
                                        <p:cTn id="50" dur="1" fill="hold">
                                          <p:stCondLst>
                                            <p:cond delay="0"/>
                                          </p:stCondLst>
                                        </p:cTn>
                                        <p:tgtEl>
                                          <p:spTgt spid="4">
                                            <p:graphicEl>
                                              <a:dgm id="{A75E9348-9280-4796-BDCC-B84F04B5A654}"/>
                                            </p:graphicEl>
                                          </p:spTgt>
                                        </p:tgtEl>
                                        <p:attrNameLst>
                                          <p:attrName>style.visibility</p:attrName>
                                        </p:attrNameLst>
                                      </p:cBhvr>
                                      <p:to>
                                        <p:strVal val="visible"/>
                                      </p:to>
                                    </p:set>
                                    <p:animEffect transition="in" filter="wipe(left)">
                                      <p:cBhvr>
                                        <p:cTn id="51" dur="1000"/>
                                        <p:tgtEl>
                                          <p:spTgt spid="4">
                                            <p:graphicEl>
                                              <a:dgm id="{A75E9348-9280-4796-BDCC-B84F04B5A65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4" grpId="0" uiExpand="1">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B6C4774-BA04-5C52-0BB3-06C0F6A57793}"/>
              </a:ext>
            </a:extLst>
          </p:cNvPr>
          <p:cNvSpPr txBox="1"/>
          <p:nvPr/>
        </p:nvSpPr>
        <p:spPr>
          <a:xfrm>
            <a:off x="670891" y="613635"/>
            <a:ext cx="10611678" cy="5582619"/>
          </a:xfrm>
          <a:prstGeom prst="rect">
            <a:avLst/>
          </a:prstGeom>
          <a:noFill/>
        </p:spPr>
        <p:txBody>
          <a:bodyPr wrap="square">
            <a:spAutoFit/>
          </a:bodyPr>
          <a:lstStyle/>
          <a:p>
            <a:pPr algn="just">
              <a:lnSpc>
                <a:spcPct val="150000"/>
              </a:lnSpc>
            </a:pPr>
            <a:r>
              <a:rPr lang="uk-UA" sz="2000" b="0" i="0" u="none" strike="noStrike" dirty="0">
                <a:solidFill>
                  <a:srgbClr val="000000"/>
                </a:solidFill>
                <a:effectLst/>
                <a:latin typeface="Arial" panose="020B0604020202020204" pitchFamily="34" charset="0"/>
              </a:rPr>
              <a:t>За повідомленнями світових інформаційних агентств, невідомі хакери зламали сервер Hotmail.com, після чого в будь-яку з 40 млн. віртуальних поштових скриньок, розташованих на цьому сервері, можна було проникнути без пароля – просто ввівши ім’я користувача. Протягом якого часу поштові адреси користувачів Hotmail.com були доступні будь-якому охочому, залишилося невідомим. У понеділок вранці, компанія Microsoft (власниця Hotmail) на дві години відключила сервер і, за її заявою, повністю відновила систему безпеки Hotmail. Незабаром після цього шведські ЗМІ повідомили, що відповідальність за здійснення атаки (а саме упровадження шкідливого коду) на сервер Hotmail, взяла на себе група хакерів під назвою </a:t>
            </a:r>
            <a:r>
              <a:rPr lang="uk-UA" sz="2000" b="0" i="0" u="none" strike="noStrike" dirty="0" err="1">
                <a:solidFill>
                  <a:srgbClr val="000000"/>
                </a:solidFill>
                <a:effectLst/>
                <a:latin typeface="Arial" panose="020B0604020202020204" pitchFamily="34" charset="0"/>
              </a:rPr>
              <a:t>Hackers</a:t>
            </a:r>
            <a:r>
              <a:rPr lang="uk-UA" sz="2000" b="0" i="0" u="none" strike="noStrike" dirty="0">
                <a:solidFill>
                  <a:srgbClr val="000000"/>
                </a:solidFill>
                <a:effectLst/>
                <a:latin typeface="Arial" panose="020B0604020202020204" pitchFamily="34" charset="0"/>
              </a:rPr>
              <a:t> </a:t>
            </a:r>
            <a:r>
              <a:rPr lang="uk-UA" sz="2000" b="0" i="0" u="none" strike="noStrike" dirty="0" err="1">
                <a:solidFill>
                  <a:srgbClr val="000000"/>
                </a:solidFill>
                <a:effectLst/>
                <a:latin typeface="Arial" panose="020B0604020202020204" pitchFamily="34" charset="0"/>
              </a:rPr>
              <a:t>Unite</a:t>
            </a:r>
            <a:r>
              <a:rPr lang="uk-UA" sz="2000" b="0" i="0" u="none" strike="noStrike" dirty="0">
                <a:solidFill>
                  <a:srgbClr val="000000"/>
                </a:solidFill>
                <a:effectLst/>
                <a:latin typeface="Arial" panose="020B0604020202020204" pitchFamily="34" charset="0"/>
              </a:rPr>
              <a:t>, до якої входить один швед і сім американців. «Ми зробили це не для того, щоб щось зруйнувати, – заявив 21-річний шведський представник </a:t>
            </a:r>
            <a:r>
              <a:rPr lang="uk-UA" sz="2000" b="0" i="0" u="none" strike="noStrike" dirty="0" err="1">
                <a:solidFill>
                  <a:srgbClr val="000000"/>
                </a:solidFill>
                <a:effectLst/>
                <a:latin typeface="Arial" panose="020B0604020202020204" pitchFamily="34" charset="0"/>
              </a:rPr>
              <a:t>Hackers</a:t>
            </a:r>
            <a:r>
              <a:rPr lang="uk-UA" sz="2000" b="0" i="0" u="none" strike="noStrike" dirty="0">
                <a:solidFill>
                  <a:srgbClr val="000000"/>
                </a:solidFill>
                <a:effectLst/>
                <a:latin typeface="Arial" panose="020B0604020202020204" pitchFamily="34" charset="0"/>
              </a:rPr>
              <a:t> </a:t>
            </a:r>
            <a:r>
              <a:rPr lang="uk-UA" sz="2000" b="0" i="0" u="none" strike="noStrike" dirty="0" err="1">
                <a:solidFill>
                  <a:srgbClr val="000000"/>
                </a:solidFill>
                <a:effectLst/>
                <a:latin typeface="Arial" panose="020B0604020202020204" pitchFamily="34" charset="0"/>
              </a:rPr>
              <a:t>Unite</a:t>
            </a:r>
            <a:r>
              <a:rPr lang="uk-UA" sz="2000" b="0" i="0" u="none" strike="noStrike" dirty="0">
                <a:solidFill>
                  <a:srgbClr val="000000"/>
                </a:solidFill>
                <a:effectLst/>
                <a:latin typeface="Arial" panose="020B0604020202020204" pitchFamily="34" charset="0"/>
              </a:rPr>
              <a:t>. – Ми хотіли показати світові, наскільки погана система безпеки Microsoft». </a:t>
            </a:r>
            <a:endParaRPr lang="uk-UA" sz="2000" dirty="0"/>
          </a:p>
        </p:txBody>
      </p:sp>
    </p:spTree>
    <p:extLst>
      <p:ext uri="{BB962C8B-B14F-4D97-AF65-F5344CB8AC3E}">
        <p14:creationId xmlns:p14="http://schemas.microsoft.com/office/powerpoint/2010/main" val="2843186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A2035D8-230B-9BC3-9AEF-882074240052}"/>
              </a:ext>
            </a:extLst>
          </p:cNvPr>
          <p:cNvSpPr txBox="1"/>
          <p:nvPr/>
        </p:nvSpPr>
        <p:spPr>
          <a:xfrm>
            <a:off x="526567" y="306961"/>
            <a:ext cx="11161850" cy="954107"/>
          </a:xfrm>
          <a:prstGeom prst="rect">
            <a:avLst/>
          </a:prstGeom>
          <a:noFill/>
        </p:spPr>
        <p:txBody>
          <a:bodyPr wrap="square">
            <a:spAutoFit/>
          </a:bodyPr>
          <a:lstStyle/>
          <a:p>
            <a:r>
              <a:rPr lang="ru-RU" sz="2800" dirty="0"/>
              <a:t>На </a:t>
            </a:r>
            <a:r>
              <a:rPr lang="ru-RU" sz="2800" dirty="0" err="1"/>
              <a:t>основі</a:t>
            </a:r>
            <a:r>
              <a:rPr lang="ru-RU" sz="2800" dirty="0"/>
              <a:t> </a:t>
            </a:r>
            <a:r>
              <a:rPr lang="ru-RU" sz="2800" dirty="0" err="1"/>
              <a:t>проведеного</a:t>
            </a:r>
            <a:r>
              <a:rPr lang="ru-RU" sz="2800" dirty="0"/>
              <a:t> </a:t>
            </a:r>
            <a:r>
              <a:rPr lang="ru-RU" sz="2800" dirty="0" err="1"/>
              <a:t>аналізу</a:t>
            </a:r>
            <a:r>
              <a:rPr lang="ru-RU" sz="2800" dirty="0"/>
              <a:t> </a:t>
            </a:r>
            <a:r>
              <a:rPr lang="ru-RU" sz="2800" dirty="0" err="1"/>
              <a:t>заповнити</a:t>
            </a:r>
            <a:r>
              <a:rPr lang="ru-RU" sz="2800" dirty="0"/>
              <a:t> </a:t>
            </a:r>
            <a:r>
              <a:rPr lang="ru-RU" sz="2800" dirty="0" err="1"/>
              <a:t>таблицю</a:t>
            </a:r>
            <a:r>
              <a:rPr lang="ru-RU" sz="2800" dirty="0"/>
              <a:t> </a:t>
            </a:r>
            <a:r>
              <a:rPr lang="ru-RU" sz="2800" dirty="0" err="1"/>
              <a:t>аналізу</a:t>
            </a:r>
            <a:r>
              <a:rPr lang="ru-RU" sz="2800" dirty="0"/>
              <a:t> </a:t>
            </a:r>
            <a:r>
              <a:rPr lang="ru-RU" sz="2800" dirty="0" err="1"/>
              <a:t>інцидентів</a:t>
            </a:r>
            <a:r>
              <a:rPr lang="ru-RU" sz="2800" dirty="0"/>
              <a:t> ІБ та </a:t>
            </a:r>
            <a:r>
              <a:rPr lang="ru-RU" sz="2800" dirty="0" err="1"/>
              <a:t>виявлених</a:t>
            </a:r>
            <a:r>
              <a:rPr lang="ru-RU" sz="2800" dirty="0"/>
              <a:t> </a:t>
            </a:r>
            <a:r>
              <a:rPr lang="ru-RU" sz="2800" dirty="0" err="1"/>
              <a:t>загроз</a:t>
            </a:r>
            <a:r>
              <a:rPr lang="ru-RU" sz="2800" dirty="0"/>
              <a:t> (для кожного з </a:t>
            </a:r>
            <a:r>
              <a:rPr lang="ru-RU" sz="2800" dirty="0" err="1"/>
              <a:t>розглянутих</a:t>
            </a:r>
            <a:r>
              <a:rPr lang="ru-RU" sz="2800" dirty="0"/>
              <a:t> </a:t>
            </a:r>
            <a:r>
              <a:rPr lang="ru-RU" sz="2800" dirty="0" err="1"/>
              <a:t>інцидентів</a:t>
            </a:r>
            <a:r>
              <a:rPr lang="ru-RU" sz="2800" dirty="0"/>
              <a:t> ІБ),</a:t>
            </a:r>
            <a:endParaRPr lang="ru-UA" sz="2800" dirty="0"/>
          </a:p>
        </p:txBody>
      </p:sp>
      <p:pic>
        <p:nvPicPr>
          <p:cNvPr id="6" name="Рисунок 5">
            <a:extLst>
              <a:ext uri="{FF2B5EF4-FFF2-40B4-BE49-F238E27FC236}">
                <a16:creationId xmlns:a16="http://schemas.microsoft.com/office/drawing/2014/main" id="{33978DA4-6028-39B4-CFB7-57675C57D6EC}"/>
              </a:ext>
            </a:extLst>
          </p:cNvPr>
          <p:cNvPicPr>
            <a:picLocks noChangeAspect="1"/>
          </p:cNvPicPr>
          <p:nvPr/>
        </p:nvPicPr>
        <p:blipFill>
          <a:blip r:embed="rId2"/>
          <a:stretch>
            <a:fillRect/>
          </a:stretch>
        </p:blipFill>
        <p:spPr>
          <a:xfrm>
            <a:off x="189774" y="1441106"/>
            <a:ext cx="11812452" cy="4164564"/>
          </a:xfrm>
          <a:prstGeom prst="rect">
            <a:avLst/>
          </a:prstGeom>
        </p:spPr>
      </p:pic>
    </p:spTree>
    <p:extLst>
      <p:ext uri="{BB962C8B-B14F-4D97-AF65-F5344CB8AC3E}">
        <p14:creationId xmlns:p14="http://schemas.microsoft.com/office/powerpoint/2010/main" val="44869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1E505F4-0DBD-24FA-4340-F638CAE88C7D}"/>
              </a:ext>
            </a:extLst>
          </p:cNvPr>
          <p:cNvSpPr>
            <a:spLocks noGrp="1"/>
          </p:cNvSpPr>
          <p:nvPr>
            <p:ph type="title"/>
          </p:nvPr>
        </p:nvSpPr>
        <p:spPr/>
        <p:txBody>
          <a:bodyPr>
            <a:normAutofit/>
          </a:bodyPr>
          <a:lstStyle/>
          <a:p>
            <a:r>
              <a:rPr lang="uk-UA" sz="5400" b="1" dirty="0" err="1">
                <a:solidFill>
                  <a:srgbClr val="00B0F0"/>
                </a:solidFill>
                <a:effectLst>
                  <a:outerShdw blurRad="38100" dist="38100" dir="2700000" algn="tl">
                    <a:srgbClr val="000000">
                      <a:alpha val="43137"/>
                    </a:srgbClr>
                  </a:outerShdw>
                </a:effectLst>
              </a:rPr>
              <a:t>Продовжіть</a:t>
            </a:r>
            <a:r>
              <a:rPr lang="uk-UA" sz="5400" b="1" dirty="0">
                <a:solidFill>
                  <a:srgbClr val="00B0F0"/>
                </a:solidFill>
                <a:effectLst>
                  <a:outerShdw blurRad="38100" dist="38100" dir="2700000" algn="tl">
                    <a:srgbClr val="000000">
                      <a:alpha val="43137"/>
                    </a:srgbClr>
                  </a:outerShdw>
                </a:effectLst>
              </a:rPr>
              <a:t> фразу…</a:t>
            </a:r>
            <a:endParaRPr lang="ru-UA" sz="5400" b="1" dirty="0">
              <a:solidFill>
                <a:srgbClr val="00B0F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62983D5A-3798-2C56-1859-D567898DA494}"/>
              </a:ext>
            </a:extLst>
          </p:cNvPr>
          <p:cNvSpPr txBox="1"/>
          <p:nvPr/>
        </p:nvSpPr>
        <p:spPr>
          <a:xfrm>
            <a:off x="838199" y="1950231"/>
            <a:ext cx="10515599" cy="2308324"/>
          </a:xfrm>
          <a:prstGeom prst="rect">
            <a:avLst/>
          </a:prstGeom>
          <a:noFill/>
        </p:spPr>
        <p:txBody>
          <a:bodyPr wrap="square">
            <a:spAutoFit/>
          </a:bodyPr>
          <a:lstStyle/>
          <a:p>
            <a:pPr algn="ctr"/>
            <a:r>
              <a:rPr lang="ru-RU" sz="3600"/>
              <a:t>Псування файлів</a:t>
            </a:r>
            <a:r>
              <a:rPr lang="ru-RU" sz="3600" dirty="0"/>
              <a:t> і папок</a:t>
            </a:r>
            <a:r>
              <a:rPr lang="ru-RU" sz="3600"/>
              <a:t>, спотворення результатів обчислень, засмічення або вилучення даних із пам’яті, створення перешкод</a:t>
            </a:r>
            <a:r>
              <a:rPr lang="ru-RU" sz="3600" dirty="0"/>
              <a:t> </a:t>
            </a:r>
            <a:r>
              <a:rPr lang="ru-RU" sz="3600"/>
              <a:t>у роботі комп’ютера тощо</a:t>
            </a:r>
            <a:r>
              <a:rPr lang="ru-RU" sz="3600" dirty="0"/>
              <a:t> характерно </a:t>
            </a:r>
            <a:r>
              <a:rPr lang="ru-RU" sz="3600"/>
              <a:t>для…</a:t>
            </a:r>
            <a:endParaRPr lang="uk-UA" sz="3600" dirty="0"/>
          </a:p>
        </p:txBody>
      </p:sp>
    </p:spTree>
    <p:extLst>
      <p:ext uri="{BB962C8B-B14F-4D97-AF65-F5344CB8AC3E}">
        <p14:creationId xmlns:p14="http://schemas.microsoft.com/office/powerpoint/2010/main" val="491890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1E505F4-0DBD-24FA-4340-F638CAE88C7D}"/>
              </a:ext>
            </a:extLst>
          </p:cNvPr>
          <p:cNvSpPr>
            <a:spLocks noGrp="1"/>
          </p:cNvSpPr>
          <p:nvPr>
            <p:ph type="title"/>
          </p:nvPr>
        </p:nvSpPr>
        <p:spPr/>
        <p:txBody>
          <a:bodyPr>
            <a:normAutofit/>
          </a:bodyPr>
          <a:lstStyle/>
          <a:p>
            <a:r>
              <a:rPr lang="uk-UA" sz="5400" b="1" dirty="0" err="1">
                <a:solidFill>
                  <a:srgbClr val="00B0F0"/>
                </a:solidFill>
                <a:effectLst>
                  <a:outerShdw blurRad="38100" dist="38100" dir="2700000" algn="tl">
                    <a:srgbClr val="000000">
                      <a:alpha val="43137"/>
                    </a:srgbClr>
                  </a:outerShdw>
                </a:effectLst>
              </a:rPr>
              <a:t>Продовжіть</a:t>
            </a:r>
            <a:r>
              <a:rPr lang="uk-UA" sz="5400" b="1" dirty="0">
                <a:solidFill>
                  <a:srgbClr val="00B0F0"/>
                </a:solidFill>
                <a:effectLst>
                  <a:outerShdw blurRad="38100" dist="38100" dir="2700000" algn="tl">
                    <a:srgbClr val="000000">
                      <a:alpha val="43137"/>
                    </a:srgbClr>
                  </a:outerShdw>
                </a:effectLst>
              </a:rPr>
              <a:t> фразу…</a:t>
            </a:r>
            <a:endParaRPr lang="ru-UA" sz="5400" b="1" dirty="0">
              <a:solidFill>
                <a:srgbClr val="00B0F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62983D5A-3798-2C56-1859-D567898DA494}"/>
              </a:ext>
            </a:extLst>
          </p:cNvPr>
          <p:cNvSpPr txBox="1"/>
          <p:nvPr/>
        </p:nvSpPr>
        <p:spPr>
          <a:xfrm>
            <a:off x="838199" y="1950231"/>
            <a:ext cx="10515599" cy="2062103"/>
          </a:xfrm>
          <a:prstGeom prst="rect">
            <a:avLst/>
          </a:prstGeom>
          <a:noFill/>
        </p:spPr>
        <p:txBody>
          <a:bodyPr wrap="square">
            <a:spAutoFit/>
          </a:bodyPr>
          <a:lstStyle/>
          <a:p>
            <a:pPr algn="ctr"/>
            <a:r>
              <a:rPr lang="ru-RU" sz="3200" dirty="0" err="1"/>
              <a:t>Розповсюджуються</a:t>
            </a:r>
            <a:r>
              <a:rPr lang="ru-RU" sz="3200" dirty="0"/>
              <a:t> через </a:t>
            </a:r>
            <a:r>
              <a:rPr lang="ru-RU" sz="3200" dirty="0" err="1"/>
              <a:t>файли</a:t>
            </a:r>
            <a:r>
              <a:rPr lang="ru-RU" sz="3200" dirty="0"/>
              <a:t>, </a:t>
            </a:r>
            <a:r>
              <a:rPr lang="ru-RU" sz="3200" dirty="0" err="1"/>
              <a:t>вкладені</a:t>
            </a:r>
            <a:r>
              <a:rPr lang="ru-RU" sz="3200" dirty="0"/>
              <a:t> в </a:t>
            </a:r>
            <a:r>
              <a:rPr lang="ru-RU" sz="3200" dirty="0" err="1"/>
              <a:t>електронні</a:t>
            </a:r>
            <a:r>
              <a:rPr lang="ru-RU" sz="3200" dirty="0"/>
              <a:t> </a:t>
            </a:r>
            <a:r>
              <a:rPr lang="ru-RU" sz="3200" dirty="0" err="1"/>
              <a:t>листи</a:t>
            </a:r>
            <a:r>
              <a:rPr lang="ru-RU" sz="3200" dirty="0"/>
              <a:t>, </a:t>
            </a:r>
            <a:r>
              <a:rPr lang="ru-RU" sz="3200" dirty="0" err="1"/>
              <a:t>або</a:t>
            </a:r>
            <a:r>
              <a:rPr lang="ru-RU" sz="3200" dirty="0"/>
              <a:t> через </a:t>
            </a:r>
            <a:r>
              <a:rPr lang="ru-RU" sz="3200" dirty="0" err="1"/>
              <a:t>деякі</a:t>
            </a:r>
            <a:r>
              <a:rPr lang="ru-RU" sz="3200" dirty="0"/>
              <a:t> веб-</a:t>
            </a:r>
            <a:r>
              <a:rPr lang="ru-RU" sz="3200" dirty="0" err="1"/>
              <a:t>сторінки</a:t>
            </a:r>
            <a:r>
              <a:rPr lang="ru-RU" sz="3200" dirty="0"/>
              <a:t>, </a:t>
            </a:r>
            <a:r>
              <a:rPr lang="ru-RU" sz="3200" dirty="0" err="1"/>
              <a:t>проте</a:t>
            </a:r>
            <a:r>
              <a:rPr lang="ru-RU" sz="3200" dirty="0"/>
              <a:t> </a:t>
            </a:r>
            <a:r>
              <a:rPr lang="ru-RU" sz="3200" dirty="0" err="1"/>
              <a:t>можуть</a:t>
            </a:r>
            <a:r>
              <a:rPr lang="ru-RU" sz="3200" dirty="0"/>
              <a:t> </a:t>
            </a:r>
            <a:r>
              <a:rPr lang="ru-RU" sz="3200" dirty="0" err="1"/>
              <a:t>також</a:t>
            </a:r>
            <a:r>
              <a:rPr lang="ru-RU" sz="3200" dirty="0"/>
              <a:t> </a:t>
            </a:r>
            <a:r>
              <a:rPr lang="ru-RU" sz="3200" dirty="0" err="1"/>
              <a:t>завантажуватися</a:t>
            </a:r>
            <a:r>
              <a:rPr lang="ru-RU" sz="3200" dirty="0"/>
              <a:t> </a:t>
            </a:r>
            <a:r>
              <a:rPr lang="ru-RU" sz="3200" dirty="0" err="1"/>
              <a:t>під</a:t>
            </a:r>
            <a:r>
              <a:rPr lang="ru-RU" sz="3200" dirty="0"/>
              <a:t> час </a:t>
            </a:r>
            <a:r>
              <a:rPr lang="ru-RU" sz="3200" dirty="0" err="1"/>
              <a:t>спільного</a:t>
            </a:r>
            <a:r>
              <a:rPr lang="ru-RU" sz="3200" dirty="0"/>
              <a:t> </a:t>
            </a:r>
            <a:r>
              <a:rPr lang="ru-RU" sz="3200" dirty="0" err="1"/>
              <a:t>користування</a:t>
            </a:r>
            <a:r>
              <a:rPr lang="ru-RU" sz="3200" dirty="0"/>
              <a:t> файлами </a:t>
            </a:r>
            <a:r>
              <a:rPr lang="ru-RU" sz="3200" dirty="0" err="1"/>
              <a:t>або</a:t>
            </a:r>
            <a:r>
              <a:rPr lang="ru-RU" sz="3200" dirty="0"/>
              <a:t> </a:t>
            </a:r>
            <a:r>
              <a:rPr lang="ru-RU" sz="3200" dirty="0" err="1"/>
              <a:t>програмами</a:t>
            </a:r>
            <a:r>
              <a:rPr lang="ru-RU" sz="3200" dirty="0"/>
              <a:t> </a:t>
            </a:r>
            <a:r>
              <a:rPr lang="ru-RU" sz="3200" dirty="0" err="1"/>
              <a:t>миттєвого</a:t>
            </a:r>
            <a:r>
              <a:rPr lang="ru-RU" sz="3200" dirty="0"/>
              <a:t> </a:t>
            </a:r>
            <a:r>
              <a:rPr lang="ru-RU" sz="3200" dirty="0" err="1"/>
              <a:t>обміну</a:t>
            </a:r>
            <a:r>
              <a:rPr lang="ru-RU" sz="3200" dirty="0"/>
              <a:t> </a:t>
            </a:r>
            <a:r>
              <a:rPr lang="ru-RU" sz="3200" dirty="0" err="1"/>
              <a:t>повідомленнями</a:t>
            </a:r>
            <a:r>
              <a:rPr lang="ru-RU" sz="3200" dirty="0"/>
              <a:t>…</a:t>
            </a:r>
            <a:endParaRPr lang="uk-UA" sz="3200" dirty="0"/>
          </a:p>
        </p:txBody>
      </p:sp>
    </p:spTree>
    <p:extLst>
      <p:ext uri="{BB962C8B-B14F-4D97-AF65-F5344CB8AC3E}">
        <p14:creationId xmlns:p14="http://schemas.microsoft.com/office/powerpoint/2010/main" val="340763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1E505F4-0DBD-24FA-4340-F638CAE88C7D}"/>
              </a:ext>
            </a:extLst>
          </p:cNvPr>
          <p:cNvSpPr>
            <a:spLocks noGrp="1"/>
          </p:cNvSpPr>
          <p:nvPr>
            <p:ph type="title"/>
          </p:nvPr>
        </p:nvSpPr>
        <p:spPr/>
        <p:txBody>
          <a:bodyPr>
            <a:normAutofit/>
          </a:bodyPr>
          <a:lstStyle/>
          <a:p>
            <a:r>
              <a:rPr lang="uk-UA" sz="5400" b="1" dirty="0" err="1">
                <a:solidFill>
                  <a:srgbClr val="00B0F0"/>
                </a:solidFill>
                <a:effectLst>
                  <a:outerShdw blurRad="38100" dist="38100" dir="2700000" algn="tl">
                    <a:srgbClr val="000000">
                      <a:alpha val="43137"/>
                    </a:srgbClr>
                  </a:outerShdw>
                </a:effectLst>
              </a:rPr>
              <a:t>Продовжіть</a:t>
            </a:r>
            <a:r>
              <a:rPr lang="uk-UA" sz="5400" b="1" dirty="0">
                <a:solidFill>
                  <a:srgbClr val="00B0F0"/>
                </a:solidFill>
                <a:effectLst>
                  <a:outerShdw blurRad="38100" dist="38100" dir="2700000" algn="tl">
                    <a:srgbClr val="000000">
                      <a:alpha val="43137"/>
                    </a:srgbClr>
                  </a:outerShdw>
                </a:effectLst>
              </a:rPr>
              <a:t> фразу…</a:t>
            </a:r>
            <a:endParaRPr lang="ru-UA" sz="5400" b="1" dirty="0">
              <a:solidFill>
                <a:srgbClr val="00B0F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62983D5A-3798-2C56-1859-D567898DA494}"/>
              </a:ext>
            </a:extLst>
          </p:cNvPr>
          <p:cNvSpPr txBox="1"/>
          <p:nvPr/>
        </p:nvSpPr>
        <p:spPr>
          <a:xfrm>
            <a:off x="838199" y="1950231"/>
            <a:ext cx="10515599" cy="1754326"/>
          </a:xfrm>
          <a:prstGeom prst="rect">
            <a:avLst/>
          </a:prstGeom>
          <a:noFill/>
        </p:spPr>
        <p:txBody>
          <a:bodyPr wrap="square">
            <a:spAutoFit/>
          </a:bodyPr>
          <a:lstStyle/>
          <a:p>
            <a:pPr algn="ctr"/>
            <a:r>
              <a:rPr lang="ru-RU" sz="3600" dirty="0" err="1"/>
              <a:t>Файлові</a:t>
            </a:r>
            <a:r>
              <a:rPr lang="ru-RU" sz="3600" dirty="0"/>
              <a:t> </a:t>
            </a:r>
            <a:r>
              <a:rPr lang="ru-RU" sz="3600" dirty="0" err="1"/>
              <a:t>віруси</a:t>
            </a:r>
            <a:r>
              <a:rPr lang="ru-RU" sz="3600" dirty="0"/>
              <a:t>, </a:t>
            </a:r>
            <a:r>
              <a:rPr lang="ru-RU" sz="3600" dirty="0" err="1"/>
              <a:t>які</a:t>
            </a:r>
            <a:r>
              <a:rPr lang="ru-RU" sz="3600" dirty="0"/>
              <a:t> </a:t>
            </a:r>
            <a:r>
              <a:rPr lang="ru-RU" sz="3600" dirty="0" err="1"/>
              <a:t>використовують</a:t>
            </a:r>
            <a:r>
              <a:rPr lang="ru-RU" sz="3600" dirty="0"/>
              <a:t> </a:t>
            </a:r>
            <a:r>
              <a:rPr lang="ru-RU" sz="3600" dirty="0" err="1"/>
              <a:t>файли</a:t>
            </a:r>
            <a:r>
              <a:rPr lang="ru-RU" sz="3600" dirty="0"/>
              <a:t> </a:t>
            </a:r>
            <a:r>
              <a:rPr lang="ru-RU" sz="3600" dirty="0" err="1"/>
              <a:t>документів</a:t>
            </a:r>
            <a:r>
              <a:rPr lang="ru-RU" sz="3600" dirty="0"/>
              <a:t> </a:t>
            </a:r>
            <a:r>
              <a:rPr lang="ru-RU" sz="3600" dirty="0" err="1"/>
              <a:t>текстових</a:t>
            </a:r>
            <a:r>
              <a:rPr lang="ru-RU" sz="3600" dirty="0"/>
              <a:t> </a:t>
            </a:r>
            <a:r>
              <a:rPr lang="ru-RU" sz="3600" dirty="0" err="1"/>
              <a:t>процесорів</a:t>
            </a:r>
            <a:r>
              <a:rPr lang="ru-RU" sz="3600" dirty="0"/>
              <a:t> та </a:t>
            </a:r>
            <a:r>
              <a:rPr lang="ru-RU" sz="3600" dirty="0" err="1"/>
              <a:t>електронних</a:t>
            </a:r>
            <a:r>
              <a:rPr lang="ru-RU" sz="3600" dirty="0"/>
              <a:t> </a:t>
            </a:r>
            <a:r>
              <a:rPr lang="ru-RU" sz="3600" dirty="0" err="1"/>
              <a:t>таблиць</a:t>
            </a:r>
            <a:r>
              <a:rPr lang="ru-RU" sz="3600" dirty="0"/>
              <a:t>, </a:t>
            </a:r>
            <a:r>
              <a:rPr lang="ru-RU" sz="3600" dirty="0" err="1"/>
              <a:t>зокрема</a:t>
            </a:r>
            <a:r>
              <a:rPr lang="ru-RU" sz="3600" dirty="0"/>
              <a:t> </a:t>
            </a:r>
            <a:r>
              <a:rPr lang="en-US" sz="3600" dirty="0"/>
              <a:t>Microsoft Office</a:t>
            </a:r>
            <a:r>
              <a:rPr lang="uk-UA" sz="3600" dirty="0"/>
              <a:t>…</a:t>
            </a:r>
          </a:p>
        </p:txBody>
      </p:sp>
    </p:spTree>
    <p:extLst>
      <p:ext uri="{BB962C8B-B14F-4D97-AF65-F5344CB8AC3E}">
        <p14:creationId xmlns:p14="http://schemas.microsoft.com/office/powerpoint/2010/main" val="891059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1E505F4-0DBD-24FA-4340-F638CAE88C7D}"/>
              </a:ext>
            </a:extLst>
          </p:cNvPr>
          <p:cNvSpPr>
            <a:spLocks noGrp="1"/>
          </p:cNvSpPr>
          <p:nvPr>
            <p:ph type="title"/>
          </p:nvPr>
        </p:nvSpPr>
        <p:spPr/>
        <p:txBody>
          <a:bodyPr>
            <a:normAutofit/>
          </a:bodyPr>
          <a:lstStyle/>
          <a:p>
            <a:r>
              <a:rPr lang="uk-UA" sz="5400" b="1" dirty="0" err="1">
                <a:solidFill>
                  <a:srgbClr val="00B0F0"/>
                </a:solidFill>
                <a:effectLst>
                  <a:outerShdw blurRad="38100" dist="38100" dir="2700000" algn="tl">
                    <a:srgbClr val="000000">
                      <a:alpha val="43137"/>
                    </a:srgbClr>
                  </a:outerShdw>
                </a:effectLst>
              </a:rPr>
              <a:t>Продовжіть</a:t>
            </a:r>
            <a:r>
              <a:rPr lang="uk-UA" sz="5400" b="1" dirty="0">
                <a:solidFill>
                  <a:srgbClr val="00B0F0"/>
                </a:solidFill>
                <a:effectLst>
                  <a:outerShdw blurRad="38100" dist="38100" dir="2700000" algn="tl">
                    <a:srgbClr val="000000">
                      <a:alpha val="43137"/>
                    </a:srgbClr>
                  </a:outerShdw>
                </a:effectLst>
              </a:rPr>
              <a:t> фразу…</a:t>
            </a:r>
            <a:endParaRPr lang="ru-UA" sz="5400" b="1" dirty="0">
              <a:solidFill>
                <a:srgbClr val="00B0F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id="{62983D5A-3798-2C56-1859-D567898DA494}"/>
              </a:ext>
            </a:extLst>
          </p:cNvPr>
          <p:cNvSpPr txBox="1"/>
          <p:nvPr/>
        </p:nvSpPr>
        <p:spPr>
          <a:xfrm>
            <a:off x="838199" y="1950231"/>
            <a:ext cx="10515599" cy="3046988"/>
          </a:xfrm>
          <a:prstGeom prst="rect">
            <a:avLst/>
          </a:prstGeom>
          <a:noFill/>
        </p:spPr>
        <p:txBody>
          <a:bodyPr wrap="square">
            <a:spAutoFit/>
          </a:bodyPr>
          <a:lstStyle/>
          <a:p>
            <a:pPr algn="ctr"/>
            <a:r>
              <a:rPr lang="ru-RU" sz="3200" dirty="0" err="1"/>
              <a:t>Зловмисник</a:t>
            </a:r>
            <a:r>
              <a:rPr lang="ru-RU" sz="3200" dirty="0"/>
              <a:t> </a:t>
            </a:r>
            <a:r>
              <a:rPr lang="ru-RU" sz="3200" dirty="0" err="1"/>
              <a:t>створює</a:t>
            </a:r>
            <a:r>
              <a:rPr lang="ru-RU" sz="3200" dirty="0"/>
              <a:t> сайт, </a:t>
            </a:r>
            <a:r>
              <a:rPr lang="ru-RU" sz="3200" dirty="0" err="1"/>
              <a:t>який</a:t>
            </a:r>
            <a:r>
              <a:rPr lang="ru-RU" sz="3200" dirty="0"/>
              <a:t> у </a:t>
            </a:r>
            <a:r>
              <a:rPr lang="ru-RU" sz="3200" dirty="0" err="1"/>
              <a:t>точності</a:t>
            </a:r>
            <a:r>
              <a:rPr lang="ru-RU" sz="3200" dirty="0"/>
              <a:t> </a:t>
            </a:r>
            <a:r>
              <a:rPr lang="ru-RU" sz="3200" dirty="0" err="1"/>
              <a:t>копіює</a:t>
            </a:r>
            <a:r>
              <a:rPr lang="ru-RU" sz="3200" dirty="0"/>
              <a:t> дизайн і </a:t>
            </a:r>
            <a:r>
              <a:rPr lang="ru-RU" sz="3200" dirty="0" err="1"/>
              <a:t>можливості</a:t>
            </a:r>
            <a:r>
              <a:rPr lang="ru-RU" sz="3200" dirty="0"/>
              <a:t> сайта будь-</a:t>
            </a:r>
            <a:r>
              <a:rPr lang="ru-RU" sz="3200" dirty="0" err="1"/>
              <a:t>якого</a:t>
            </a:r>
            <a:r>
              <a:rPr lang="ru-RU" sz="3200" dirty="0"/>
              <a:t> банку, </a:t>
            </a:r>
            <a:r>
              <a:rPr lang="ru-RU" sz="3200" dirty="0" err="1"/>
              <a:t>інтернет</a:t>
            </a:r>
            <a:r>
              <a:rPr lang="ru-RU" sz="3200" dirty="0"/>
              <a:t>-магазину </a:t>
            </a:r>
            <a:r>
              <a:rPr lang="ru-RU" sz="3200" dirty="0" err="1"/>
              <a:t>або</a:t>
            </a:r>
            <a:r>
              <a:rPr lang="ru-RU" sz="3200" dirty="0"/>
              <a:t> </a:t>
            </a:r>
            <a:r>
              <a:rPr lang="ru-RU" sz="3200" dirty="0" err="1"/>
              <a:t>платіжної</a:t>
            </a:r>
            <a:r>
              <a:rPr lang="ru-RU" sz="3200" dirty="0"/>
              <a:t> </a:t>
            </a:r>
            <a:r>
              <a:rPr lang="ru-RU" sz="3200" dirty="0" err="1"/>
              <a:t>системи</a:t>
            </a:r>
            <a:r>
              <a:rPr lang="ru-RU" sz="3200" dirty="0"/>
              <a:t>. </a:t>
            </a:r>
            <a:r>
              <a:rPr lang="ru-RU" sz="3200" dirty="0" err="1"/>
              <a:t>Далі</a:t>
            </a:r>
            <a:r>
              <a:rPr lang="ru-RU" sz="3200" dirty="0"/>
              <a:t> </a:t>
            </a:r>
            <a:r>
              <a:rPr lang="ru-RU" sz="3200" dirty="0" err="1"/>
              <a:t>він</a:t>
            </a:r>
            <a:r>
              <a:rPr lang="ru-RU" sz="3200" dirty="0"/>
              <a:t> </a:t>
            </a:r>
            <a:r>
              <a:rPr lang="ru-RU" sz="3200" dirty="0" err="1"/>
              <a:t>замовляє</a:t>
            </a:r>
            <a:r>
              <a:rPr lang="ru-RU" sz="3200" dirty="0"/>
              <a:t> спам-</a:t>
            </a:r>
            <a:r>
              <a:rPr lang="ru-RU" sz="3200" dirty="0" err="1"/>
              <a:t>розсилку</a:t>
            </a:r>
            <a:r>
              <a:rPr lang="ru-RU" sz="3200" dirty="0"/>
              <a:t> </a:t>
            </a:r>
            <a:r>
              <a:rPr lang="ru-RU" sz="3200" dirty="0" err="1"/>
              <a:t>листів</a:t>
            </a:r>
            <a:r>
              <a:rPr lang="ru-RU" sz="3200" dirty="0"/>
              <a:t>, у </a:t>
            </a:r>
            <a:r>
              <a:rPr lang="ru-RU" sz="3200" dirty="0" err="1"/>
              <a:t>яких</a:t>
            </a:r>
            <a:r>
              <a:rPr lang="ru-RU" sz="3200" dirty="0"/>
              <a:t> </a:t>
            </a:r>
            <a:r>
              <a:rPr lang="ru-RU" sz="3200" dirty="0" err="1"/>
              <a:t>переконує</a:t>
            </a:r>
            <a:r>
              <a:rPr lang="ru-RU" sz="3200" dirty="0"/>
              <a:t> </a:t>
            </a:r>
            <a:r>
              <a:rPr lang="ru-RU" sz="3200" dirty="0" err="1"/>
              <a:t>своїх</a:t>
            </a:r>
            <a:r>
              <a:rPr lang="ru-RU" sz="3200" dirty="0"/>
              <a:t> жертв зайти за </a:t>
            </a:r>
            <a:r>
              <a:rPr lang="ru-RU" sz="3200" dirty="0" err="1"/>
              <a:t>посиланням</a:t>
            </a:r>
            <a:r>
              <a:rPr lang="ru-RU" sz="3200" dirty="0"/>
              <a:t> на сайт і </a:t>
            </a:r>
            <a:r>
              <a:rPr lang="ru-RU" sz="3200" dirty="0" err="1"/>
              <a:t>заповнити</a:t>
            </a:r>
            <a:r>
              <a:rPr lang="ru-RU" sz="3200" dirty="0"/>
              <a:t> будь-яку форму з </a:t>
            </a:r>
            <a:r>
              <a:rPr lang="ru-RU" sz="3200" dirty="0" err="1"/>
              <a:t>внесенням</a:t>
            </a:r>
            <a:r>
              <a:rPr lang="ru-RU" sz="3200" dirty="0"/>
              <a:t> </a:t>
            </a:r>
            <a:r>
              <a:rPr lang="ru-RU" sz="3200" dirty="0" err="1"/>
              <a:t>персональних</a:t>
            </a:r>
            <a:r>
              <a:rPr lang="ru-RU" sz="3200" dirty="0"/>
              <a:t> </a:t>
            </a:r>
            <a:r>
              <a:rPr lang="ru-RU" sz="3200" dirty="0" err="1"/>
              <a:t>даних</a:t>
            </a:r>
            <a:r>
              <a:rPr lang="ru-RU" sz="3200" dirty="0"/>
              <a:t>…</a:t>
            </a:r>
            <a:endParaRPr lang="uk-UA" sz="3200" dirty="0"/>
          </a:p>
        </p:txBody>
      </p:sp>
    </p:spTree>
    <p:extLst>
      <p:ext uri="{BB962C8B-B14F-4D97-AF65-F5344CB8AC3E}">
        <p14:creationId xmlns:p14="http://schemas.microsoft.com/office/powerpoint/2010/main" val="3171629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D76280-BE72-5ACF-0F72-16F09EC32A83}"/>
              </a:ext>
            </a:extLst>
          </p:cNvPr>
          <p:cNvSpPr>
            <a:spLocks noGrp="1"/>
          </p:cNvSpPr>
          <p:nvPr>
            <p:ph type="ctrTitle"/>
          </p:nvPr>
        </p:nvSpPr>
        <p:spPr/>
        <p:txBody>
          <a:bodyPr>
            <a:noAutofit/>
          </a:bodyPr>
          <a:lstStyle/>
          <a:p>
            <a:pPr rtl="0">
              <a:spcBef>
                <a:spcPts val="0"/>
              </a:spcBef>
              <a:spcAft>
                <a:spcPts val="0"/>
              </a:spcAft>
            </a:pPr>
            <a:r>
              <a:rPr lang="ru-RU" sz="5400" b="1" dirty="0" err="1">
                <a:solidFill>
                  <a:srgbClr val="00B0F0"/>
                </a:solidFill>
                <a:effectLst>
                  <a:outerShdw blurRad="38100" dist="38100" dir="2700000" algn="tl">
                    <a:srgbClr val="000000">
                      <a:alpha val="43137"/>
                    </a:srgbClr>
                  </a:outerShdw>
                </a:effectLst>
              </a:rPr>
              <a:t>Технічні</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засоби</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добування</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інформації</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Програмні</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засоби</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добування</a:t>
            </a:r>
            <a:r>
              <a:rPr lang="ru-RU" sz="5400" b="1" dirty="0">
                <a:solidFill>
                  <a:srgbClr val="00B0F0"/>
                </a:solidFill>
                <a:effectLst>
                  <a:outerShdw blurRad="38100" dist="38100" dir="2700000" algn="tl">
                    <a:srgbClr val="000000">
                      <a:alpha val="43137"/>
                    </a:srgbClr>
                  </a:outerShdw>
                </a:effectLst>
              </a:rPr>
              <a:t> </a:t>
            </a:r>
            <a:r>
              <a:rPr lang="ru-RU" sz="5400" b="1" dirty="0" err="1">
                <a:solidFill>
                  <a:srgbClr val="00B0F0"/>
                </a:solidFill>
                <a:effectLst>
                  <a:outerShdw blurRad="38100" dist="38100" dir="2700000" algn="tl">
                    <a:srgbClr val="000000">
                      <a:alpha val="43137"/>
                    </a:srgbClr>
                  </a:outerShdw>
                </a:effectLst>
              </a:rPr>
              <a:t>інформації</a:t>
            </a:r>
            <a:r>
              <a:rPr lang="ru-RU" sz="5400" b="1" dirty="0">
                <a:solidFill>
                  <a:srgbClr val="00B0F0"/>
                </a:solidFill>
                <a:effectLst>
                  <a:outerShdw blurRad="38100" dist="38100" dir="2700000" algn="tl">
                    <a:srgbClr val="000000">
                      <a:alpha val="43137"/>
                    </a:srgbClr>
                  </a:outerShdw>
                </a:effectLst>
              </a:rPr>
              <a:t>.</a:t>
            </a:r>
            <a:endParaRPr lang="ru-UA" sz="5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3735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0D6CBAF-3C2D-79AA-77DE-356A3BD6FF44}"/>
              </a:ext>
            </a:extLst>
          </p:cNvPr>
          <p:cNvSpPr txBox="1"/>
          <p:nvPr/>
        </p:nvSpPr>
        <p:spPr>
          <a:xfrm>
            <a:off x="330222" y="335361"/>
            <a:ext cx="11397952" cy="3108543"/>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indent="457200" algn="just" fontAlgn="base">
              <a:spcBef>
                <a:spcPct val="0"/>
              </a:spcBef>
              <a:spcAft>
                <a:spcPct val="0"/>
              </a:spcAft>
              <a:defRPr/>
            </a:pPr>
            <a:r>
              <a:rPr lang="uk-UA" sz="2800" b="1" kern="0" dirty="0">
                <a:solidFill>
                  <a:schemeClr val="tx1"/>
                </a:solidFill>
              </a:rPr>
              <a:t>Технічні і програмні засоби добування інформації </a:t>
            </a:r>
            <a:r>
              <a:rPr lang="uk-UA" sz="2800" kern="0" dirty="0">
                <a:solidFill>
                  <a:schemeClr val="tx1"/>
                </a:solidFill>
              </a:rPr>
              <a:t>– це:</a:t>
            </a:r>
          </a:p>
          <a:p>
            <a:pPr marL="1371600" lvl="2" indent="-457200" algn="just" fontAlgn="base">
              <a:spcBef>
                <a:spcPct val="0"/>
              </a:spcBef>
              <a:spcAft>
                <a:spcPct val="0"/>
              </a:spcAft>
              <a:buFont typeface="Arial" panose="020B0604020202020204" pitchFamily="34" charset="0"/>
              <a:buChar char="•"/>
              <a:defRPr/>
            </a:pPr>
            <a:r>
              <a:rPr lang="uk-UA" sz="2800" kern="0" dirty="0">
                <a:solidFill>
                  <a:schemeClr val="tx1"/>
                </a:solidFill>
              </a:rPr>
              <a:t>подолання системи захисту, </a:t>
            </a:r>
          </a:p>
          <a:p>
            <a:pPr marL="1371600" lvl="2" indent="-457200" algn="just" fontAlgn="base">
              <a:spcBef>
                <a:spcPct val="0"/>
              </a:spcBef>
              <a:spcAft>
                <a:spcPct val="0"/>
              </a:spcAft>
              <a:buFont typeface="Arial" panose="020B0604020202020204" pitchFamily="34" charset="0"/>
              <a:buChar char="•"/>
              <a:defRPr/>
            </a:pPr>
            <a:r>
              <a:rPr lang="uk-UA" sz="2800" kern="0" dirty="0">
                <a:solidFill>
                  <a:schemeClr val="tx1"/>
                </a:solidFill>
              </a:rPr>
              <a:t>обмеження або заборона доступу до них посадових осіб, </a:t>
            </a:r>
          </a:p>
          <a:p>
            <a:pPr marL="1371600" lvl="2" indent="-457200" algn="just" fontAlgn="base">
              <a:spcBef>
                <a:spcPct val="0"/>
              </a:spcBef>
              <a:spcAft>
                <a:spcPct val="0"/>
              </a:spcAft>
              <a:buFont typeface="Arial" panose="020B0604020202020204" pitchFamily="34" charset="0"/>
              <a:buChar char="•"/>
              <a:defRPr/>
            </a:pPr>
            <a:r>
              <a:rPr lang="uk-UA" sz="2800" kern="0" dirty="0">
                <a:solidFill>
                  <a:schemeClr val="tx1"/>
                </a:solidFill>
              </a:rPr>
              <a:t>дезорганізації роботи технічних засобів, </a:t>
            </a:r>
          </a:p>
          <a:p>
            <a:pPr marL="1371600" lvl="2" indent="-457200" algn="just" fontAlgn="base">
              <a:spcBef>
                <a:spcPct val="0"/>
              </a:spcBef>
              <a:spcAft>
                <a:spcPct val="0"/>
              </a:spcAft>
              <a:buFont typeface="Arial" panose="020B0604020202020204" pitchFamily="34" charset="0"/>
              <a:buChar char="•"/>
              <a:defRPr/>
            </a:pPr>
            <a:r>
              <a:rPr lang="uk-UA" sz="2800" kern="0" dirty="0">
                <a:solidFill>
                  <a:schemeClr val="tx1"/>
                </a:solidFill>
              </a:rPr>
              <a:t>вивід з ладу комунікаційних і комп'ютерних мереж, усього високотехнологічного забезпечення функціонування системи управління.</a:t>
            </a:r>
          </a:p>
        </p:txBody>
      </p:sp>
    </p:spTree>
    <p:extLst>
      <p:ext uri="{BB962C8B-B14F-4D97-AF65-F5344CB8AC3E}">
        <p14:creationId xmlns:p14="http://schemas.microsoft.com/office/powerpoint/2010/main" val="310196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01F01F-ACB7-4B57-851D-9F270852ED5E}"/>
              </a:ext>
            </a:extLst>
          </p:cNvPr>
          <p:cNvSpPr txBox="1"/>
          <p:nvPr/>
        </p:nvSpPr>
        <p:spPr>
          <a:xfrm>
            <a:off x="153179" y="262688"/>
            <a:ext cx="11654508" cy="1077218"/>
          </a:xfrm>
          <a:prstGeom prst="rect">
            <a:avLst/>
          </a:prstGeom>
          <a:noFill/>
          <a:ln>
            <a:noFill/>
          </a:ln>
          <a:effectLst>
            <a:outerShdw blurRad="57150" dist="19050" dir="5400000" algn="ctr" rotWithShape="0">
              <a:srgbClr val="000000">
                <a:alpha val="63000"/>
              </a:srgbClr>
            </a:outerShdw>
          </a:effectLst>
        </p:spPr>
        <p:txBody>
          <a:bodyPr wrap="square" rtlCol="0">
            <a:spAutoFit/>
          </a:bodyPr>
          <a:lstStyle/>
          <a:p>
            <a:pPr lvl="0" indent="457189" algn="ctr" fontAlgn="base">
              <a:spcBef>
                <a:spcPct val="0"/>
              </a:spcBef>
              <a:spcAft>
                <a:spcPct val="0"/>
              </a:spcAft>
              <a:defRPr/>
            </a:pPr>
            <a:r>
              <a:rPr lang="uk-UA" sz="3200" b="1" kern="0" dirty="0"/>
              <a:t>Способи несанкціонованого доступу до інформації здійснюються шляхом</a:t>
            </a:r>
          </a:p>
        </p:txBody>
      </p:sp>
      <p:graphicFrame>
        <p:nvGraphicFramePr>
          <p:cNvPr id="3" name="Содержимое 6">
            <a:extLst>
              <a:ext uri="{FF2B5EF4-FFF2-40B4-BE49-F238E27FC236}">
                <a16:creationId xmlns:a16="http://schemas.microsoft.com/office/drawing/2014/main" id="{53D8AB4F-1653-0AFA-EE23-4A2A68BE1F53}"/>
              </a:ext>
            </a:extLst>
          </p:cNvPr>
          <p:cNvGraphicFramePr>
            <a:graphicFrameLocks noGrp="1"/>
          </p:cNvGraphicFramePr>
          <p:nvPr>
            <p:extLst>
              <p:ext uri="{D42A27DB-BD31-4B8C-83A1-F6EECF244321}">
                <p14:modId xmlns:p14="http://schemas.microsoft.com/office/powerpoint/2010/main" val="1951622492"/>
              </p:ext>
            </p:extLst>
          </p:nvPr>
        </p:nvGraphicFramePr>
        <p:xfrm>
          <a:off x="111514" y="1488600"/>
          <a:ext cx="11968971" cy="510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07129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3">
                                            <p:graphicEl>
                                              <a:dgm id="{B07D7F0C-8145-4477-80C5-6AEE7D9ADED9}"/>
                                            </p:graphicEl>
                                          </p:spTgt>
                                        </p:tgtEl>
                                        <p:attrNameLst>
                                          <p:attrName>style.visibility</p:attrName>
                                        </p:attrNameLst>
                                      </p:cBhvr>
                                      <p:to>
                                        <p:strVal val="visible"/>
                                      </p:to>
                                    </p:set>
                                    <p:animEffect transition="in" filter="wipe(left)">
                                      <p:cBhvr>
                                        <p:cTn id="11" dur="750"/>
                                        <p:tgtEl>
                                          <p:spTgt spid="3">
                                            <p:graphicEl>
                                              <a:dgm id="{B07D7F0C-8145-4477-80C5-6AEE7D9ADED9}"/>
                                            </p:graphicEl>
                                          </p:spTgt>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3">
                                            <p:graphicEl>
                                              <a:dgm id="{D9EDE68C-F60F-4715-881C-D3BE8EF8A187}"/>
                                            </p:graphicEl>
                                          </p:spTgt>
                                        </p:tgtEl>
                                        <p:attrNameLst>
                                          <p:attrName>style.visibility</p:attrName>
                                        </p:attrNameLst>
                                      </p:cBhvr>
                                      <p:to>
                                        <p:strVal val="visible"/>
                                      </p:to>
                                    </p:set>
                                    <p:animEffect transition="in" filter="wipe(left)">
                                      <p:cBhvr>
                                        <p:cTn id="15" dur="750"/>
                                        <p:tgtEl>
                                          <p:spTgt spid="3">
                                            <p:graphicEl>
                                              <a:dgm id="{D9EDE68C-F60F-4715-881C-D3BE8EF8A187}"/>
                                            </p:graphic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graphicEl>
                                              <a:dgm id="{E8624F71-828B-49EA-AE69-BBF4F342DBB6}"/>
                                            </p:graphicEl>
                                          </p:spTgt>
                                        </p:tgtEl>
                                        <p:attrNameLst>
                                          <p:attrName>style.visibility</p:attrName>
                                        </p:attrNameLst>
                                      </p:cBhvr>
                                      <p:to>
                                        <p:strVal val="visible"/>
                                      </p:to>
                                    </p:set>
                                    <p:animEffect transition="in" filter="wipe(left)">
                                      <p:cBhvr>
                                        <p:cTn id="18" dur="750"/>
                                        <p:tgtEl>
                                          <p:spTgt spid="3">
                                            <p:graphicEl>
                                              <a:dgm id="{E8624F71-828B-49EA-AE69-BBF4F342DBB6}"/>
                                            </p:graphicEl>
                                          </p:spTgt>
                                        </p:tgtEl>
                                      </p:cBhvr>
                                    </p:animEffect>
                                  </p:childTnLst>
                                </p:cTn>
                              </p:par>
                            </p:childTnLst>
                          </p:cTn>
                        </p:par>
                        <p:par>
                          <p:cTn id="19" fill="hold">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3">
                                            <p:graphicEl>
                                              <a:dgm id="{8BB5863F-7309-4280-A125-11DB2D1F775C}"/>
                                            </p:graphicEl>
                                          </p:spTgt>
                                        </p:tgtEl>
                                        <p:attrNameLst>
                                          <p:attrName>style.visibility</p:attrName>
                                        </p:attrNameLst>
                                      </p:cBhvr>
                                      <p:to>
                                        <p:strVal val="visible"/>
                                      </p:to>
                                    </p:set>
                                    <p:animEffect transition="in" filter="wipe(left)">
                                      <p:cBhvr>
                                        <p:cTn id="22" dur="750"/>
                                        <p:tgtEl>
                                          <p:spTgt spid="3">
                                            <p:graphicEl>
                                              <a:dgm id="{8BB5863F-7309-4280-A125-11DB2D1F775C}"/>
                                            </p:graphic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graphicEl>
                                              <a:dgm id="{CFCB8EF7-FAE2-47D4-B692-4F7268F3A7C6}"/>
                                            </p:graphicEl>
                                          </p:spTgt>
                                        </p:tgtEl>
                                        <p:attrNameLst>
                                          <p:attrName>style.visibility</p:attrName>
                                        </p:attrNameLst>
                                      </p:cBhvr>
                                      <p:to>
                                        <p:strVal val="visible"/>
                                      </p:to>
                                    </p:set>
                                    <p:animEffect transition="in" filter="wipe(left)">
                                      <p:cBhvr>
                                        <p:cTn id="25" dur="750"/>
                                        <p:tgtEl>
                                          <p:spTgt spid="3">
                                            <p:graphicEl>
                                              <a:dgm id="{CFCB8EF7-FAE2-47D4-B692-4F7268F3A7C6}"/>
                                            </p:graphicEl>
                                          </p:spTgt>
                                        </p:tgtEl>
                                      </p:cBhvr>
                                    </p:animEffect>
                                  </p:childTnLst>
                                </p:cTn>
                              </p:par>
                            </p:childTnLst>
                          </p:cTn>
                        </p:par>
                        <p:par>
                          <p:cTn id="26" fill="hold">
                            <p:stCondLst>
                              <p:cond delay="3250"/>
                            </p:stCondLst>
                            <p:childTnLst>
                              <p:par>
                                <p:cTn id="27" presetID="22" presetClass="entr" presetSubtype="8" fill="hold" grpId="0" nodeType="afterEffect">
                                  <p:stCondLst>
                                    <p:cond delay="0"/>
                                  </p:stCondLst>
                                  <p:childTnLst>
                                    <p:set>
                                      <p:cBhvr>
                                        <p:cTn id="28" dur="1" fill="hold">
                                          <p:stCondLst>
                                            <p:cond delay="0"/>
                                          </p:stCondLst>
                                        </p:cTn>
                                        <p:tgtEl>
                                          <p:spTgt spid="3">
                                            <p:graphicEl>
                                              <a:dgm id="{E4586F3D-82E1-4C90-BEC9-A1E76FFF0085}"/>
                                            </p:graphicEl>
                                          </p:spTgt>
                                        </p:tgtEl>
                                        <p:attrNameLst>
                                          <p:attrName>style.visibility</p:attrName>
                                        </p:attrNameLst>
                                      </p:cBhvr>
                                      <p:to>
                                        <p:strVal val="visible"/>
                                      </p:to>
                                    </p:set>
                                    <p:animEffect transition="in" filter="wipe(left)">
                                      <p:cBhvr>
                                        <p:cTn id="29" dur="750"/>
                                        <p:tgtEl>
                                          <p:spTgt spid="3">
                                            <p:graphicEl>
                                              <a:dgm id="{E4586F3D-82E1-4C90-BEC9-A1E76FFF0085}"/>
                                            </p:graphic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graphicEl>
                                              <a:dgm id="{838C265B-90CF-4ED1-94DC-932FEE533D14}"/>
                                            </p:graphicEl>
                                          </p:spTgt>
                                        </p:tgtEl>
                                        <p:attrNameLst>
                                          <p:attrName>style.visibility</p:attrName>
                                        </p:attrNameLst>
                                      </p:cBhvr>
                                      <p:to>
                                        <p:strVal val="visible"/>
                                      </p:to>
                                    </p:set>
                                    <p:animEffect transition="in" filter="wipe(left)">
                                      <p:cBhvr>
                                        <p:cTn id="32" dur="750"/>
                                        <p:tgtEl>
                                          <p:spTgt spid="3">
                                            <p:graphicEl>
                                              <a:dgm id="{838C265B-90CF-4ED1-94DC-932FEE533D14}"/>
                                            </p:graphicEl>
                                          </p:spTgt>
                                        </p:tgtEl>
                                      </p:cBhvr>
                                    </p:animEffect>
                                  </p:childTnLst>
                                </p:cTn>
                              </p:par>
                            </p:childTnLst>
                          </p:cTn>
                        </p:par>
                        <p:par>
                          <p:cTn id="33" fill="hold">
                            <p:stCondLst>
                              <p:cond delay="4000"/>
                            </p:stCondLst>
                            <p:childTnLst>
                              <p:par>
                                <p:cTn id="34" presetID="22" presetClass="entr" presetSubtype="8" fill="hold" grpId="0" nodeType="afterEffect">
                                  <p:stCondLst>
                                    <p:cond delay="0"/>
                                  </p:stCondLst>
                                  <p:childTnLst>
                                    <p:set>
                                      <p:cBhvr>
                                        <p:cTn id="35" dur="1" fill="hold">
                                          <p:stCondLst>
                                            <p:cond delay="0"/>
                                          </p:stCondLst>
                                        </p:cTn>
                                        <p:tgtEl>
                                          <p:spTgt spid="3">
                                            <p:graphicEl>
                                              <a:dgm id="{7AA3D688-820A-4CAA-AF39-1C16C35845B4}"/>
                                            </p:graphicEl>
                                          </p:spTgt>
                                        </p:tgtEl>
                                        <p:attrNameLst>
                                          <p:attrName>style.visibility</p:attrName>
                                        </p:attrNameLst>
                                      </p:cBhvr>
                                      <p:to>
                                        <p:strVal val="visible"/>
                                      </p:to>
                                    </p:set>
                                    <p:animEffect transition="in" filter="wipe(left)">
                                      <p:cBhvr>
                                        <p:cTn id="36" dur="750"/>
                                        <p:tgtEl>
                                          <p:spTgt spid="3">
                                            <p:graphicEl>
                                              <a:dgm id="{7AA3D688-820A-4CAA-AF39-1C16C35845B4}"/>
                                            </p:graphic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3">
                                            <p:graphicEl>
                                              <a:dgm id="{87C3B9AC-DA63-4F3E-88D0-CD6FF521CACB}"/>
                                            </p:graphicEl>
                                          </p:spTgt>
                                        </p:tgtEl>
                                        <p:attrNameLst>
                                          <p:attrName>style.visibility</p:attrName>
                                        </p:attrNameLst>
                                      </p:cBhvr>
                                      <p:to>
                                        <p:strVal val="visible"/>
                                      </p:to>
                                    </p:set>
                                    <p:animEffect transition="in" filter="wipe(left)">
                                      <p:cBhvr>
                                        <p:cTn id="39" dur="750"/>
                                        <p:tgtEl>
                                          <p:spTgt spid="3">
                                            <p:graphicEl>
                                              <a:dgm id="{87C3B9AC-DA63-4F3E-88D0-CD6FF521CACB}"/>
                                            </p:graphicEl>
                                          </p:spTgt>
                                        </p:tgtEl>
                                      </p:cBhvr>
                                    </p:animEffect>
                                  </p:childTnLst>
                                </p:cTn>
                              </p:par>
                            </p:childTnLst>
                          </p:cTn>
                        </p:par>
                        <p:par>
                          <p:cTn id="40" fill="hold">
                            <p:stCondLst>
                              <p:cond delay="4750"/>
                            </p:stCondLst>
                            <p:childTnLst>
                              <p:par>
                                <p:cTn id="41" presetID="22" presetClass="entr" presetSubtype="8" fill="hold" grpId="0" nodeType="afterEffect">
                                  <p:stCondLst>
                                    <p:cond delay="0"/>
                                  </p:stCondLst>
                                  <p:childTnLst>
                                    <p:set>
                                      <p:cBhvr>
                                        <p:cTn id="42" dur="1" fill="hold">
                                          <p:stCondLst>
                                            <p:cond delay="0"/>
                                          </p:stCondLst>
                                        </p:cTn>
                                        <p:tgtEl>
                                          <p:spTgt spid="3">
                                            <p:graphicEl>
                                              <a:dgm id="{BE09000E-AB8C-4BB2-9573-624CB9400BC4}"/>
                                            </p:graphicEl>
                                          </p:spTgt>
                                        </p:tgtEl>
                                        <p:attrNameLst>
                                          <p:attrName>style.visibility</p:attrName>
                                        </p:attrNameLst>
                                      </p:cBhvr>
                                      <p:to>
                                        <p:strVal val="visible"/>
                                      </p:to>
                                    </p:set>
                                    <p:animEffect transition="in" filter="wipe(left)">
                                      <p:cBhvr>
                                        <p:cTn id="43" dur="750"/>
                                        <p:tgtEl>
                                          <p:spTgt spid="3">
                                            <p:graphicEl>
                                              <a:dgm id="{BE09000E-AB8C-4BB2-9573-624CB9400BC4}"/>
                                            </p:graphic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3">
                                            <p:graphicEl>
                                              <a:dgm id="{99986F50-C3D2-49F7-B2DE-653287CA46F8}"/>
                                            </p:graphicEl>
                                          </p:spTgt>
                                        </p:tgtEl>
                                        <p:attrNameLst>
                                          <p:attrName>style.visibility</p:attrName>
                                        </p:attrNameLst>
                                      </p:cBhvr>
                                      <p:to>
                                        <p:strVal val="visible"/>
                                      </p:to>
                                    </p:set>
                                    <p:animEffect transition="in" filter="wipe(left)">
                                      <p:cBhvr>
                                        <p:cTn id="46" dur="750"/>
                                        <p:tgtEl>
                                          <p:spTgt spid="3">
                                            <p:graphicEl>
                                              <a:dgm id="{99986F50-C3D2-49F7-B2DE-653287CA46F8}"/>
                                            </p:graphicEl>
                                          </p:spTgt>
                                        </p:tgtEl>
                                      </p:cBhvr>
                                    </p:animEffect>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3">
                                            <p:graphicEl>
                                              <a:dgm id="{5CA13E63-00A0-42FC-9597-B812D1D8CF9D}"/>
                                            </p:graphicEl>
                                          </p:spTgt>
                                        </p:tgtEl>
                                        <p:attrNameLst>
                                          <p:attrName>style.visibility</p:attrName>
                                        </p:attrNameLst>
                                      </p:cBhvr>
                                      <p:to>
                                        <p:strVal val="visible"/>
                                      </p:to>
                                    </p:set>
                                    <p:animEffect transition="in" filter="wipe(left)">
                                      <p:cBhvr>
                                        <p:cTn id="50" dur="750"/>
                                        <p:tgtEl>
                                          <p:spTgt spid="3">
                                            <p:graphicEl>
                                              <a:dgm id="{5CA13E63-00A0-42FC-9597-B812D1D8CF9D}"/>
                                            </p:graphicEl>
                                          </p:spTgt>
                                        </p:tgtEl>
                                      </p:cBhvr>
                                    </p:animEffect>
                                  </p:childTnLst>
                                </p:cTn>
                              </p:par>
                            </p:childTnLst>
                          </p:cTn>
                        </p:par>
                        <p:par>
                          <p:cTn id="51" fill="hold">
                            <p:stCondLst>
                              <p:cond delay="6250"/>
                            </p:stCondLst>
                            <p:childTnLst>
                              <p:par>
                                <p:cTn id="52" presetID="22" presetClass="entr" presetSubtype="8" fill="hold" grpId="0" nodeType="afterEffect">
                                  <p:stCondLst>
                                    <p:cond delay="0"/>
                                  </p:stCondLst>
                                  <p:childTnLst>
                                    <p:set>
                                      <p:cBhvr>
                                        <p:cTn id="53" dur="1" fill="hold">
                                          <p:stCondLst>
                                            <p:cond delay="0"/>
                                          </p:stCondLst>
                                        </p:cTn>
                                        <p:tgtEl>
                                          <p:spTgt spid="3">
                                            <p:graphicEl>
                                              <a:dgm id="{B37057A6-9D9C-4C00-A3B1-FC6683C9D888}"/>
                                            </p:graphicEl>
                                          </p:spTgt>
                                        </p:tgtEl>
                                        <p:attrNameLst>
                                          <p:attrName>style.visibility</p:attrName>
                                        </p:attrNameLst>
                                      </p:cBhvr>
                                      <p:to>
                                        <p:strVal val="visible"/>
                                      </p:to>
                                    </p:set>
                                    <p:animEffect transition="in" filter="wipe(left)">
                                      <p:cBhvr>
                                        <p:cTn id="54" dur="750"/>
                                        <p:tgtEl>
                                          <p:spTgt spid="3">
                                            <p:graphicEl>
                                              <a:dgm id="{B37057A6-9D9C-4C00-A3B1-FC6683C9D888}"/>
                                            </p:graphicEl>
                                          </p:spTgt>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3">
                                            <p:graphicEl>
                                              <a:dgm id="{70BBA4F4-B1AF-49F4-9D0D-6537C9BC87C8}"/>
                                            </p:graphicEl>
                                          </p:spTgt>
                                        </p:tgtEl>
                                        <p:attrNameLst>
                                          <p:attrName>style.visibility</p:attrName>
                                        </p:attrNameLst>
                                      </p:cBhvr>
                                      <p:to>
                                        <p:strVal val="visible"/>
                                      </p:to>
                                    </p:set>
                                    <p:animEffect transition="in" filter="wipe(left)">
                                      <p:cBhvr>
                                        <p:cTn id="57" dur="750"/>
                                        <p:tgtEl>
                                          <p:spTgt spid="3">
                                            <p:graphicEl>
                                              <a:dgm id="{70BBA4F4-B1AF-49F4-9D0D-6537C9BC87C8}"/>
                                            </p:graphicEl>
                                          </p:spTgt>
                                        </p:tgtEl>
                                      </p:cBhvr>
                                    </p:animEffect>
                                  </p:childTnLst>
                                </p:cTn>
                              </p:par>
                            </p:childTnLst>
                          </p:cTn>
                        </p:par>
                        <p:par>
                          <p:cTn id="58" fill="hold">
                            <p:stCondLst>
                              <p:cond delay="7000"/>
                            </p:stCondLst>
                            <p:childTnLst>
                              <p:par>
                                <p:cTn id="59" presetID="22" presetClass="entr" presetSubtype="8" fill="hold" grpId="0" nodeType="afterEffect">
                                  <p:stCondLst>
                                    <p:cond delay="0"/>
                                  </p:stCondLst>
                                  <p:childTnLst>
                                    <p:set>
                                      <p:cBhvr>
                                        <p:cTn id="60" dur="1" fill="hold">
                                          <p:stCondLst>
                                            <p:cond delay="0"/>
                                          </p:stCondLst>
                                        </p:cTn>
                                        <p:tgtEl>
                                          <p:spTgt spid="3">
                                            <p:graphicEl>
                                              <a:dgm id="{F7312A0D-EF0E-4131-8485-E6F9A10CCD2A}"/>
                                            </p:graphicEl>
                                          </p:spTgt>
                                        </p:tgtEl>
                                        <p:attrNameLst>
                                          <p:attrName>style.visibility</p:attrName>
                                        </p:attrNameLst>
                                      </p:cBhvr>
                                      <p:to>
                                        <p:strVal val="visible"/>
                                      </p:to>
                                    </p:set>
                                    <p:animEffect transition="in" filter="wipe(left)">
                                      <p:cBhvr>
                                        <p:cTn id="61" dur="750"/>
                                        <p:tgtEl>
                                          <p:spTgt spid="3">
                                            <p:graphicEl>
                                              <a:dgm id="{F7312A0D-EF0E-4131-8485-E6F9A10CCD2A}"/>
                                            </p:graphicEl>
                                          </p:spTgt>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3">
                                            <p:graphicEl>
                                              <a:dgm id="{2D059472-66CC-4227-81C1-C87773F0AADD}"/>
                                            </p:graphicEl>
                                          </p:spTgt>
                                        </p:tgtEl>
                                        <p:attrNameLst>
                                          <p:attrName>style.visibility</p:attrName>
                                        </p:attrNameLst>
                                      </p:cBhvr>
                                      <p:to>
                                        <p:strVal val="visible"/>
                                      </p:to>
                                    </p:set>
                                    <p:animEffect transition="in" filter="wipe(left)">
                                      <p:cBhvr>
                                        <p:cTn id="64" dur="750"/>
                                        <p:tgtEl>
                                          <p:spTgt spid="3">
                                            <p:graphicEl>
                                              <a:dgm id="{2D059472-66CC-4227-81C1-C87773F0AADD}"/>
                                            </p:graphicEl>
                                          </p:spTgt>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3">
                                            <p:graphicEl>
                                              <a:dgm id="{6D7D9CE8-1E69-4BF7-B274-15D2CFF5DD0C}"/>
                                            </p:graphicEl>
                                          </p:spTgt>
                                        </p:tgtEl>
                                        <p:attrNameLst>
                                          <p:attrName>style.visibility</p:attrName>
                                        </p:attrNameLst>
                                      </p:cBhvr>
                                      <p:to>
                                        <p:strVal val="visible"/>
                                      </p:to>
                                    </p:set>
                                    <p:animEffect transition="in" filter="wipe(left)">
                                      <p:cBhvr>
                                        <p:cTn id="68" dur="750"/>
                                        <p:tgtEl>
                                          <p:spTgt spid="3">
                                            <p:graphicEl>
                                              <a:dgm id="{6D7D9CE8-1E69-4BF7-B274-15D2CFF5DD0C}"/>
                                            </p:graphicEl>
                                          </p:spTgt>
                                        </p:tgtEl>
                                      </p:cBhvr>
                                    </p:animEffect>
                                  </p:childTnLst>
                                </p:cTn>
                              </p:par>
                              <p:par>
                                <p:cTn id="69" presetID="22" presetClass="entr" presetSubtype="8" fill="hold" grpId="0" nodeType="withEffect">
                                  <p:stCondLst>
                                    <p:cond delay="0"/>
                                  </p:stCondLst>
                                  <p:childTnLst>
                                    <p:set>
                                      <p:cBhvr>
                                        <p:cTn id="70" dur="1" fill="hold">
                                          <p:stCondLst>
                                            <p:cond delay="0"/>
                                          </p:stCondLst>
                                        </p:cTn>
                                        <p:tgtEl>
                                          <p:spTgt spid="3">
                                            <p:graphicEl>
                                              <a:dgm id="{F2BA7553-E21B-4804-B3B0-590D2CA2483D}"/>
                                            </p:graphicEl>
                                          </p:spTgt>
                                        </p:tgtEl>
                                        <p:attrNameLst>
                                          <p:attrName>style.visibility</p:attrName>
                                        </p:attrNameLst>
                                      </p:cBhvr>
                                      <p:to>
                                        <p:strVal val="visible"/>
                                      </p:to>
                                    </p:set>
                                    <p:animEffect transition="in" filter="wipe(left)">
                                      <p:cBhvr>
                                        <p:cTn id="71" dur="750"/>
                                        <p:tgtEl>
                                          <p:spTgt spid="3">
                                            <p:graphicEl>
                                              <a:dgm id="{F2BA7553-E21B-4804-B3B0-590D2CA2483D}"/>
                                            </p:graphicEl>
                                          </p:spTgt>
                                        </p:tgtEl>
                                      </p:cBhvr>
                                    </p:animEffect>
                                  </p:childTnLst>
                                </p:cTn>
                              </p:par>
                            </p:childTnLst>
                          </p:cTn>
                        </p:par>
                        <p:par>
                          <p:cTn id="72" fill="hold">
                            <p:stCondLst>
                              <p:cond delay="8500"/>
                            </p:stCondLst>
                            <p:childTnLst>
                              <p:par>
                                <p:cTn id="73" presetID="22" presetClass="entr" presetSubtype="8" fill="hold" grpId="0" nodeType="afterEffect">
                                  <p:stCondLst>
                                    <p:cond delay="0"/>
                                  </p:stCondLst>
                                  <p:childTnLst>
                                    <p:set>
                                      <p:cBhvr>
                                        <p:cTn id="74" dur="1" fill="hold">
                                          <p:stCondLst>
                                            <p:cond delay="0"/>
                                          </p:stCondLst>
                                        </p:cTn>
                                        <p:tgtEl>
                                          <p:spTgt spid="3">
                                            <p:graphicEl>
                                              <a:dgm id="{C544511A-196C-4D0E-8C39-FE13B03F39D2}"/>
                                            </p:graphicEl>
                                          </p:spTgt>
                                        </p:tgtEl>
                                        <p:attrNameLst>
                                          <p:attrName>style.visibility</p:attrName>
                                        </p:attrNameLst>
                                      </p:cBhvr>
                                      <p:to>
                                        <p:strVal val="visible"/>
                                      </p:to>
                                    </p:set>
                                    <p:animEffect transition="in" filter="wipe(left)">
                                      <p:cBhvr>
                                        <p:cTn id="75" dur="750"/>
                                        <p:tgtEl>
                                          <p:spTgt spid="3">
                                            <p:graphicEl>
                                              <a:dgm id="{C544511A-196C-4D0E-8C39-FE13B03F39D2}"/>
                                            </p:graphicEl>
                                          </p:spTgt>
                                        </p:tgtEl>
                                      </p:cBhvr>
                                    </p:animEffect>
                                  </p:childTnLst>
                                </p:cTn>
                              </p:par>
                              <p:par>
                                <p:cTn id="76" presetID="22" presetClass="entr" presetSubtype="8" fill="hold" grpId="0" nodeType="withEffect">
                                  <p:stCondLst>
                                    <p:cond delay="0"/>
                                  </p:stCondLst>
                                  <p:childTnLst>
                                    <p:set>
                                      <p:cBhvr>
                                        <p:cTn id="77" dur="1" fill="hold">
                                          <p:stCondLst>
                                            <p:cond delay="0"/>
                                          </p:stCondLst>
                                        </p:cTn>
                                        <p:tgtEl>
                                          <p:spTgt spid="3">
                                            <p:graphicEl>
                                              <a:dgm id="{D359116A-E191-46AF-A30C-68816AA21744}"/>
                                            </p:graphicEl>
                                          </p:spTgt>
                                        </p:tgtEl>
                                        <p:attrNameLst>
                                          <p:attrName>style.visibility</p:attrName>
                                        </p:attrNameLst>
                                      </p:cBhvr>
                                      <p:to>
                                        <p:strVal val="visible"/>
                                      </p:to>
                                    </p:set>
                                    <p:animEffect transition="in" filter="wipe(left)">
                                      <p:cBhvr>
                                        <p:cTn id="78" dur="750"/>
                                        <p:tgtEl>
                                          <p:spTgt spid="3">
                                            <p:graphicEl>
                                              <a:dgm id="{D359116A-E191-46AF-A30C-68816AA21744}"/>
                                            </p:graphicEl>
                                          </p:spTgt>
                                        </p:tgtEl>
                                      </p:cBhvr>
                                    </p:animEffect>
                                  </p:childTnLst>
                                </p:cTn>
                              </p:par>
                            </p:childTnLst>
                          </p:cTn>
                        </p:par>
                        <p:par>
                          <p:cTn id="79" fill="hold">
                            <p:stCondLst>
                              <p:cond delay="9250"/>
                            </p:stCondLst>
                            <p:childTnLst>
                              <p:par>
                                <p:cTn id="80" presetID="22" presetClass="entr" presetSubtype="8" fill="hold" grpId="0" nodeType="afterEffect">
                                  <p:stCondLst>
                                    <p:cond delay="0"/>
                                  </p:stCondLst>
                                  <p:childTnLst>
                                    <p:set>
                                      <p:cBhvr>
                                        <p:cTn id="81" dur="1" fill="hold">
                                          <p:stCondLst>
                                            <p:cond delay="0"/>
                                          </p:stCondLst>
                                        </p:cTn>
                                        <p:tgtEl>
                                          <p:spTgt spid="3">
                                            <p:graphicEl>
                                              <a:dgm id="{AED7C46D-BE21-48DB-B386-DCCB2F7D8DD7}"/>
                                            </p:graphicEl>
                                          </p:spTgt>
                                        </p:tgtEl>
                                        <p:attrNameLst>
                                          <p:attrName>style.visibility</p:attrName>
                                        </p:attrNameLst>
                                      </p:cBhvr>
                                      <p:to>
                                        <p:strVal val="visible"/>
                                      </p:to>
                                    </p:set>
                                    <p:animEffect transition="in" filter="wipe(left)">
                                      <p:cBhvr>
                                        <p:cTn id="82" dur="750"/>
                                        <p:tgtEl>
                                          <p:spTgt spid="3">
                                            <p:graphicEl>
                                              <a:dgm id="{AED7C46D-BE21-48DB-B386-DCCB2F7D8DD7}"/>
                                            </p:graphicEl>
                                          </p:spTgt>
                                        </p:tgtEl>
                                      </p:cBhvr>
                                    </p:animEffect>
                                  </p:childTnLst>
                                </p:cTn>
                              </p:par>
                              <p:par>
                                <p:cTn id="83" presetID="22" presetClass="entr" presetSubtype="8" fill="hold" grpId="0" nodeType="withEffect">
                                  <p:stCondLst>
                                    <p:cond delay="0"/>
                                  </p:stCondLst>
                                  <p:childTnLst>
                                    <p:set>
                                      <p:cBhvr>
                                        <p:cTn id="84" dur="1" fill="hold">
                                          <p:stCondLst>
                                            <p:cond delay="0"/>
                                          </p:stCondLst>
                                        </p:cTn>
                                        <p:tgtEl>
                                          <p:spTgt spid="3">
                                            <p:graphicEl>
                                              <a:dgm id="{213F17F0-6676-4459-A1CB-3842B1C34551}"/>
                                            </p:graphicEl>
                                          </p:spTgt>
                                        </p:tgtEl>
                                        <p:attrNameLst>
                                          <p:attrName>style.visibility</p:attrName>
                                        </p:attrNameLst>
                                      </p:cBhvr>
                                      <p:to>
                                        <p:strVal val="visible"/>
                                      </p:to>
                                    </p:set>
                                    <p:animEffect transition="in" filter="wipe(left)">
                                      <p:cBhvr>
                                        <p:cTn id="85" dur="750"/>
                                        <p:tgtEl>
                                          <p:spTgt spid="3">
                                            <p:graphicEl>
                                              <a:dgm id="{213F17F0-6676-4459-A1CB-3842B1C34551}"/>
                                            </p:graphicEl>
                                          </p:spTgt>
                                        </p:tgtEl>
                                      </p:cBhvr>
                                    </p:animEffect>
                                  </p:childTnLst>
                                </p:cTn>
                              </p:par>
                            </p:childTnLst>
                          </p:cTn>
                        </p:par>
                        <p:par>
                          <p:cTn id="86" fill="hold">
                            <p:stCondLst>
                              <p:cond delay="10000"/>
                            </p:stCondLst>
                            <p:childTnLst>
                              <p:par>
                                <p:cTn id="87" presetID="22" presetClass="entr" presetSubtype="8" fill="hold" grpId="0" nodeType="afterEffect">
                                  <p:stCondLst>
                                    <p:cond delay="0"/>
                                  </p:stCondLst>
                                  <p:childTnLst>
                                    <p:set>
                                      <p:cBhvr>
                                        <p:cTn id="88" dur="1" fill="hold">
                                          <p:stCondLst>
                                            <p:cond delay="0"/>
                                          </p:stCondLst>
                                        </p:cTn>
                                        <p:tgtEl>
                                          <p:spTgt spid="3">
                                            <p:graphicEl>
                                              <a:dgm id="{D12E21BC-E5A7-4F36-9C95-8B27E56FBC13}"/>
                                            </p:graphicEl>
                                          </p:spTgt>
                                        </p:tgtEl>
                                        <p:attrNameLst>
                                          <p:attrName>style.visibility</p:attrName>
                                        </p:attrNameLst>
                                      </p:cBhvr>
                                      <p:to>
                                        <p:strVal val="visible"/>
                                      </p:to>
                                    </p:set>
                                    <p:animEffect transition="in" filter="wipe(left)">
                                      <p:cBhvr>
                                        <p:cTn id="89" dur="750"/>
                                        <p:tgtEl>
                                          <p:spTgt spid="3">
                                            <p:graphicEl>
                                              <a:dgm id="{D12E21BC-E5A7-4F36-9C95-8B27E56FBC13}"/>
                                            </p:graphicEl>
                                          </p:spTgt>
                                        </p:tgtEl>
                                      </p:cBhvr>
                                    </p:animEffect>
                                  </p:childTnLst>
                                </p:cTn>
                              </p:par>
                            </p:childTnLst>
                          </p:cTn>
                        </p:par>
                        <p:par>
                          <p:cTn id="90" fill="hold">
                            <p:stCondLst>
                              <p:cond delay="10750"/>
                            </p:stCondLst>
                            <p:childTnLst>
                              <p:par>
                                <p:cTn id="91" presetID="22" presetClass="entr" presetSubtype="8" fill="hold" grpId="0" nodeType="afterEffect">
                                  <p:stCondLst>
                                    <p:cond delay="0"/>
                                  </p:stCondLst>
                                  <p:childTnLst>
                                    <p:set>
                                      <p:cBhvr>
                                        <p:cTn id="92" dur="1" fill="hold">
                                          <p:stCondLst>
                                            <p:cond delay="0"/>
                                          </p:stCondLst>
                                        </p:cTn>
                                        <p:tgtEl>
                                          <p:spTgt spid="3">
                                            <p:graphicEl>
                                              <a:dgm id="{26D3D78C-2BDA-4208-A1DE-508DB01B7E0C}"/>
                                            </p:graphicEl>
                                          </p:spTgt>
                                        </p:tgtEl>
                                        <p:attrNameLst>
                                          <p:attrName>style.visibility</p:attrName>
                                        </p:attrNameLst>
                                      </p:cBhvr>
                                      <p:to>
                                        <p:strVal val="visible"/>
                                      </p:to>
                                    </p:set>
                                    <p:animEffect transition="in" filter="wipe(left)">
                                      <p:cBhvr>
                                        <p:cTn id="93" dur="750"/>
                                        <p:tgtEl>
                                          <p:spTgt spid="3">
                                            <p:graphicEl>
                                              <a:dgm id="{26D3D78C-2BDA-4208-A1DE-508DB01B7E0C}"/>
                                            </p:graphicEl>
                                          </p:spTgt>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3">
                                            <p:graphicEl>
                                              <a:dgm id="{AF0D1B4E-C144-420D-815E-0F1B69EAE134}"/>
                                            </p:graphicEl>
                                          </p:spTgt>
                                        </p:tgtEl>
                                        <p:attrNameLst>
                                          <p:attrName>style.visibility</p:attrName>
                                        </p:attrNameLst>
                                      </p:cBhvr>
                                      <p:to>
                                        <p:strVal val="visible"/>
                                      </p:to>
                                    </p:set>
                                    <p:animEffect transition="in" filter="wipe(left)">
                                      <p:cBhvr>
                                        <p:cTn id="96" dur="750"/>
                                        <p:tgtEl>
                                          <p:spTgt spid="3">
                                            <p:graphicEl>
                                              <a:dgm id="{AF0D1B4E-C144-420D-815E-0F1B69EAE134}"/>
                                            </p:graphicEl>
                                          </p:spTgt>
                                        </p:tgtEl>
                                      </p:cBhvr>
                                    </p:animEffect>
                                  </p:childTnLst>
                                </p:cTn>
                              </p:par>
                            </p:childTnLst>
                          </p:cTn>
                        </p:par>
                        <p:par>
                          <p:cTn id="97" fill="hold">
                            <p:stCondLst>
                              <p:cond delay="11500"/>
                            </p:stCondLst>
                            <p:childTnLst>
                              <p:par>
                                <p:cTn id="98" presetID="22" presetClass="entr" presetSubtype="8" fill="hold" grpId="0" nodeType="afterEffect">
                                  <p:stCondLst>
                                    <p:cond delay="0"/>
                                  </p:stCondLst>
                                  <p:childTnLst>
                                    <p:set>
                                      <p:cBhvr>
                                        <p:cTn id="99" dur="1" fill="hold">
                                          <p:stCondLst>
                                            <p:cond delay="0"/>
                                          </p:stCondLst>
                                        </p:cTn>
                                        <p:tgtEl>
                                          <p:spTgt spid="3">
                                            <p:graphicEl>
                                              <a:dgm id="{9FF96C09-BF4D-4EC9-8F8D-18CA496347D9}"/>
                                            </p:graphicEl>
                                          </p:spTgt>
                                        </p:tgtEl>
                                        <p:attrNameLst>
                                          <p:attrName>style.visibility</p:attrName>
                                        </p:attrNameLst>
                                      </p:cBhvr>
                                      <p:to>
                                        <p:strVal val="visible"/>
                                      </p:to>
                                    </p:set>
                                    <p:animEffect transition="in" filter="wipe(left)">
                                      <p:cBhvr>
                                        <p:cTn id="100" dur="750"/>
                                        <p:tgtEl>
                                          <p:spTgt spid="3">
                                            <p:graphicEl>
                                              <a:dgm id="{9FF96C09-BF4D-4EC9-8F8D-18CA496347D9}"/>
                                            </p:graphicEl>
                                          </p:spTgt>
                                        </p:tgtEl>
                                      </p:cBhvr>
                                    </p:animEffect>
                                  </p:childTnLst>
                                </p:cTn>
                              </p:par>
                              <p:par>
                                <p:cTn id="101" presetID="22" presetClass="entr" presetSubtype="8" fill="hold" grpId="0" nodeType="withEffect">
                                  <p:stCondLst>
                                    <p:cond delay="0"/>
                                  </p:stCondLst>
                                  <p:childTnLst>
                                    <p:set>
                                      <p:cBhvr>
                                        <p:cTn id="102" dur="1" fill="hold">
                                          <p:stCondLst>
                                            <p:cond delay="0"/>
                                          </p:stCondLst>
                                        </p:cTn>
                                        <p:tgtEl>
                                          <p:spTgt spid="3">
                                            <p:graphicEl>
                                              <a:dgm id="{7999946E-D196-4C45-96A3-81C45BC9E0ED}"/>
                                            </p:graphicEl>
                                          </p:spTgt>
                                        </p:tgtEl>
                                        <p:attrNameLst>
                                          <p:attrName>style.visibility</p:attrName>
                                        </p:attrNameLst>
                                      </p:cBhvr>
                                      <p:to>
                                        <p:strVal val="visible"/>
                                      </p:to>
                                    </p:set>
                                    <p:animEffect transition="in" filter="wipe(left)">
                                      <p:cBhvr>
                                        <p:cTn id="103" dur="750"/>
                                        <p:tgtEl>
                                          <p:spTgt spid="3">
                                            <p:graphicEl>
                                              <a:dgm id="{7999946E-D196-4C45-96A3-81C45BC9E0ED}"/>
                                            </p:graphicEl>
                                          </p:spTgt>
                                        </p:tgtEl>
                                      </p:cBhvr>
                                    </p:animEffect>
                                  </p:childTnLst>
                                </p:cTn>
                              </p:par>
                            </p:childTnLst>
                          </p:cTn>
                        </p:par>
                        <p:par>
                          <p:cTn id="104" fill="hold">
                            <p:stCondLst>
                              <p:cond delay="12250"/>
                            </p:stCondLst>
                            <p:childTnLst>
                              <p:par>
                                <p:cTn id="105" presetID="22" presetClass="entr" presetSubtype="8" fill="hold" grpId="0" nodeType="afterEffect">
                                  <p:stCondLst>
                                    <p:cond delay="0"/>
                                  </p:stCondLst>
                                  <p:childTnLst>
                                    <p:set>
                                      <p:cBhvr>
                                        <p:cTn id="106" dur="1" fill="hold">
                                          <p:stCondLst>
                                            <p:cond delay="0"/>
                                          </p:stCondLst>
                                        </p:cTn>
                                        <p:tgtEl>
                                          <p:spTgt spid="3">
                                            <p:graphicEl>
                                              <a:dgm id="{8C059851-1BD9-4B6A-BD43-2BB3BFA287F6}"/>
                                            </p:graphicEl>
                                          </p:spTgt>
                                        </p:tgtEl>
                                        <p:attrNameLst>
                                          <p:attrName>style.visibility</p:attrName>
                                        </p:attrNameLst>
                                      </p:cBhvr>
                                      <p:to>
                                        <p:strVal val="visible"/>
                                      </p:to>
                                    </p:set>
                                    <p:animEffect transition="in" filter="wipe(left)">
                                      <p:cBhvr>
                                        <p:cTn id="107" dur="750"/>
                                        <p:tgtEl>
                                          <p:spTgt spid="3">
                                            <p:graphicEl>
                                              <a:dgm id="{8C059851-1BD9-4B6A-BD43-2BB3BFA287F6}"/>
                                            </p:graphicEl>
                                          </p:spTgt>
                                        </p:tgtEl>
                                      </p:cBhvr>
                                    </p:animEffect>
                                  </p:childTnLst>
                                </p:cTn>
                              </p:par>
                              <p:par>
                                <p:cTn id="108" presetID="22" presetClass="entr" presetSubtype="8" fill="hold" grpId="0" nodeType="withEffect">
                                  <p:stCondLst>
                                    <p:cond delay="0"/>
                                  </p:stCondLst>
                                  <p:childTnLst>
                                    <p:set>
                                      <p:cBhvr>
                                        <p:cTn id="109" dur="1" fill="hold">
                                          <p:stCondLst>
                                            <p:cond delay="0"/>
                                          </p:stCondLst>
                                        </p:cTn>
                                        <p:tgtEl>
                                          <p:spTgt spid="3">
                                            <p:graphicEl>
                                              <a:dgm id="{DC146455-2114-4322-A569-2B35830C57B5}"/>
                                            </p:graphicEl>
                                          </p:spTgt>
                                        </p:tgtEl>
                                        <p:attrNameLst>
                                          <p:attrName>style.visibility</p:attrName>
                                        </p:attrNameLst>
                                      </p:cBhvr>
                                      <p:to>
                                        <p:strVal val="visible"/>
                                      </p:to>
                                    </p:set>
                                    <p:animEffect transition="in" filter="wipe(left)">
                                      <p:cBhvr>
                                        <p:cTn id="110" dur="750"/>
                                        <p:tgtEl>
                                          <p:spTgt spid="3">
                                            <p:graphicEl>
                                              <a:dgm id="{DC146455-2114-4322-A569-2B35830C57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7FE535-A1A8-FCAB-89A3-E0BC1CB62674}"/>
              </a:ext>
            </a:extLst>
          </p:cNvPr>
          <p:cNvSpPr>
            <a:spLocks noGrp="1"/>
          </p:cNvSpPr>
          <p:nvPr>
            <p:ph type="title"/>
          </p:nvPr>
        </p:nvSpPr>
        <p:spPr>
          <a:xfrm>
            <a:off x="573157" y="144383"/>
            <a:ext cx="11281792" cy="1325563"/>
          </a:xfrm>
        </p:spPr>
        <p:txBody>
          <a:bodyPr/>
          <a:lstStyle/>
          <a:p>
            <a:r>
              <a:rPr lang="uk-UA" b="1" dirty="0">
                <a:solidFill>
                  <a:srgbClr val="002060"/>
                </a:solidFill>
                <a:effectLst>
                  <a:outerShdw blurRad="38100" dist="38100" dir="2700000" algn="tl">
                    <a:srgbClr val="000000">
                      <a:alpha val="43137"/>
                    </a:srgbClr>
                  </a:outerShdw>
                </a:effectLst>
              </a:rPr>
              <a:t>Технічні засоби добування інформації</a:t>
            </a:r>
            <a:endParaRPr lang="ru-UA" b="1" dirty="0">
              <a:solidFill>
                <a:srgbClr val="002060"/>
              </a:solidFill>
              <a:effectLst>
                <a:outerShdw blurRad="38100" dist="38100" dir="2700000" algn="tl">
                  <a:srgbClr val="000000">
                    <a:alpha val="43137"/>
                  </a:srgbClr>
                </a:outerShdw>
              </a:effectLst>
            </a:endParaRPr>
          </a:p>
        </p:txBody>
      </p:sp>
      <p:graphicFrame>
        <p:nvGraphicFramePr>
          <p:cNvPr id="4" name="Схема 3">
            <a:extLst>
              <a:ext uri="{FF2B5EF4-FFF2-40B4-BE49-F238E27FC236}">
                <a16:creationId xmlns:a16="http://schemas.microsoft.com/office/drawing/2014/main" id="{E6005682-4202-1760-A751-051954CF475A}"/>
              </a:ext>
            </a:extLst>
          </p:cNvPr>
          <p:cNvGraphicFramePr/>
          <p:nvPr>
            <p:extLst>
              <p:ext uri="{D42A27DB-BD31-4B8C-83A1-F6EECF244321}">
                <p14:modId xmlns:p14="http://schemas.microsoft.com/office/powerpoint/2010/main" val="2711275940"/>
              </p:ext>
            </p:extLst>
          </p:nvPr>
        </p:nvGraphicFramePr>
        <p:xfrm>
          <a:off x="126385" y="1704594"/>
          <a:ext cx="11901492" cy="50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846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graphicEl>
                                              <a:dgm id="{C7661E35-6C55-4B51-BE17-D9D67599F310}"/>
                                            </p:graphicEl>
                                          </p:spTgt>
                                        </p:tgtEl>
                                        <p:attrNameLst>
                                          <p:attrName>style.visibility</p:attrName>
                                        </p:attrNameLst>
                                      </p:cBhvr>
                                      <p:to>
                                        <p:strVal val="visible"/>
                                      </p:to>
                                    </p:set>
                                    <p:animEffect transition="in" filter="wipe(left)">
                                      <p:cBhvr>
                                        <p:cTn id="7" dur="1000"/>
                                        <p:tgtEl>
                                          <p:spTgt spid="4">
                                            <p:graphicEl>
                                              <a:dgm id="{C7661E35-6C55-4B51-BE17-D9D67599F310}"/>
                                            </p:graphic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4">
                                            <p:graphicEl>
                                              <a:dgm id="{27878C57-BBF6-4C22-88FA-1C3D4933722D}"/>
                                            </p:graphicEl>
                                          </p:spTgt>
                                        </p:tgtEl>
                                        <p:attrNameLst>
                                          <p:attrName>style.visibility</p:attrName>
                                        </p:attrNameLst>
                                      </p:cBhvr>
                                      <p:to>
                                        <p:strVal val="visible"/>
                                      </p:to>
                                    </p:set>
                                    <p:animEffect transition="in" filter="wipe(left)">
                                      <p:cBhvr>
                                        <p:cTn id="11" dur="500"/>
                                        <p:tgtEl>
                                          <p:spTgt spid="4">
                                            <p:graphicEl>
                                              <a:dgm id="{27878C57-BBF6-4C22-88FA-1C3D4933722D}"/>
                                            </p:graphic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4">
                                            <p:graphicEl>
                                              <a:dgm id="{EE2EA9E0-CBE5-43E4-BB02-325D168626A4}"/>
                                            </p:graphicEl>
                                          </p:spTgt>
                                        </p:tgtEl>
                                        <p:attrNameLst>
                                          <p:attrName>style.visibility</p:attrName>
                                        </p:attrNameLst>
                                      </p:cBhvr>
                                      <p:to>
                                        <p:strVal val="visible"/>
                                      </p:to>
                                    </p:set>
                                    <p:animEffect transition="in" filter="wipe(left)">
                                      <p:cBhvr>
                                        <p:cTn id="15" dur="1000"/>
                                        <p:tgtEl>
                                          <p:spTgt spid="4">
                                            <p:graphicEl>
                                              <a:dgm id="{EE2EA9E0-CBE5-43E4-BB02-325D168626A4}"/>
                                            </p:graphicEl>
                                          </p:spTgt>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4">
                                            <p:graphicEl>
                                              <a:dgm id="{E63EBB38-5984-4F74-98F1-254621592311}"/>
                                            </p:graphicEl>
                                          </p:spTgt>
                                        </p:tgtEl>
                                        <p:attrNameLst>
                                          <p:attrName>style.visibility</p:attrName>
                                        </p:attrNameLst>
                                      </p:cBhvr>
                                      <p:to>
                                        <p:strVal val="visible"/>
                                      </p:to>
                                    </p:set>
                                    <p:animEffect transition="in" filter="wipe(left)">
                                      <p:cBhvr>
                                        <p:cTn id="19" dur="500"/>
                                        <p:tgtEl>
                                          <p:spTgt spid="4">
                                            <p:graphicEl>
                                              <a:dgm id="{E63EBB38-5984-4F74-98F1-254621592311}"/>
                                            </p:graphicEl>
                                          </p:spTgt>
                                        </p:tgtEl>
                                      </p:cBhvr>
                                    </p:animEffect>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4">
                                            <p:graphicEl>
                                              <a:dgm id="{AD2F74AD-5B6A-4346-8349-090AC68FEE9A}"/>
                                            </p:graphicEl>
                                          </p:spTgt>
                                        </p:tgtEl>
                                        <p:attrNameLst>
                                          <p:attrName>style.visibility</p:attrName>
                                        </p:attrNameLst>
                                      </p:cBhvr>
                                      <p:to>
                                        <p:strVal val="visible"/>
                                      </p:to>
                                    </p:set>
                                    <p:animEffect transition="in" filter="wipe(left)">
                                      <p:cBhvr>
                                        <p:cTn id="23" dur="1000"/>
                                        <p:tgtEl>
                                          <p:spTgt spid="4">
                                            <p:graphicEl>
                                              <a:dgm id="{AD2F74AD-5B6A-4346-8349-090AC68FEE9A}"/>
                                            </p:graphicEl>
                                          </p:spTgt>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4">
                                            <p:graphicEl>
                                              <a:dgm id="{D13D7DA6-9D1E-4150-A6AE-C6ABC36166D5}"/>
                                            </p:graphicEl>
                                          </p:spTgt>
                                        </p:tgtEl>
                                        <p:attrNameLst>
                                          <p:attrName>style.visibility</p:attrName>
                                        </p:attrNameLst>
                                      </p:cBhvr>
                                      <p:to>
                                        <p:strVal val="visible"/>
                                      </p:to>
                                    </p:set>
                                    <p:animEffect transition="in" filter="wipe(left)">
                                      <p:cBhvr>
                                        <p:cTn id="27" dur="500"/>
                                        <p:tgtEl>
                                          <p:spTgt spid="4">
                                            <p:graphicEl>
                                              <a:dgm id="{D13D7DA6-9D1E-4150-A6AE-C6ABC36166D5}"/>
                                            </p:graphicEl>
                                          </p:spTgt>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4">
                                            <p:graphicEl>
                                              <a:dgm id="{46297F79-2755-4E7F-87B4-88629DD167EF}"/>
                                            </p:graphicEl>
                                          </p:spTgt>
                                        </p:tgtEl>
                                        <p:attrNameLst>
                                          <p:attrName>style.visibility</p:attrName>
                                        </p:attrNameLst>
                                      </p:cBhvr>
                                      <p:to>
                                        <p:strVal val="visible"/>
                                      </p:to>
                                    </p:set>
                                    <p:animEffect transition="in" filter="wipe(left)">
                                      <p:cBhvr>
                                        <p:cTn id="31" dur="1000"/>
                                        <p:tgtEl>
                                          <p:spTgt spid="4">
                                            <p:graphicEl>
                                              <a:dgm id="{46297F79-2755-4E7F-87B4-88629DD167EF}"/>
                                            </p:graphicEl>
                                          </p:spTgt>
                                        </p:tgtEl>
                                      </p:cBhvr>
                                    </p:animEffect>
                                  </p:childTnLst>
                                </p:cTn>
                              </p:par>
                            </p:childTnLst>
                          </p:cTn>
                        </p:par>
                        <p:par>
                          <p:cTn id="32" fill="hold">
                            <p:stCondLst>
                              <p:cond delay="5500"/>
                            </p:stCondLst>
                            <p:childTnLst>
                              <p:par>
                                <p:cTn id="33" presetID="22" presetClass="entr" presetSubtype="8" fill="hold" grpId="0" nodeType="afterEffect">
                                  <p:stCondLst>
                                    <p:cond delay="0"/>
                                  </p:stCondLst>
                                  <p:childTnLst>
                                    <p:set>
                                      <p:cBhvr>
                                        <p:cTn id="34" dur="1" fill="hold">
                                          <p:stCondLst>
                                            <p:cond delay="0"/>
                                          </p:stCondLst>
                                        </p:cTn>
                                        <p:tgtEl>
                                          <p:spTgt spid="4">
                                            <p:graphicEl>
                                              <a:dgm id="{AA2029A9-878F-42BF-A694-5944B1AD983E}"/>
                                            </p:graphicEl>
                                          </p:spTgt>
                                        </p:tgtEl>
                                        <p:attrNameLst>
                                          <p:attrName>style.visibility</p:attrName>
                                        </p:attrNameLst>
                                      </p:cBhvr>
                                      <p:to>
                                        <p:strVal val="visible"/>
                                      </p:to>
                                    </p:set>
                                    <p:animEffect transition="in" filter="wipe(left)">
                                      <p:cBhvr>
                                        <p:cTn id="35" dur="500"/>
                                        <p:tgtEl>
                                          <p:spTgt spid="4">
                                            <p:graphicEl>
                                              <a:dgm id="{AA2029A9-878F-42BF-A694-5944B1AD983E}"/>
                                            </p:graphicEl>
                                          </p:spTgt>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4">
                                            <p:graphicEl>
                                              <a:dgm id="{E97A966C-ADE1-481C-9602-29D743F1F5D5}"/>
                                            </p:graphicEl>
                                          </p:spTgt>
                                        </p:tgtEl>
                                        <p:attrNameLst>
                                          <p:attrName>style.visibility</p:attrName>
                                        </p:attrNameLst>
                                      </p:cBhvr>
                                      <p:to>
                                        <p:strVal val="visible"/>
                                      </p:to>
                                    </p:set>
                                    <p:animEffect transition="in" filter="wipe(left)">
                                      <p:cBhvr>
                                        <p:cTn id="39" dur="1000"/>
                                        <p:tgtEl>
                                          <p:spTgt spid="4">
                                            <p:graphicEl>
                                              <a:dgm id="{E97A966C-ADE1-481C-9602-29D743F1F5D5}"/>
                                            </p:graphicEl>
                                          </p:spTgt>
                                        </p:tgtEl>
                                      </p:cBhvr>
                                    </p:animEffect>
                                  </p:childTnLst>
                                </p:cTn>
                              </p:par>
                            </p:childTnLst>
                          </p:cTn>
                        </p:par>
                        <p:par>
                          <p:cTn id="40" fill="hold">
                            <p:stCondLst>
                              <p:cond delay="7000"/>
                            </p:stCondLst>
                            <p:childTnLst>
                              <p:par>
                                <p:cTn id="41" presetID="22" presetClass="entr" presetSubtype="8" fill="hold" grpId="0" nodeType="afterEffect">
                                  <p:stCondLst>
                                    <p:cond delay="0"/>
                                  </p:stCondLst>
                                  <p:childTnLst>
                                    <p:set>
                                      <p:cBhvr>
                                        <p:cTn id="42" dur="1" fill="hold">
                                          <p:stCondLst>
                                            <p:cond delay="0"/>
                                          </p:stCondLst>
                                        </p:cTn>
                                        <p:tgtEl>
                                          <p:spTgt spid="4">
                                            <p:graphicEl>
                                              <a:dgm id="{0589A8B4-BF53-4D85-9C3C-5A5EA39FC1AC}"/>
                                            </p:graphicEl>
                                          </p:spTgt>
                                        </p:tgtEl>
                                        <p:attrNameLst>
                                          <p:attrName>style.visibility</p:attrName>
                                        </p:attrNameLst>
                                      </p:cBhvr>
                                      <p:to>
                                        <p:strVal val="visible"/>
                                      </p:to>
                                    </p:set>
                                    <p:animEffect transition="in" filter="wipe(left)">
                                      <p:cBhvr>
                                        <p:cTn id="43" dur="500"/>
                                        <p:tgtEl>
                                          <p:spTgt spid="4">
                                            <p:graphicEl>
                                              <a:dgm id="{0589A8B4-BF53-4D85-9C3C-5A5EA39FC1AC}"/>
                                            </p:graphicEl>
                                          </p:spTgt>
                                        </p:tgtEl>
                                      </p:cBhvr>
                                    </p:animEffect>
                                  </p:childTnLst>
                                </p:cTn>
                              </p:par>
                            </p:childTnLst>
                          </p:cTn>
                        </p:par>
                        <p:par>
                          <p:cTn id="44" fill="hold">
                            <p:stCondLst>
                              <p:cond delay="7500"/>
                            </p:stCondLst>
                            <p:childTnLst>
                              <p:par>
                                <p:cTn id="45" presetID="22" presetClass="entr" presetSubtype="8" fill="hold" grpId="0" nodeType="afterEffect">
                                  <p:stCondLst>
                                    <p:cond delay="0"/>
                                  </p:stCondLst>
                                  <p:childTnLst>
                                    <p:set>
                                      <p:cBhvr>
                                        <p:cTn id="46" dur="1" fill="hold">
                                          <p:stCondLst>
                                            <p:cond delay="0"/>
                                          </p:stCondLst>
                                        </p:cTn>
                                        <p:tgtEl>
                                          <p:spTgt spid="4">
                                            <p:graphicEl>
                                              <a:dgm id="{A75E9348-9280-4796-BDCC-B84F04B5A654}"/>
                                            </p:graphicEl>
                                          </p:spTgt>
                                        </p:tgtEl>
                                        <p:attrNameLst>
                                          <p:attrName>style.visibility</p:attrName>
                                        </p:attrNameLst>
                                      </p:cBhvr>
                                      <p:to>
                                        <p:strVal val="visible"/>
                                      </p:to>
                                    </p:set>
                                    <p:animEffect transition="in" filter="wipe(left)">
                                      <p:cBhvr>
                                        <p:cTn id="47" dur="1000"/>
                                        <p:tgtEl>
                                          <p:spTgt spid="4">
                                            <p:graphicEl>
                                              <a:dgm id="{A75E9348-9280-4796-BDCC-B84F04B5A65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849</Words>
  <Application>Microsoft Office PowerPoint</Application>
  <PresentationFormat>Широкий екран</PresentationFormat>
  <Paragraphs>68</Paragraphs>
  <Slides>17</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17</vt:i4>
      </vt:variant>
    </vt:vector>
  </HeadingPairs>
  <TitlesOfParts>
    <vt:vector size="21" baseType="lpstr">
      <vt:lpstr>Arial</vt:lpstr>
      <vt:lpstr>Calibri</vt:lpstr>
      <vt:lpstr>Calibri Light</vt:lpstr>
      <vt:lpstr>Тема Office</vt:lpstr>
      <vt:lpstr>Продовжіть фразу…</vt:lpstr>
      <vt:lpstr>Продовжіть фразу…</vt:lpstr>
      <vt:lpstr>Продовжіть фразу…</vt:lpstr>
      <vt:lpstr>Продовжіть фразу…</vt:lpstr>
      <vt:lpstr>Продовжіть фразу…</vt:lpstr>
      <vt:lpstr>Технічні засоби добування інформації. Програмні засоби добування інформації.</vt:lpstr>
      <vt:lpstr>Презентація PowerPoint</vt:lpstr>
      <vt:lpstr>Презентація PowerPoint</vt:lpstr>
      <vt:lpstr>Технічні засоби добування інформації</vt:lpstr>
      <vt:lpstr>Програмні засоби добування інформації</vt:lpstr>
      <vt:lpstr>Логічна бомба</vt:lpstr>
      <vt:lpstr>Презентація PowerPoint</vt:lpstr>
      <vt:lpstr>Утиліти похованого адміністрування (backdoor)</vt:lpstr>
      <vt:lpstr>Програмні засоби добування інформації</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Основні ненавмисні і навмисні штучні загрози. Технічні засоби добування інформації. Програмні засоби добування інформації.</dc:title>
  <dc:creator>sytni</dc:creator>
  <cp:lastModifiedBy>sytni</cp:lastModifiedBy>
  <cp:revision>10</cp:revision>
  <dcterms:created xsi:type="dcterms:W3CDTF">2023-04-17T19:04:57Z</dcterms:created>
  <dcterms:modified xsi:type="dcterms:W3CDTF">2023-04-18T06:21:06Z</dcterms:modified>
</cp:coreProperties>
</file>