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g7B6uzzdaPufx4KJmweTeimdd/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indent="-228600" lvl="1" marL="9144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indent="-228600" lvl="2" marL="1371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indent="-228600" lvl="3" marL="18288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indent="-228600" lvl="4" marL="22860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" name="Google Shape;12;p13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body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2" type="body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" type="body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318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2pPr>
            <a:lvl3pPr indent="-4318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3pPr>
            <a:lvl4pPr indent="-4318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4pPr>
            <a:lvl5pPr indent="-4318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2" type="body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2" name="Google Shape;42;p21"/>
          <p:cNvSpPr/>
          <p:nvPr>
            <p:ph idx="2" type="pic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21"/>
          <p:cNvSpPr txBox="1"/>
          <p:nvPr>
            <p:ph idx="1" type="body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064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064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064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064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064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064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 txBox="1"/>
          <p:nvPr>
            <p:ph idx="4294967295" type="ctr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</a:pPr>
            <a:r>
              <a:rPr lang="en-US" sz="6000"/>
              <a:t>Виробничо-технологічна практика </a:t>
            </a:r>
            <a:endParaRPr/>
          </a:p>
        </p:txBody>
      </p:sp>
      <p:sp>
        <p:nvSpPr>
          <p:cNvPr id="50" name="Google Shape;50;p1"/>
          <p:cNvSpPr txBox="1"/>
          <p:nvPr>
            <p:ph idx="4294967295" type="subTitle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Місце проходження: ТОВ «ФРЕШ КОД»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Прізвище Імʼя К121-21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Объект 3" id="110" name="Google Shape;11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43049" y="1310054"/>
            <a:ext cx="7637394" cy="4237892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0"/>
          <p:cNvSpPr txBox="1"/>
          <p:nvPr/>
        </p:nvSpPr>
        <p:spPr>
          <a:xfrm>
            <a:off x="4549559" y="213325"/>
            <a:ext cx="3092882" cy="48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Слайд № 10 - Назва</a:t>
            </a:r>
            <a:endParaRPr/>
          </a:p>
        </p:txBody>
      </p:sp>
      <p:sp>
        <p:nvSpPr>
          <p:cNvPr id="112" name="Google Shape;112;p10"/>
          <p:cNvSpPr txBox="1"/>
          <p:nvPr/>
        </p:nvSpPr>
        <p:spPr>
          <a:xfrm>
            <a:off x="416357" y="1274548"/>
            <a:ext cx="3329781" cy="4231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Короткий опис слайд №10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(Якщо необхідно)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Calibri"/>
              <a:buNone/>
            </a:pPr>
            <a:r>
              <a:rPr lang="en-US" sz="8800"/>
              <a:t>Висновки</a:t>
            </a:r>
            <a:endParaRPr/>
          </a:p>
        </p:txBody>
      </p:sp>
      <p:sp>
        <p:nvSpPr>
          <p:cNvPr id="118" name="Google Shape;118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Під час проходження виробничо-технологічної практики були виконані наступні завдання: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‒ ознайомитись з Flexbox;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‒ виконати верстку веб-сторінок;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‒ робота з фреймворками JavaScrip, HTML та CSS.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"/>
          <p:cNvSpPr txBox="1"/>
          <p:nvPr>
            <p:ph idx="1" type="body"/>
          </p:nvPr>
        </p:nvSpPr>
        <p:spPr>
          <a:xfrm>
            <a:off x="838200" y="1825625"/>
            <a:ext cx="406427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Коротки</a:t>
            </a:r>
            <a:r>
              <a:rPr lang="en-US"/>
              <a:t>й</a:t>
            </a: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опис компанії</a:t>
            </a:r>
            <a:endParaRPr/>
          </a:p>
        </p:txBody>
      </p:sp>
      <p:sp>
        <p:nvSpPr>
          <p:cNvPr id="56" name="Google Shape;56;p2"/>
          <p:cNvSpPr txBox="1"/>
          <p:nvPr/>
        </p:nvSpPr>
        <p:spPr>
          <a:xfrm>
            <a:off x="3177512" y="430394"/>
            <a:ext cx="5836976" cy="48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Слайд № 1 - Місце проходження ВТП</a:t>
            </a:r>
            <a:endParaRPr/>
          </a:p>
        </p:txBody>
      </p:sp>
      <p:pic>
        <p:nvPicPr>
          <p:cNvPr descr="Picture 2" id="57" name="Google Shape;5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57774" y="2167387"/>
            <a:ext cx="4805683" cy="2523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icture 2" id="62" name="Google Shape;6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33625" y="1915318"/>
            <a:ext cx="7524750" cy="417195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3"/>
          <p:cNvSpPr txBox="1"/>
          <p:nvPr/>
        </p:nvSpPr>
        <p:spPr>
          <a:xfrm>
            <a:off x="3883850" y="309800"/>
            <a:ext cx="4424299" cy="48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Слайд № 2 - Стек-технології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"/>
          <p:cNvSpPr txBox="1"/>
          <p:nvPr>
            <p:ph type="title"/>
          </p:nvPr>
        </p:nvSpPr>
        <p:spPr>
          <a:xfrm>
            <a:off x="6183882" y="1014445"/>
            <a:ext cx="5007683" cy="5683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9"/>
              <a:buFont typeface="Calibri"/>
              <a:buNone/>
            </a:pPr>
            <a:r>
              <a:rPr lang="en-US" sz="2859"/>
              <a:t>Flexbox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9"/>
              <a:buFont typeface="Calibri"/>
              <a:buNone/>
            </a:pPr>
            <a:r>
              <a:t/>
            </a:r>
            <a:endParaRPr sz="2859"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9"/>
              <a:buFont typeface="Calibri"/>
              <a:buNone/>
            </a:pPr>
            <a:r>
              <a:rPr lang="en-US" sz="2859"/>
              <a:t>Це стандарт CSS, розроблений для полегшення створення інтерфейсів. Використовуючи різні властивості flexbox, ми можем сконструювати нашу сторінку з блоків, що розміщуються і розтягуються як ми того забажаємо. Сторінки та додатки, створені таким шляхом, адаптивні та гарно виглядають на всіх екранах.</a:t>
            </a:r>
            <a:endParaRPr/>
          </a:p>
        </p:txBody>
      </p:sp>
      <p:pic>
        <p:nvPicPr>
          <p:cNvPr descr="Picture 8" id="69" name="Google Shape;69;p4"/>
          <p:cNvPicPr preferRelativeResize="0"/>
          <p:nvPr/>
        </p:nvPicPr>
        <p:blipFill rotWithShape="1">
          <a:blip r:embed="rId3">
            <a:alphaModFix/>
          </a:blip>
          <a:srcRect b="3942" l="0" r="0" t="0"/>
          <a:stretch/>
        </p:blipFill>
        <p:spPr>
          <a:xfrm>
            <a:off x="896550" y="1108400"/>
            <a:ext cx="4046028" cy="5495696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4"/>
          <p:cNvSpPr txBox="1"/>
          <p:nvPr/>
        </p:nvSpPr>
        <p:spPr>
          <a:xfrm>
            <a:off x="4549559" y="104791"/>
            <a:ext cx="2915082" cy="48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Слайд № 4 - Назва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Объект 3" id="75" name="Google Shape;7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2380" y="915384"/>
            <a:ext cx="6998354" cy="53724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5"/>
          <p:cNvSpPr txBox="1"/>
          <p:nvPr/>
        </p:nvSpPr>
        <p:spPr>
          <a:xfrm>
            <a:off x="4549559" y="104791"/>
            <a:ext cx="2915082" cy="48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Слайд № 5 - Назва</a:t>
            </a:r>
            <a:endParaRPr/>
          </a:p>
        </p:txBody>
      </p:sp>
      <p:sp>
        <p:nvSpPr>
          <p:cNvPr id="77" name="Google Shape;77;p5"/>
          <p:cNvSpPr txBox="1"/>
          <p:nvPr/>
        </p:nvSpPr>
        <p:spPr>
          <a:xfrm>
            <a:off x="717841" y="1313006"/>
            <a:ext cx="3329780" cy="4231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Короткий опис слайд №5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(Якщо необхідно)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Рисунок 3" id="83" name="Google Shape;8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7727" y="856255"/>
            <a:ext cx="11596546" cy="543491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6"/>
          <p:cNvSpPr txBox="1"/>
          <p:nvPr/>
        </p:nvSpPr>
        <p:spPr>
          <a:xfrm>
            <a:off x="4549559" y="153029"/>
            <a:ext cx="2915082" cy="48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Слайд № 6 - Назва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Объект 5" id="89" name="Google Shape;8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53799" y="1128152"/>
            <a:ext cx="5639147" cy="46016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Объект 4" id="90" name="Google Shape;9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17" y="886738"/>
            <a:ext cx="6221480" cy="508452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7"/>
          <p:cNvSpPr txBox="1"/>
          <p:nvPr/>
        </p:nvSpPr>
        <p:spPr>
          <a:xfrm>
            <a:off x="4549559" y="189207"/>
            <a:ext cx="2915082" cy="48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Слайд № 7 - Назва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Объект 7" id="96" name="Google Shape;9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1113" y="1148990"/>
            <a:ext cx="5743007" cy="46573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Объект 12" id="97" name="Google Shape;97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76014" y="1044649"/>
            <a:ext cx="5290482" cy="4768702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8"/>
          <p:cNvSpPr txBox="1"/>
          <p:nvPr/>
        </p:nvSpPr>
        <p:spPr>
          <a:xfrm>
            <a:off x="4638459" y="261563"/>
            <a:ext cx="2915082" cy="48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Слайд № 8 - Назва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Объект 4" id="103" name="Google Shape;10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13386" y="1333307"/>
            <a:ext cx="5181601" cy="41913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Объект 3" id="104" name="Google Shape;104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4609" y="1209358"/>
            <a:ext cx="5544895" cy="4439284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9"/>
          <p:cNvSpPr txBox="1"/>
          <p:nvPr/>
        </p:nvSpPr>
        <p:spPr>
          <a:xfrm>
            <a:off x="4638459" y="201266"/>
            <a:ext cx="2915082" cy="48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Слайд № 9 - Назва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