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3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2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82E4E5-16BA-4727-9221-A2562596A0CB}" type="doc">
      <dgm:prSet loTypeId="urn:microsoft.com/office/officeart/2005/8/layout/list1" loCatId="list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D81E58B-6E8C-415E-A5DE-3493C058BEF9}">
      <dgm:prSet phldrT="[Текст]" custT="1"/>
      <dgm:spPr/>
      <dgm:t>
        <a:bodyPr/>
        <a:lstStyle/>
        <a:p>
          <a:r>
            <a:rPr lang="uk-UA" sz="4400" dirty="0" smtClean="0"/>
            <a:t>глухота</a:t>
          </a:r>
          <a:endParaRPr lang="ru-RU" sz="4400" dirty="0"/>
        </a:p>
      </dgm:t>
    </dgm:pt>
    <dgm:pt modelId="{A8FC89E7-41D1-4264-B320-579D4CB73757}" type="parTrans" cxnId="{CF9DA9BC-5ADA-4B60-8DAC-EFCB7315C008}">
      <dgm:prSet/>
      <dgm:spPr/>
      <dgm:t>
        <a:bodyPr/>
        <a:lstStyle/>
        <a:p>
          <a:endParaRPr lang="ru-RU"/>
        </a:p>
      </dgm:t>
    </dgm:pt>
    <dgm:pt modelId="{28ADE5A4-3C76-48C4-8957-5E3E179F40D3}" type="sibTrans" cxnId="{CF9DA9BC-5ADA-4B60-8DAC-EFCB7315C008}">
      <dgm:prSet/>
      <dgm:spPr/>
      <dgm:t>
        <a:bodyPr/>
        <a:lstStyle/>
        <a:p>
          <a:endParaRPr lang="ru-RU"/>
        </a:p>
      </dgm:t>
    </dgm:pt>
    <dgm:pt modelId="{3F7FBC80-3BD0-460A-8ADB-23907CFE829D}">
      <dgm:prSet phldrT="[Текст]" custT="1"/>
      <dgm:spPr/>
      <dgm:t>
        <a:bodyPr/>
        <a:lstStyle/>
        <a:p>
          <a:r>
            <a:rPr lang="uk-UA" sz="4400" dirty="0" smtClean="0"/>
            <a:t>туговухість</a:t>
          </a:r>
          <a:endParaRPr lang="ru-RU" sz="4400" dirty="0"/>
        </a:p>
      </dgm:t>
    </dgm:pt>
    <dgm:pt modelId="{66D7C1A4-AEAC-4ECD-9606-8C7E05859BB9}" type="parTrans" cxnId="{BBDDB15F-F6F0-4E1A-AC4E-64C795C67989}">
      <dgm:prSet/>
      <dgm:spPr/>
      <dgm:t>
        <a:bodyPr/>
        <a:lstStyle/>
        <a:p>
          <a:endParaRPr lang="ru-RU"/>
        </a:p>
      </dgm:t>
    </dgm:pt>
    <dgm:pt modelId="{0DB738AC-33BD-4B0B-8348-70720C2571C4}" type="sibTrans" cxnId="{BBDDB15F-F6F0-4E1A-AC4E-64C795C67989}">
      <dgm:prSet/>
      <dgm:spPr/>
      <dgm:t>
        <a:bodyPr/>
        <a:lstStyle/>
        <a:p>
          <a:endParaRPr lang="ru-RU"/>
        </a:p>
      </dgm:t>
    </dgm:pt>
    <dgm:pt modelId="{E2D5DC28-3D12-4CAA-97E1-3B9FBF3E7E93}">
      <dgm:prSet phldrT="[Текст]" custT="1"/>
      <dgm:spPr/>
      <dgm:t>
        <a:bodyPr/>
        <a:lstStyle/>
        <a:p>
          <a:r>
            <a:rPr lang="uk-UA" sz="4000" dirty="0" smtClean="0"/>
            <a:t>Пізня втрата слуху (3-4 роки та пізніше)</a:t>
          </a:r>
          <a:endParaRPr lang="ru-RU" sz="4000" dirty="0"/>
        </a:p>
      </dgm:t>
    </dgm:pt>
    <dgm:pt modelId="{AA6A445C-E78E-41A8-A725-634E84BC1F71}" type="parTrans" cxnId="{179E1A60-4E7B-4F11-8E58-A7017AAD430E}">
      <dgm:prSet/>
      <dgm:spPr/>
      <dgm:t>
        <a:bodyPr/>
        <a:lstStyle/>
        <a:p>
          <a:endParaRPr lang="ru-RU"/>
        </a:p>
      </dgm:t>
    </dgm:pt>
    <dgm:pt modelId="{9103A734-CEC4-451F-AAB3-40D1C9C5650B}" type="sibTrans" cxnId="{179E1A60-4E7B-4F11-8E58-A7017AAD430E}">
      <dgm:prSet/>
      <dgm:spPr/>
      <dgm:t>
        <a:bodyPr/>
        <a:lstStyle/>
        <a:p>
          <a:endParaRPr lang="ru-RU"/>
        </a:p>
      </dgm:t>
    </dgm:pt>
    <dgm:pt modelId="{858922FA-00F8-44D9-BA5D-3A8DF629BBFC}" type="pres">
      <dgm:prSet presAssocID="{CD82E4E5-16BA-4727-9221-A2562596A0C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E7F824-5B65-40E4-A784-7BF8E8EF678E}" type="pres">
      <dgm:prSet presAssocID="{0D81E58B-6E8C-415E-A5DE-3493C058BEF9}" presName="parentLin" presStyleCnt="0"/>
      <dgm:spPr/>
    </dgm:pt>
    <dgm:pt modelId="{5FE7EBD6-D0C7-4B86-BCFD-851D3F7EBF92}" type="pres">
      <dgm:prSet presAssocID="{0D81E58B-6E8C-415E-A5DE-3493C058BEF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EED1E962-49BE-4768-9DC7-E3A8CD742968}" type="pres">
      <dgm:prSet presAssocID="{0D81E58B-6E8C-415E-A5DE-3493C058BEF9}" presName="parentText" presStyleLbl="node1" presStyleIdx="0" presStyleCnt="3" custScaleY="17308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639BCD-BCD1-4067-8E78-E9FEED289F63}" type="pres">
      <dgm:prSet presAssocID="{0D81E58B-6E8C-415E-A5DE-3493C058BEF9}" presName="negativeSpace" presStyleCnt="0"/>
      <dgm:spPr/>
    </dgm:pt>
    <dgm:pt modelId="{A12800D0-A85A-45FE-84E2-1CE09626FA3A}" type="pres">
      <dgm:prSet presAssocID="{0D81E58B-6E8C-415E-A5DE-3493C058BEF9}" presName="childText" presStyleLbl="conFgAcc1" presStyleIdx="0" presStyleCnt="3">
        <dgm:presLayoutVars>
          <dgm:bulletEnabled val="1"/>
        </dgm:presLayoutVars>
      </dgm:prSet>
      <dgm:spPr/>
    </dgm:pt>
    <dgm:pt modelId="{82396532-18F1-44BC-B094-160C27430C90}" type="pres">
      <dgm:prSet presAssocID="{28ADE5A4-3C76-48C4-8957-5E3E179F40D3}" presName="spaceBetweenRectangles" presStyleCnt="0"/>
      <dgm:spPr/>
    </dgm:pt>
    <dgm:pt modelId="{26344A46-E6F8-4F6E-8CC3-6EB3C1426328}" type="pres">
      <dgm:prSet presAssocID="{3F7FBC80-3BD0-460A-8ADB-23907CFE829D}" presName="parentLin" presStyleCnt="0"/>
      <dgm:spPr/>
    </dgm:pt>
    <dgm:pt modelId="{61C27AF9-A348-45DD-A8A7-6A5A0362D5A6}" type="pres">
      <dgm:prSet presAssocID="{3F7FBC80-3BD0-460A-8ADB-23907CFE829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2182AB1-305D-4DD0-9442-9DC69EB2137C}" type="pres">
      <dgm:prSet presAssocID="{3F7FBC80-3BD0-460A-8ADB-23907CFE829D}" presName="parentText" presStyleLbl="node1" presStyleIdx="1" presStyleCnt="3" custScaleY="15834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DA6018-46B1-4A38-86CC-D7E1BCCAF65E}" type="pres">
      <dgm:prSet presAssocID="{3F7FBC80-3BD0-460A-8ADB-23907CFE829D}" presName="negativeSpace" presStyleCnt="0"/>
      <dgm:spPr/>
    </dgm:pt>
    <dgm:pt modelId="{1101930C-F526-4BA1-89D6-2C891FACA980}" type="pres">
      <dgm:prSet presAssocID="{3F7FBC80-3BD0-460A-8ADB-23907CFE829D}" presName="childText" presStyleLbl="conFgAcc1" presStyleIdx="1" presStyleCnt="3">
        <dgm:presLayoutVars>
          <dgm:bulletEnabled val="1"/>
        </dgm:presLayoutVars>
      </dgm:prSet>
      <dgm:spPr/>
    </dgm:pt>
    <dgm:pt modelId="{9E252CC9-B3CA-4A0A-B521-FFC3EEFD2013}" type="pres">
      <dgm:prSet presAssocID="{0DB738AC-33BD-4B0B-8348-70720C2571C4}" presName="spaceBetweenRectangles" presStyleCnt="0"/>
      <dgm:spPr/>
    </dgm:pt>
    <dgm:pt modelId="{A3668079-013D-4C3D-A69E-AAA98534599F}" type="pres">
      <dgm:prSet presAssocID="{E2D5DC28-3D12-4CAA-97E1-3B9FBF3E7E93}" presName="parentLin" presStyleCnt="0"/>
      <dgm:spPr/>
    </dgm:pt>
    <dgm:pt modelId="{C7C02592-28C6-411D-97B8-7980227938F7}" type="pres">
      <dgm:prSet presAssocID="{E2D5DC28-3D12-4CAA-97E1-3B9FBF3E7E9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D04738A3-6D1B-4D40-8D39-C36DFBA9966C}" type="pres">
      <dgm:prSet presAssocID="{E2D5DC28-3D12-4CAA-97E1-3B9FBF3E7E93}" presName="parentText" presStyleLbl="node1" presStyleIdx="2" presStyleCnt="3" custScaleX="121866" custScaleY="1774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ED0E64-E363-4727-BEDD-FD21557E050A}" type="pres">
      <dgm:prSet presAssocID="{E2D5DC28-3D12-4CAA-97E1-3B9FBF3E7E93}" presName="negativeSpace" presStyleCnt="0"/>
      <dgm:spPr/>
    </dgm:pt>
    <dgm:pt modelId="{795305C8-643F-428A-952D-A65CDFFED975}" type="pres">
      <dgm:prSet presAssocID="{E2D5DC28-3D12-4CAA-97E1-3B9FBF3E7E9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635B0AD-577A-4FB4-BB12-EC2E151A5155}" type="presOf" srcId="{0D81E58B-6E8C-415E-A5DE-3493C058BEF9}" destId="{5FE7EBD6-D0C7-4B86-BCFD-851D3F7EBF92}" srcOrd="0" destOrd="0" presId="urn:microsoft.com/office/officeart/2005/8/layout/list1"/>
    <dgm:cxn modelId="{2709B47A-8074-4E18-8D5F-3B9405ADFDC7}" type="presOf" srcId="{3F7FBC80-3BD0-460A-8ADB-23907CFE829D}" destId="{61C27AF9-A348-45DD-A8A7-6A5A0362D5A6}" srcOrd="0" destOrd="0" presId="urn:microsoft.com/office/officeart/2005/8/layout/list1"/>
    <dgm:cxn modelId="{B2445C11-B143-473D-A041-67B308786FE3}" type="presOf" srcId="{0D81E58B-6E8C-415E-A5DE-3493C058BEF9}" destId="{EED1E962-49BE-4768-9DC7-E3A8CD742968}" srcOrd="1" destOrd="0" presId="urn:microsoft.com/office/officeart/2005/8/layout/list1"/>
    <dgm:cxn modelId="{179E1A60-4E7B-4F11-8E58-A7017AAD430E}" srcId="{CD82E4E5-16BA-4727-9221-A2562596A0CB}" destId="{E2D5DC28-3D12-4CAA-97E1-3B9FBF3E7E93}" srcOrd="2" destOrd="0" parTransId="{AA6A445C-E78E-41A8-A725-634E84BC1F71}" sibTransId="{9103A734-CEC4-451F-AAB3-40D1C9C5650B}"/>
    <dgm:cxn modelId="{C5189FE9-C2EF-4D5D-80CB-E289508F3CDF}" type="presOf" srcId="{E2D5DC28-3D12-4CAA-97E1-3B9FBF3E7E93}" destId="{D04738A3-6D1B-4D40-8D39-C36DFBA9966C}" srcOrd="1" destOrd="0" presId="urn:microsoft.com/office/officeart/2005/8/layout/list1"/>
    <dgm:cxn modelId="{CF9DA9BC-5ADA-4B60-8DAC-EFCB7315C008}" srcId="{CD82E4E5-16BA-4727-9221-A2562596A0CB}" destId="{0D81E58B-6E8C-415E-A5DE-3493C058BEF9}" srcOrd="0" destOrd="0" parTransId="{A8FC89E7-41D1-4264-B320-579D4CB73757}" sibTransId="{28ADE5A4-3C76-48C4-8957-5E3E179F40D3}"/>
    <dgm:cxn modelId="{BBDDB15F-F6F0-4E1A-AC4E-64C795C67989}" srcId="{CD82E4E5-16BA-4727-9221-A2562596A0CB}" destId="{3F7FBC80-3BD0-460A-8ADB-23907CFE829D}" srcOrd="1" destOrd="0" parTransId="{66D7C1A4-AEAC-4ECD-9606-8C7E05859BB9}" sibTransId="{0DB738AC-33BD-4B0B-8348-70720C2571C4}"/>
    <dgm:cxn modelId="{6C481303-B8E1-4BA7-A36B-421F5DE06CFF}" type="presOf" srcId="{E2D5DC28-3D12-4CAA-97E1-3B9FBF3E7E93}" destId="{C7C02592-28C6-411D-97B8-7980227938F7}" srcOrd="0" destOrd="0" presId="urn:microsoft.com/office/officeart/2005/8/layout/list1"/>
    <dgm:cxn modelId="{6BB8A3B5-A38F-4D08-BAF7-FFCC03D3CDAB}" type="presOf" srcId="{3F7FBC80-3BD0-460A-8ADB-23907CFE829D}" destId="{62182AB1-305D-4DD0-9442-9DC69EB2137C}" srcOrd="1" destOrd="0" presId="urn:microsoft.com/office/officeart/2005/8/layout/list1"/>
    <dgm:cxn modelId="{F734F76B-8AD9-4B40-B29F-A834F767A2FC}" type="presOf" srcId="{CD82E4E5-16BA-4727-9221-A2562596A0CB}" destId="{858922FA-00F8-44D9-BA5D-3A8DF629BBFC}" srcOrd="0" destOrd="0" presId="urn:microsoft.com/office/officeart/2005/8/layout/list1"/>
    <dgm:cxn modelId="{14B7A8D2-EB93-449D-AE5A-FCF104B2A892}" type="presParOf" srcId="{858922FA-00F8-44D9-BA5D-3A8DF629BBFC}" destId="{09E7F824-5B65-40E4-A784-7BF8E8EF678E}" srcOrd="0" destOrd="0" presId="urn:microsoft.com/office/officeart/2005/8/layout/list1"/>
    <dgm:cxn modelId="{8111D2B3-7643-4D51-8B3C-E8E996376E4D}" type="presParOf" srcId="{09E7F824-5B65-40E4-A784-7BF8E8EF678E}" destId="{5FE7EBD6-D0C7-4B86-BCFD-851D3F7EBF92}" srcOrd="0" destOrd="0" presId="urn:microsoft.com/office/officeart/2005/8/layout/list1"/>
    <dgm:cxn modelId="{E4006095-C629-4B1A-8389-C9E45F6790A6}" type="presParOf" srcId="{09E7F824-5B65-40E4-A784-7BF8E8EF678E}" destId="{EED1E962-49BE-4768-9DC7-E3A8CD742968}" srcOrd="1" destOrd="0" presId="urn:microsoft.com/office/officeart/2005/8/layout/list1"/>
    <dgm:cxn modelId="{2AEF6A5E-A096-4AAE-AD31-24F37FCDFF5E}" type="presParOf" srcId="{858922FA-00F8-44D9-BA5D-3A8DF629BBFC}" destId="{DD639BCD-BCD1-4067-8E78-E9FEED289F63}" srcOrd="1" destOrd="0" presId="urn:microsoft.com/office/officeart/2005/8/layout/list1"/>
    <dgm:cxn modelId="{35BD67E4-BC2F-4A63-9516-E4DDBE40F7FE}" type="presParOf" srcId="{858922FA-00F8-44D9-BA5D-3A8DF629BBFC}" destId="{A12800D0-A85A-45FE-84E2-1CE09626FA3A}" srcOrd="2" destOrd="0" presId="urn:microsoft.com/office/officeart/2005/8/layout/list1"/>
    <dgm:cxn modelId="{E88403E3-E3B2-49C5-9455-219DCDBCDE7A}" type="presParOf" srcId="{858922FA-00F8-44D9-BA5D-3A8DF629BBFC}" destId="{82396532-18F1-44BC-B094-160C27430C90}" srcOrd="3" destOrd="0" presId="urn:microsoft.com/office/officeart/2005/8/layout/list1"/>
    <dgm:cxn modelId="{409D851B-0FD2-47FD-8AE3-B36EF6360737}" type="presParOf" srcId="{858922FA-00F8-44D9-BA5D-3A8DF629BBFC}" destId="{26344A46-E6F8-4F6E-8CC3-6EB3C1426328}" srcOrd="4" destOrd="0" presId="urn:microsoft.com/office/officeart/2005/8/layout/list1"/>
    <dgm:cxn modelId="{A07EDBE6-8A6E-4C16-9D3C-0AAF73623132}" type="presParOf" srcId="{26344A46-E6F8-4F6E-8CC3-6EB3C1426328}" destId="{61C27AF9-A348-45DD-A8A7-6A5A0362D5A6}" srcOrd="0" destOrd="0" presId="urn:microsoft.com/office/officeart/2005/8/layout/list1"/>
    <dgm:cxn modelId="{D05136EB-C5A5-4AC8-9B07-424AC494BB29}" type="presParOf" srcId="{26344A46-E6F8-4F6E-8CC3-6EB3C1426328}" destId="{62182AB1-305D-4DD0-9442-9DC69EB2137C}" srcOrd="1" destOrd="0" presId="urn:microsoft.com/office/officeart/2005/8/layout/list1"/>
    <dgm:cxn modelId="{FA627022-9CA7-429C-9B71-2D51BC4F41A0}" type="presParOf" srcId="{858922FA-00F8-44D9-BA5D-3A8DF629BBFC}" destId="{17DA6018-46B1-4A38-86CC-D7E1BCCAF65E}" srcOrd="5" destOrd="0" presId="urn:microsoft.com/office/officeart/2005/8/layout/list1"/>
    <dgm:cxn modelId="{6231F534-D150-49F9-A0F6-364290EDD42A}" type="presParOf" srcId="{858922FA-00F8-44D9-BA5D-3A8DF629BBFC}" destId="{1101930C-F526-4BA1-89D6-2C891FACA980}" srcOrd="6" destOrd="0" presId="urn:microsoft.com/office/officeart/2005/8/layout/list1"/>
    <dgm:cxn modelId="{8777156B-2F82-4909-B660-384A4786BDCC}" type="presParOf" srcId="{858922FA-00F8-44D9-BA5D-3A8DF629BBFC}" destId="{9E252CC9-B3CA-4A0A-B521-FFC3EEFD2013}" srcOrd="7" destOrd="0" presId="urn:microsoft.com/office/officeart/2005/8/layout/list1"/>
    <dgm:cxn modelId="{B9FC62FE-AD80-49A9-A695-D0FB85DDA5A9}" type="presParOf" srcId="{858922FA-00F8-44D9-BA5D-3A8DF629BBFC}" destId="{A3668079-013D-4C3D-A69E-AAA98534599F}" srcOrd="8" destOrd="0" presId="urn:microsoft.com/office/officeart/2005/8/layout/list1"/>
    <dgm:cxn modelId="{27828BBC-C5D6-4F82-88AD-0801F755F68E}" type="presParOf" srcId="{A3668079-013D-4C3D-A69E-AAA98534599F}" destId="{C7C02592-28C6-411D-97B8-7980227938F7}" srcOrd="0" destOrd="0" presId="urn:microsoft.com/office/officeart/2005/8/layout/list1"/>
    <dgm:cxn modelId="{EA7612B5-5DC7-49BA-935B-6ACCCF9E7B6D}" type="presParOf" srcId="{A3668079-013D-4C3D-A69E-AAA98534599F}" destId="{D04738A3-6D1B-4D40-8D39-C36DFBA9966C}" srcOrd="1" destOrd="0" presId="urn:microsoft.com/office/officeart/2005/8/layout/list1"/>
    <dgm:cxn modelId="{38CF6DAC-B1C4-469D-9FA2-8C2AE4E7C298}" type="presParOf" srcId="{858922FA-00F8-44D9-BA5D-3A8DF629BBFC}" destId="{DDED0E64-E363-4727-BEDD-FD21557E050A}" srcOrd="9" destOrd="0" presId="urn:microsoft.com/office/officeart/2005/8/layout/list1"/>
    <dgm:cxn modelId="{EFBDFDFB-793A-4086-9988-051ABD00BF1B}" type="presParOf" srcId="{858922FA-00F8-44D9-BA5D-3A8DF629BBFC}" destId="{795305C8-643F-428A-952D-A65CDFFED97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3F1055B-C5C4-4112-A419-8E1E845FF2AE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37D46244-6CBC-4340-BBB2-41A481C36ABB}">
      <dgm:prSet phldrT="[Текст]" custT="1"/>
      <dgm:spPr/>
      <dgm:t>
        <a:bodyPr/>
        <a:lstStyle/>
        <a:p>
          <a:r>
            <a:rPr lang="uk-UA" sz="2400" i="0" dirty="0" smtClean="0"/>
            <a:t>Принцип  превентивної спрямованості навчання</a:t>
          </a:r>
          <a:endParaRPr lang="ru-RU" sz="2400" i="0" dirty="0"/>
        </a:p>
      </dgm:t>
    </dgm:pt>
    <dgm:pt modelId="{8ECD0B72-BCD0-49CF-B169-2DBAEC35DAA2}" type="parTrans" cxnId="{959DA1AC-F532-4D28-83E2-5447FAD80AA6}">
      <dgm:prSet/>
      <dgm:spPr/>
      <dgm:t>
        <a:bodyPr/>
        <a:lstStyle/>
        <a:p>
          <a:endParaRPr lang="ru-RU"/>
        </a:p>
      </dgm:t>
    </dgm:pt>
    <dgm:pt modelId="{6A03A6FC-71FE-424F-806F-492C129EB7AE}" type="sibTrans" cxnId="{959DA1AC-F532-4D28-83E2-5447FAD80AA6}">
      <dgm:prSet/>
      <dgm:spPr/>
      <dgm:t>
        <a:bodyPr/>
        <a:lstStyle/>
        <a:p>
          <a:endParaRPr lang="ru-RU"/>
        </a:p>
      </dgm:t>
    </dgm:pt>
    <dgm:pt modelId="{0C9FC0DA-58D5-4731-A095-C09DB2B1FE64}">
      <dgm:prSet phldrT="[Текст]" custT="1"/>
      <dgm:spPr/>
      <dgm:t>
        <a:bodyPr/>
        <a:lstStyle/>
        <a:p>
          <a:r>
            <a:rPr lang="uk-UA" sz="2400" i="0" dirty="0" smtClean="0"/>
            <a:t>Принцип пропедевтичної спрямованості  </a:t>
          </a:r>
          <a:r>
            <a:rPr lang="uk-UA" sz="2400" i="0" dirty="0" err="1" smtClean="0"/>
            <a:t>корекційної</a:t>
          </a:r>
          <a:r>
            <a:rPr lang="uk-UA" sz="2400" i="0" dirty="0" smtClean="0"/>
            <a:t> роботи</a:t>
          </a:r>
          <a:endParaRPr lang="ru-RU" sz="2400" i="0" dirty="0"/>
        </a:p>
      </dgm:t>
    </dgm:pt>
    <dgm:pt modelId="{9528F742-CE2F-4C5F-9B74-D7700BE8EE80}" type="parTrans" cxnId="{3F899FEB-22CD-46D6-B722-C3DC25807C41}">
      <dgm:prSet/>
      <dgm:spPr/>
      <dgm:t>
        <a:bodyPr/>
        <a:lstStyle/>
        <a:p>
          <a:endParaRPr lang="ru-RU"/>
        </a:p>
      </dgm:t>
    </dgm:pt>
    <dgm:pt modelId="{B2C73ACB-07FA-4B6C-B776-3C2DE970684B}" type="sibTrans" cxnId="{3F899FEB-22CD-46D6-B722-C3DC25807C41}">
      <dgm:prSet/>
      <dgm:spPr/>
      <dgm:t>
        <a:bodyPr/>
        <a:lstStyle/>
        <a:p>
          <a:endParaRPr lang="ru-RU"/>
        </a:p>
      </dgm:t>
    </dgm:pt>
    <dgm:pt modelId="{0129603F-A35D-4F91-9E1A-01CCD5178490}">
      <dgm:prSet phldrT="[Текст]" custT="1"/>
      <dgm:spPr/>
      <dgm:t>
        <a:bodyPr/>
        <a:lstStyle/>
        <a:p>
          <a:r>
            <a:rPr lang="uk-UA" sz="2000" i="0" dirty="0" smtClean="0"/>
            <a:t>Принцип  перетворювальної,  </a:t>
          </a:r>
          <a:r>
            <a:rPr lang="uk-UA" sz="2000" i="0" dirty="0" err="1" smtClean="0"/>
            <a:t>трансформувальної</a:t>
          </a:r>
          <a:r>
            <a:rPr lang="uk-UA" sz="2000" i="0" dirty="0" smtClean="0"/>
            <a:t>  спрямованості  </a:t>
          </a:r>
          <a:r>
            <a:rPr lang="uk-UA" sz="2000" i="0" dirty="0" err="1" smtClean="0"/>
            <a:t>корекційної</a:t>
          </a:r>
          <a:r>
            <a:rPr lang="uk-UA" sz="2000" i="0" dirty="0" smtClean="0"/>
            <a:t>  роботи</a:t>
          </a:r>
          <a:endParaRPr lang="ru-RU" sz="2000" i="0" dirty="0"/>
        </a:p>
      </dgm:t>
    </dgm:pt>
    <dgm:pt modelId="{2181C2EF-D49B-4D11-8DE3-BFBF9E5FBC97}" type="parTrans" cxnId="{157E739D-7A50-40DD-8050-C49F6518C24A}">
      <dgm:prSet/>
      <dgm:spPr/>
      <dgm:t>
        <a:bodyPr/>
        <a:lstStyle/>
        <a:p>
          <a:endParaRPr lang="ru-RU"/>
        </a:p>
      </dgm:t>
    </dgm:pt>
    <dgm:pt modelId="{7DE39170-502D-4354-B976-236738115DE2}" type="sibTrans" cxnId="{157E739D-7A50-40DD-8050-C49F6518C24A}">
      <dgm:prSet/>
      <dgm:spPr/>
      <dgm:t>
        <a:bodyPr/>
        <a:lstStyle/>
        <a:p>
          <a:endParaRPr lang="ru-RU"/>
        </a:p>
      </dgm:t>
    </dgm:pt>
    <dgm:pt modelId="{1E733542-B6B8-4142-9BFC-669F913C55E3}">
      <dgm:prSet custT="1"/>
      <dgm:spPr/>
      <dgm:t>
        <a:bodyPr/>
        <a:lstStyle/>
        <a:p>
          <a:r>
            <a:rPr lang="uk-UA" sz="2400" i="0" dirty="0" smtClean="0"/>
            <a:t>Принцип диференційованого підходу до </a:t>
          </a:r>
          <a:r>
            <a:rPr lang="uk-UA" sz="2400" i="0" dirty="0" err="1" smtClean="0"/>
            <a:t>корекційної</a:t>
          </a:r>
          <a:r>
            <a:rPr lang="uk-UA" sz="2400" i="0" dirty="0" smtClean="0"/>
            <a:t> роботи</a:t>
          </a:r>
          <a:endParaRPr lang="ru-RU" sz="2400" i="0" dirty="0"/>
        </a:p>
      </dgm:t>
    </dgm:pt>
    <dgm:pt modelId="{B98FCA88-F9B4-44CB-A853-FB65384E67C1}" type="parTrans" cxnId="{185F571E-E835-4EF9-8E88-73156144F8AA}">
      <dgm:prSet/>
      <dgm:spPr/>
      <dgm:t>
        <a:bodyPr/>
        <a:lstStyle/>
        <a:p>
          <a:endParaRPr lang="ru-RU"/>
        </a:p>
      </dgm:t>
    </dgm:pt>
    <dgm:pt modelId="{D215AF98-CD96-4F95-A67F-6C6F0CCD534B}" type="sibTrans" cxnId="{185F571E-E835-4EF9-8E88-73156144F8AA}">
      <dgm:prSet/>
      <dgm:spPr/>
      <dgm:t>
        <a:bodyPr/>
        <a:lstStyle/>
        <a:p>
          <a:endParaRPr lang="ru-RU"/>
        </a:p>
      </dgm:t>
    </dgm:pt>
    <dgm:pt modelId="{E87EE1EB-BC56-4C99-809D-CCC357B3FCF3}">
      <dgm:prSet custT="1"/>
      <dgm:spPr/>
      <dgm:t>
        <a:bodyPr/>
        <a:lstStyle/>
        <a:p>
          <a:r>
            <a:rPr lang="uk-UA" sz="2400" i="0" dirty="0" smtClean="0"/>
            <a:t>Принцип оптимальної інформаційної спрямованості </a:t>
          </a:r>
          <a:r>
            <a:rPr lang="uk-UA" sz="2400" i="0" dirty="0" err="1" smtClean="0"/>
            <a:t>корекційної</a:t>
          </a:r>
          <a:r>
            <a:rPr lang="uk-UA" sz="2400" i="0" dirty="0" smtClean="0"/>
            <a:t> роботи</a:t>
          </a:r>
          <a:endParaRPr lang="ru-RU" sz="2400" i="0" dirty="0"/>
        </a:p>
      </dgm:t>
    </dgm:pt>
    <dgm:pt modelId="{B492DFE1-78F0-4EF2-B0BA-F0411DA8AA8B}" type="parTrans" cxnId="{0896597D-54A6-4FE3-B606-D21946A74A20}">
      <dgm:prSet/>
      <dgm:spPr/>
      <dgm:t>
        <a:bodyPr/>
        <a:lstStyle/>
        <a:p>
          <a:endParaRPr lang="ru-RU"/>
        </a:p>
      </dgm:t>
    </dgm:pt>
    <dgm:pt modelId="{BE9FF94D-8D2A-45CA-945F-A77C44B98886}" type="sibTrans" cxnId="{0896597D-54A6-4FE3-B606-D21946A74A20}">
      <dgm:prSet/>
      <dgm:spPr/>
      <dgm:t>
        <a:bodyPr/>
        <a:lstStyle/>
        <a:p>
          <a:endParaRPr lang="ru-RU"/>
        </a:p>
      </dgm:t>
    </dgm:pt>
    <dgm:pt modelId="{949BA48B-4D64-4C63-B1E0-D9D2CAA10A88}">
      <dgm:prSet custT="1"/>
      <dgm:spPr/>
      <dgm:t>
        <a:bodyPr/>
        <a:lstStyle/>
        <a:p>
          <a:r>
            <a:rPr lang="uk-UA" sz="2400" i="0" dirty="0" smtClean="0"/>
            <a:t>Принцип єдності дитини та педагога</a:t>
          </a:r>
          <a:endParaRPr lang="ru-RU" sz="2400" i="0" dirty="0"/>
        </a:p>
      </dgm:t>
    </dgm:pt>
    <dgm:pt modelId="{5D86B97B-FA86-4A97-8DA4-B160FBB7A904}" type="parTrans" cxnId="{0623E8C0-05BB-4EF9-8A72-95A1C8A7C02E}">
      <dgm:prSet/>
      <dgm:spPr/>
      <dgm:t>
        <a:bodyPr/>
        <a:lstStyle/>
        <a:p>
          <a:endParaRPr lang="ru-RU"/>
        </a:p>
      </dgm:t>
    </dgm:pt>
    <dgm:pt modelId="{91028CAE-4123-43D0-A2C5-A3A36A305E19}" type="sibTrans" cxnId="{0623E8C0-05BB-4EF9-8A72-95A1C8A7C02E}">
      <dgm:prSet/>
      <dgm:spPr/>
      <dgm:t>
        <a:bodyPr/>
        <a:lstStyle/>
        <a:p>
          <a:endParaRPr lang="ru-RU"/>
        </a:p>
      </dgm:t>
    </dgm:pt>
    <dgm:pt modelId="{5818B2E4-7656-4E74-8618-36075221CDAF}" type="pres">
      <dgm:prSet presAssocID="{23F1055B-C5C4-4112-A419-8E1E845FF2A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D8BD9E6-BC75-4EE5-A85E-B7A432FB4AAB}" type="pres">
      <dgm:prSet presAssocID="{37D46244-6CBC-4340-BBB2-41A481C36ABB}" presName="parentLin" presStyleCnt="0"/>
      <dgm:spPr/>
    </dgm:pt>
    <dgm:pt modelId="{CBAD5AC6-8FF2-43BD-BF3A-CC91C2600BDB}" type="pres">
      <dgm:prSet presAssocID="{37D46244-6CBC-4340-BBB2-41A481C36ABB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E569A9AB-893F-402E-916E-9505559507B6}" type="pres">
      <dgm:prSet presAssocID="{37D46244-6CBC-4340-BBB2-41A481C36ABB}" presName="parentText" presStyleLbl="node1" presStyleIdx="0" presStyleCnt="6" custScaleX="123324" custScaleY="29339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4FC7F4-4E5A-45C0-872F-BBB30CA91E3C}" type="pres">
      <dgm:prSet presAssocID="{37D46244-6CBC-4340-BBB2-41A481C36ABB}" presName="negativeSpace" presStyleCnt="0"/>
      <dgm:spPr/>
    </dgm:pt>
    <dgm:pt modelId="{9DAB64B1-90E6-408B-9662-A2E75B43E98E}" type="pres">
      <dgm:prSet presAssocID="{37D46244-6CBC-4340-BBB2-41A481C36ABB}" presName="childText" presStyleLbl="conFgAcc1" presStyleIdx="0" presStyleCnt="6">
        <dgm:presLayoutVars>
          <dgm:bulletEnabled val="1"/>
        </dgm:presLayoutVars>
      </dgm:prSet>
      <dgm:spPr/>
    </dgm:pt>
    <dgm:pt modelId="{05999A8F-F945-4B68-ABE2-76C1BCA9D9D3}" type="pres">
      <dgm:prSet presAssocID="{6A03A6FC-71FE-424F-806F-492C129EB7AE}" presName="spaceBetweenRectangles" presStyleCnt="0"/>
      <dgm:spPr/>
    </dgm:pt>
    <dgm:pt modelId="{7324FEF6-7EBD-4FEB-ACF2-344E163D7AB8}" type="pres">
      <dgm:prSet presAssocID="{0C9FC0DA-58D5-4731-A095-C09DB2B1FE64}" presName="parentLin" presStyleCnt="0"/>
      <dgm:spPr/>
    </dgm:pt>
    <dgm:pt modelId="{E56B487D-F7DB-430C-8643-3D9D55CCE4E3}" type="pres">
      <dgm:prSet presAssocID="{0C9FC0DA-58D5-4731-A095-C09DB2B1FE64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94F114D0-AC99-4AA8-8816-B3FC92A878E4}" type="pres">
      <dgm:prSet presAssocID="{0C9FC0DA-58D5-4731-A095-C09DB2B1FE64}" presName="parentText" presStyleLbl="node1" presStyleIdx="1" presStyleCnt="6" custScaleX="123324" custScaleY="27784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875255-D504-4106-A948-7972B14625D0}" type="pres">
      <dgm:prSet presAssocID="{0C9FC0DA-58D5-4731-A095-C09DB2B1FE64}" presName="negativeSpace" presStyleCnt="0"/>
      <dgm:spPr/>
    </dgm:pt>
    <dgm:pt modelId="{DA954321-0DB7-4E17-A9CE-490B2007B650}" type="pres">
      <dgm:prSet presAssocID="{0C9FC0DA-58D5-4731-A095-C09DB2B1FE64}" presName="childText" presStyleLbl="conFgAcc1" presStyleIdx="1" presStyleCnt="6">
        <dgm:presLayoutVars>
          <dgm:bulletEnabled val="1"/>
        </dgm:presLayoutVars>
      </dgm:prSet>
      <dgm:spPr/>
    </dgm:pt>
    <dgm:pt modelId="{217DCF17-0420-443B-AEFD-94DB6D7E61BB}" type="pres">
      <dgm:prSet presAssocID="{B2C73ACB-07FA-4B6C-B776-3C2DE970684B}" presName="spaceBetweenRectangles" presStyleCnt="0"/>
      <dgm:spPr/>
    </dgm:pt>
    <dgm:pt modelId="{9B2E9F4F-4E45-4131-9DE4-AF1B06466377}" type="pres">
      <dgm:prSet presAssocID="{0129603F-A35D-4F91-9E1A-01CCD5178490}" presName="parentLin" presStyleCnt="0"/>
      <dgm:spPr/>
    </dgm:pt>
    <dgm:pt modelId="{5BCF0B9A-B228-4967-957B-AA54BBB8717E}" type="pres">
      <dgm:prSet presAssocID="{0129603F-A35D-4F91-9E1A-01CCD5178490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38CCF262-E6A5-42B8-9E7B-E4FB0D6D2988}" type="pres">
      <dgm:prSet presAssocID="{0129603F-A35D-4F91-9E1A-01CCD5178490}" presName="parentText" presStyleLbl="node1" presStyleIdx="2" presStyleCnt="6" custScaleX="124781" custScaleY="29410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355071-D973-4262-B7DA-CA7ABC6CD677}" type="pres">
      <dgm:prSet presAssocID="{0129603F-A35D-4F91-9E1A-01CCD5178490}" presName="negativeSpace" presStyleCnt="0"/>
      <dgm:spPr/>
    </dgm:pt>
    <dgm:pt modelId="{A94130C0-46DB-4964-BA73-88AEA2D77808}" type="pres">
      <dgm:prSet presAssocID="{0129603F-A35D-4F91-9E1A-01CCD5178490}" presName="childText" presStyleLbl="conFgAcc1" presStyleIdx="2" presStyleCnt="6">
        <dgm:presLayoutVars>
          <dgm:bulletEnabled val="1"/>
        </dgm:presLayoutVars>
      </dgm:prSet>
      <dgm:spPr/>
    </dgm:pt>
    <dgm:pt modelId="{C20A951B-3389-4B00-8C2D-02B576E5E7B6}" type="pres">
      <dgm:prSet presAssocID="{7DE39170-502D-4354-B976-236738115DE2}" presName="spaceBetweenRectangles" presStyleCnt="0"/>
      <dgm:spPr/>
    </dgm:pt>
    <dgm:pt modelId="{17445655-0F3B-47A1-86EE-867C49AE39BA}" type="pres">
      <dgm:prSet presAssocID="{1E733542-B6B8-4142-9BFC-669F913C55E3}" presName="parentLin" presStyleCnt="0"/>
      <dgm:spPr/>
    </dgm:pt>
    <dgm:pt modelId="{9D6FA416-EB11-461D-9F0C-DA343B4F729F}" type="pres">
      <dgm:prSet presAssocID="{1E733542-B6B8-4142-9BFC-669F913C55E3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46AC8F2B-0E6B-442C-B160-307534530421}" type="pres">
      <dgm:prSet presAssocID="{1E733542-B6B8-4142-9BFC-669F913C55E3}" presName="parentText" presStyleLbl="node1" presStyleIdx="3" presStyleCnt="6" custScaleX="123323" custScaleY="24908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552877-D748-4966-A7C3-ACCD01F26F02}" type="pres">
      <dgm:prSet presAssocID="{1E733542-B6B8-4142-9BFC-669F913C55E3}" presName="negativeSpace" presStyleCnt="0"/>
      <dgm:spPr/>
    </dgm:pt>
    <dgm:pt modelId="{6591F939-9590-4CF0-8664-C919E1E44835}" type="pres">
      <dgm:prSet presAssocID="{1E733542-B6B8-4142-9BFC-669F913C55E3}" presName="childText" presStyleLbl="conFgAcc1" presStyleIdx="3" presStyleCnt="6">
        <dgm:presLayoutVars>
          <dgm:bulletEnabled val="1"/>
        </dgm:presLayoutVars>
      </dgm:prSet>
      <dgm:spPr/>
    </dgm:pt>
    <dgm:pt modelId="{83A64D97-F8FD-4938-BEA6-733A8882EF57}" type="pres">
      <dgm:prSet presAssocID="{D215AF98-CD96-4F95-A67F-6C6F0CCD534B}" presName="spaceBetweenRectangles" presStyleCnt="0"/>
      <dgm:spPr/>
    </dgm:pt>
    <dgm:pt modelId="{B79CE5EF-37E5-4A5D-91C8-9D8717BF69B6}" type="pres">
      <dgm:prSet presAssocID="{E87EE1EB-BC56-4C99-809D-CCC357B3FCF3}" presName="parentLin" presStyleCnt="0"/>
      <dgm:spPr/>
    </dgm:pt>
    <dgm:pt modelId="{FC4E2073-7538-4415-9952-9CF066F49B4F}" type="pres">
      <dgm:prSet presAssocID="{E87EE1EB-BC56-4C99-809D-CCC357B3FCF3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80033CF9-D1CA-4252-A5DF-D0C546A9E9B7}" type="pres">
      <dgm:prSet presAssocID="{E87EE1EB-BC56-4C99-809D-CCC357B3FCF3}" presName="parentText" presStyleLbl="node1" presStyleIdx="4" presStyleCnt="6" custScaleX="124781" custScaleY="25375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A3E491-496C-4E3F-B246-85F2CEB69C6C}" type="pres">
      <dgm:prSet presAssocID="{E87EE1EB-BC56-4C99-809D-CCC357B3FCF3}" presName="negativeSpace" presStyleCnt="0"/>
      <dgm:spPr/>
    </dgm:pt>
    <dgm:pt modelId="{8FF47C99-2B01-4760-A46D-1B62FCD63CA4}" type="pres">
      <dgm:prSet presAssocID="{E87EE1EB-BC56-4C99-809D-CCC357B3FCF3}" presName="childText" presStyleLbl="conFgAcc1" presStyleIdx="4" presStyleCnt="6">
        <dgm:presLayoutVars>
          <dgm:bulletEnabled val="1"/>
        </dgm:presLayoutVars>
      </dgm:prSet>
      <dgm:spPr/>
    </dgm:pt>
    <dgm:pt modelId="{B936D6C0-964F-467E-8899-37A62403271D}" type="pres">
      <dgm:prSet presAssocID="{BE9FF94D-8D2A-45CA-945F-A77C44B98886}" presName="spaceBetweenRectangles" presStyleCnt="0"/>
      <dgm:spPr/>
    </dgm:pt>
    <dgm:pt modelId="{A1265028-4461-4E8B-9C17-6FAB03AEE5E3}" type="pres">
      <dgm:prSet presAssocID="{949BA48B-4D64-4C63-B1E0-D9D2CAA10A88}" presName="parentLin" presStyleCnt="0"/>
      <dgm:spPr/>
    </dgm:pt>
    <dgm:pt modelId="{99CB30B6-E774-4A8B-9E13-1BC88BF15C9C}" type="pres">
      <dgm:prSet presAssocID="{949BA48B-4D64-4C63-B1E0-D9D2CAA10A88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94070A2D-4B1E-483F-8FF9-DC55DB7884D7}" type="pres">
      <dgm:prSet presAssocID="{949BA48B-4D64-4C63-B1E0-D9D2CAA10A88}" presName="parentText" presStyleLbl="node1" presStyleIdx="5" presStyleCnt="6" custScaleX="124781" custScaleY="25316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AFE310-ACC9-48CF-9BF6-E86934E1A2CA}" type="pres">
      <dgm:prSet presAssocID="{949BA48B-4D64-4C63-B1E0-D9D2CAA10A88}" presName="negativeSpace" presStyleCnt="0"/>
      <dgm:spPr/>
    </dgm:pt>
    <dgm:pt modelId="{30FDDD60-A9C8-42D1-BAD2-F66D2C3CC929}" type="pres">
      <dgm:prSet presAssocID="{949BA48B-4D64-4C63-B1E0-D9D2CAA10A88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214B2E48-1134-4048-B05F-4C0786C322F4}" type="presOf" srcId="{37D46244-6CBC-4340-BBB2-41A481C36ABB}" destId="{CBAD5AC6-8FF2-43BD-BF3A-CC91C2600BDB}" srcOrd="0" destOrd="0" presId="urn:microsoft.com/office/officeart/2005/8/layout/list1"/>
    <dgm:cxn modelId="{6E86629B-990B-4603-8CC3-1A70E9AFB9F1}" type="presOf" srcId="{1E733542-B6B8-4142-9BFC-669F913C55E3}" destId="{46AC8F2B-0E6B-442C-B160-307534530421}" srcOrd="1" destOrd="0" presId="urn:microsoft.com/office/officeart/2005/8/layout/list1"/>
    <dgm:cxn modelId="{68777794-7BF9-4409-86C2-49B33C93BF4D}" type="presOf" srcId="{0129603F-A35D-4F91-9E1A-01CCD5178490}" destId="{5BCF0B9A-B228-4967-957B-AA54BBB8717E}" srcOrd="0" destOrd="0" presId="urn:microsoft.com/office/officeart/2005/8/layout/list1"/>
    <dgm:cxn modelId="{AABA15C0-7B21-4469-B979-353ADC980504}" type="presOf" srcId="{E87EE1EB-BC56-4C99-809D-CCC357B3FCF3}" destId="{FC4E2073-7538-4415-9952-9CF066F49B4F}" srcOrd="0" destOrd="0" presId="urn:microsoft.com/office/officeart/2005/8/layout/list1"/>
    <dgm:cxn modelId="{CDA8E501-104D-4C72-9DC3-DDCDDD2D626C}" type="presOf" srcId="{0C9FC0DA-58D5-4731-A095-C09DB2B1FE64}" destId="{E56B487D-F7DB-430C-8643-3D9D55CCE4E3}" srcOrd="0" destOrd="0" presId="urn:microsoft.com/office/officeart/2005/8/layout/list1"/>
    <dgm:cxn modelId="{959DA1AC-F532-4D28-83E2-5447FAD80AA6}" srcId="{23F1055B-C5C4-4112-A419-8E1E845FF2AE}" destId="{37D46244-6CBC-4340-BBB2-41A481C36ABB}" srcOrd="0" destOrd="0" parTransId="{8ECD0B72-BCD0-49CF-B169-2DBAEC35DAA2}" sibTransId="{6A03A6FC-71FE-424F-806F-492C129EB7AE}"/>
    <dgm:cxn modelId="{A4F75CE1-261D-42AD-B576-AEA0E2C5DD7A}" type="presOf" srcId="{0129603F-A35D-4F91-9E1A-01CCD5178490}" destId="{38CCF262-E6A5-42B8-9E7B-E4FB0D6D2988}" srcOrd="1" destOrd="0" presId="urn:microsoft.com/office/officeart/2005/8/layout/list1"/>
    <dgm:cxn modelId="{8C4BB16F-CB50-4D30-9E60-06876E7EDC7D}" type="presOf" srcId="{37D46244-6CBC-4340-BBB2-41A481C36ABB}" destId="{E569A9AB-893F-402E-916E-9505559507B6}" srcOrd="1" destOrd="0" presId="urn:microsoft.com/office/officeart/2005/8/layout/list1"/>
    <dgm:cxn modelId="{157E739D-7A50-40DD-8050-C49F6518C24A}" srcId="{23F1055B-C5C4-4112-A419-8E1E845FF2AE}" destId="{0129603F-A35D-4F91-9E1A-01CCD5178490}" srcOrd="2" destOrd="0" parTransId="{2181C2EF-D49B-4D11-8DE3-BFBF9E5FBC97}" sibTransId="{7DE39170-502D-4354-B976-236738115DE2}"/>
    <dgm:cxn modelId="{0896597D-54A6-4FE3-B606-D21946A74A20}" srcId="{23F1055B-C5C4-4112-A419-8E1E845FF2AE}" destId="{E87EE1EB-BC56-4C99-809D-CCC357B3FCF3}" srcOrd="4" destOrd="0" parTransId="{B492DFE1-78F0-4EF2-B0BA-F0411DA8AA8B}" sibTransId="{BE9FF94D-8D2A-45CA-945F-A77C44B98886}"/>
    <dgm:cxn modelId="{0623E8C0-05BB-4EF9-8A72-95A1C8A7C02E}" srcId="{23F1055B-C5C4-4112-A419-8E1E845FF2AE}" destId="{949BA48B-4D64-4C63-B1E0-D9D2CAA10A88}" srcOrd="5" destOrd="0" parTransId="{5D86B97B-FA86-4A97-8DA4-B160FBB7A904}" sibTransId="{91028CAE-4123-43D0-A2C5-A3A36A305E19}"/>
    <dgm:cxn modelId="{18CFC92D-BC37-408C-9154-C5973445F0D3}" type="presOf" srcId="{0C9FC0DA-58D5-4731-A095-C09DB2B1FE64}" destId="{94F114D0-AC99-4AA8-8816-B3FC92A878E4}" srcOrd="1" destOrd="0" presId="urn:microsoft.com/office/officeart/2005/8/layout/list1"/>
    <dgm:cxn modelId="{185F571E-E835-4EF9-8E88-73156144F8AA}" srcId="{23F1055B-C5C4-4112-A419-8E1E845FF2AE}" destId="{1E733542-B6B8-4142-9BFC-669F913C55E3}" srcOrd="3" destOrd="0" parTransId="{B98FCA88-F9B4-44CB-A853-FB65384E67C1}" sibTransId="{D215AF98-CD96-4F95-A67F-6C6F0CCD534B}"/>
    <dgm:cxn modelId="{EB8BF06D-0EE5-4B30-ACB4-DFA90DBB7CCE}" type="presOf" srcId="{949BA48B-4D64-4C63-B1E0-D9D2CAA10A88}" destId="{94070A2D-4B1E-483F-8FF9-DC55DB7884D7}" srcOrd="1" destOrd="0" presId="urn:microsoft.com/office/officeart/2005/8/layout/list1"/>
    <dgm:cxn modelId="{EB55354E-A057-494C-92C6-D9246C14FF0B}" type="presOf" srcId="{E87EE1EB-BC56-4C99-809D-CCC357B3FCF3}" destId="{80033CF9-D1CA-4252-A5DF-D0C546A9E9B7}" srcOrd="1" destOrd="0" presId="urn:microsoft.com/office/officeart/2005/8/layout/list1"/>
    <dgm:cxn modelId="{3F899FEB-22CD-46D6-B722-C3DC25807C41}" srcId="{23F1055B-C5C4-4112-A419-8E1E845FF2AE}" destId="{0C9FC0DA-58D5-4731-A095-C09DB2B1FE64}" srcOrd="1" destOrd="0" parTransId="{9528F742-CE2F-4C5F-9B74-D7700BE8EE80}" sibTransId="{B2C73ACB-07FA-4B6C-B776-3C2DE970684B}"/>
    <dgm:cxn modelId="{062833F0-3FF2-4522-B1B1-4EA76A79A089}" type="presOf" srcId="{949BA48B-4D64-4C63-B1E0-D9D2CAA10A88}" destId="{99CB30B6-E774-4A8B-9E13-1BC88BF15C9C}" srcOrd="0" destOrd="0" presId="urn:microsoft.com/office/officeart/2005/8/layout/list1"/>
    <dgm:cxn modelId="{75CF8476-E37D-4692-B5C8-541432C6A063}" type="presOf" srcId="{1E733542-B6B8-4142-9BFC-669F913C55E3}" destId="{9D6FA416-EB11-461D-9F0C-DA343B4F729F}" srcOrd="0" destOrd="0" presId="urn:microsoft.com/office/officeart/2005/8/layout/list1"/>
    <dgm:cxn modelId="{3D7298A1-264C-4BF5-9576-9644E1AAA840}" type="presOf" srcId="{23F1055B-C5C4-4112-A419-8E1E845FF2AE}" destId="{5818B2E4-7656-4E74-8618-36075221CDAF}" srcOrd="0" destOrd="0" presId="urn:microsoft.com/office/officeart/2005/8/layout/list1"/>
    <dgm:cxn modelId="{97146D01-8E28-4758-B561-3666878DFCE4}" type="presParOf" srcId="{5818B2E4-7656-4E74-8618-36075221CDAF}" destId="{0D8BD9E6-BC75-4EE5-A85E-B7A432FB4AAB}" srcOrd="0" destOrd="0" presId="urn:microsoft.com/office/officeart/2005/8/layout/list1"/>
    <dgm:cxn modelId="{32C31D80-317E-453B-BD39-AC724E6B4A1B}" type="presParOf" srcId="{0D8BD9E6-BC75-4EE5-A85E-B7A432FB4AAB}" destId="{CBAD5AC6-8FF2-43BD-BF3A-CC91C2600BDB}" srcOrd="0" destOrd="0" presId="urn:microsoft.com/office/officeart/2005/8/layout/list1"/>
    <dgm:cxn modelId="{62E6F2BF-C67F-49A8-9138-B0D41C918131}" type="presParOf" srcId="{0D8BD9E6-BC75-4EE5-A85E-B7A432FB4AAB}" destId="{E569A9AB-893F-402E-916E-9505559507B6}" srcOrd="1" destOrd="0" presId="urn:microsoft.com/office/officeart/2005/8/layout/list1"/>
    <dgm:cxn modelId="{37707933-D33B-4355-9F3E-BFF2B9CAD3BB}" type="presParOf" srcId="{5818B2E4-7656-4E74-8618-36075221CDAF}" destId="{2B4FC7F4-4E5A-45C0-872F-BBB30CA91E3C}" srcOrd="1" destOrd="0" presId="urn:microsoft.com/office/officeart/2005/8/layout/list1"/>
    <dgm:cxn modelId="{7D84603D-7AAC-407E-8728-C5294155E4E8}" type="presParOf" srcId="{5818B2E4-7656-4E74-8618-36075221CDAF}" destId="{9DAB64B1-90E6-408B-9662-A2E75B43E98E}" srcOrd="2" destOrd="0" presId="urn:microsoft.com/office/officeart/2005/8/layout/list1"/>
    <dgm:cxn modelId="{41162E5B-C862-478E-890A-6C9881EC4500}" type="presParOf" srcId="{5818B2E4-7656-4E74-8618-36075221CDAF}" destId="{05999A8F-F945-4B68-ABE2-76C1BCA9D9D3}" srcOrd="3" destOrd="0" presId="urn:microsoft.com/office/officeart/2005/8/layout/list1"/>
    <dgm:cxn modelId="{33BA60CA-F971-4C00-98A8-3A1DB8447469}" type="presParOf" srcId="{5818B2E4-7656-4E74-8618-36075221CDAF}" destId="{7324FEF6-7EBD-4FEB-ACF2-344E163D7AB8}" srcOrd="4" destOrd="0" presId="urn:microsoft.com/office/officeart/2005/8/layout/list1"/>
    <dgm:cxn modelId="{77DB2F2B-244F-4C7A-8A09-2CF206944835}" type="presParOf" srcId="{7324FEF6-7EBD-4FEB-ACF2-344E163D7AB8}" destId="{E56B487D-F7DB-430C-8643-3D9D55CCE4E3}" srcOrd="0" destOrd="0" presId="urn:microsoft.com/office/officeart/2005/8/layout/list1"/>
    <dgm:cxn modelId="{2AD1448D-371F-4308-B7F4-5575CE9CAE43}" type="presParOf" srcId="{7324FEF6-7EBD-4FEB-ACF2-344E163D7AB8}" destId="{94F114D0-AC99-4AA8-8816-B3FC92A878E4}" srcOrd="1" destOrd="0" presId="urn:microsoft.com/office/officeart/2005/8/layout/list1"/>
    <dgm:cxn modelId="{D53947D8-0C4A-4E25-B38A-A012D963D355}" type="presParOf" srcId="{5818B2E4-7656-4E74-8618-36075221CDAF}" destId="{E9875255-D504-4106-A948-7972B14625D0}" srcOrd="5" destOrd="0" presId="urn:microsoft.com/office/officeart/2005/8/layout/list1"/>
    <dgm:cxn modelId="{D37A263C-971A-4CDF-8E25-82A570C11201}" type="presParOf" srcId="{5818B2E4-7656-4E74-8618-36075221CDAF}" destId="{DA954321-0DB7-4E17-A9CE-490B2007B650}" srcOrd="6" destOrd="0" presId="urn:microsoft.com/office/officeart/2005/8/layout/list1"/>
    <dgm:cxn modelId="{A2A9E43E-CC50-46C9-B180-957C43186CB8}" type="presParOf" srcId="{5818B2E4-7656-4E74-8618-36075221CDAF}" destId="{217DCF17-0420-443B-AEFD-94DB6D7E61BB}" srcOrd="7" destOrd="0" presId="urn:microsoft.com/office/officeart/2005/8/layout/list1"/>
    <dgm:cxn modelId="{7557C232-36F3-4DEF-BDEC-F4A70F8560F9}" type="presParOf" srcId="{5818B2E4-7656-4E74-8618-36075221CDAF}" destId="{9B2E9F4F-4E45-4131-9DE4-AF1B06466377}" srcOrd="8" destOrd="0" presId="urn:microsoft.com/office/officeart/2005/8/layout/list1"/>
    <dgm:cxn modelId="{1CACDB53-CF47-4077-9E32-36CE61706A01}" type="presParOf" srcId="{9B2E9F4F-4E45-4131-9DE4-AF1B06466377}" destId="{5BCF0B9A-B228-4967-957B-AA54BBB8717E}" srcOrd="0" destOrd="0" presId="urn:microsoft.com/office/officeart/2005/8/layout/list1"/>
    <dgm:cxn modelId="{647F0CBD-67A8-40B5-A9E0-5F25EA0F325A}" type="presParOf" srcId="{9B2E9F4F-4E45-4131-9DE4-AF1B06466377}" destId="{38CCF262-E6A5-42B8-9E7B-E4FB0D6D2988}" srcOrd="1" destOrd="0" presId="urn:microsoft.com/office/officeart/2005/8/layout/list1"/>
    <dgm:cxn modelId="{EF110018-E170-44F3-9E33-BEA53AEBB48B}" type="presParOf" srcId="{5818B2E4-7656-4E74-8618-36075221CDAF}" destId="{5A355071-D973-4262-B7DA-CA7ABC6CD677}" srcOrd="9" destOrd="0" presId="urn:microsoft.com/office/officeart/2005/8/layout/list1"/>
    <dgm:cxn modelId="{DF9B77BD-EA40-412C-8B3C-8391CF028B65}" type="presParOf" srcId="{5818B2E4-7656-4E74-8618-36075221CDAF}" destId="{A94130C0-46DB-4964-BA73-88AEA2D77808}" srcOrd="10" destOrd="0" presId="urn:microsoft.com/office/officeart/2005/8/layout/list1"/>
    <dgm:cxn modelId="{90FF66A7-A391-40D0-8343-8DD85DE31EF6}" type="presParOf" srcId="{5818B2E4-7656-4E74-8618-36075221CDAF}" destId="{C20A951B-3389-4B00-8C2D-02B576E5E7B6}" srcOrd="11" destOrd="0" presId="urn:microsoft.com/office/officeart/2005/8/layout/list1"/>
    <dgm:cxn modelId="{A1F9A018-D4CD-4E7A-974E-FA0607B193CA}" type="presParOf" srcId="{5818B2E4-7656-4E74-8618-36075221CDAF}" destId="{17445655-0F3B-47A1-86EE-867C49AE39BA}" srcOrd="12" destOrd="0" presId="urn:microsoft.com/office/officeart/2005/8/layout/list1"/>
    <dgm:cxn modelId="{A4ACDC02-7887-4489-A74B-CB5C83826330}" type="presParOf" srcId="{17445655-0F3B-47A1-86EE-867C49AE39BA}" destId="{9D6FA416-EB11-461D-9F0C-DA343B4F729F}" srcOrd="0" destOrd="0" presId="urn:microsoft.com/office/officeart/2005/8/layout/list1"/>
    <dgm:cxn modelId="{1144D6B8-1C54-45E7-A1DF-7551B8D0469D}" type="presParOf" srcId="{17445655-0F3B-47A1-86EE-867C49AE39BA}" destId="{46AC8F2B-0E6B-442C-B160-307534530421}" srcOrd="1" destOrd="0" presId="urn:microsoft.com/office/officeart/2005/8/layout/list1"/>
    <dgm:cxn modelId="{783FBC9F-8D9A-420C-8FD0-8640CF5E50FA}" type="presParOf" srcId="{5818B2E4-7656-4E74-8618-36075221CDAF}" destId="{24552877-D748-4966-A7C3-ACCD01F26F02}" srcOrd="13" destOrd="0" presId="urn:microsoft.com/office/officeart/2005/8/layout/list1"/>
    <dgm:cxn modelId="{843A31FD-BC77-448A-97A5-B31DBC0726B9}" type="presParOf" srcId="{5818B2E4-7656-4E74-8618-36075221CDAF}" destId="{6591F939-9590-4CF0-8664-C919E1E44835}" srcOrd="14" destOrd="0" presId="urn:microsoft.com/office/officeart/2005/8/layout/list1"/>
    <dgm:cxn modelId="{C456E612-DCF0-4FCF-862E-EC1A4950BB43}" type="presParOf" srcId="{5818B2E4-7656-4E74-8618-36075221CDAF}" destId="{83A64D97-F8FD-4938-BEA6-733A8882EF57}" srcOrd="15" destOrd="0" presId="urn:microsoft.com/office/officeart/2005/8/layout/list1"/>
    <dgm:cxn modelId="{4D29D9B6-7DC6-4491-9524-6D9DA0BCFB06}" type="presParOf" srcId="{5818B2E4-7656-4E74-8618-36075221CDAF}" destId="{B79CE5EF-37E5-4A5D-91C8-9D8717BF69B6}" srcOrd="16" destOrd="0" presId="urn:microsoft.com/office/officeart/2005/8/layout/list1"/>
    <dgm:cxn modelId="{24279EAE-1E24-4E9B-9AA5-439A3E835969}" type="presParOf" srcId="{B79CE5EF-37E5-4A5D-91C8-9D8717BF69B6}" destId="{FC4E2073-7538-4415-9952-9CF066F49B4F}" srcOrd="0" destOrd="0" presId="urn:microsoft.com/office/officeart/2005/8/layout/list1"/>
    <dgm:cxn modelId="{2609D8EA-EE8D-4AAE-A429-907A42C33DDE}" type="presParOf" srcId="{B79CE5EF-37E5-4A5D-91C8-9D8717BF69B6}" destId="{80033CF9-D1CA-4252-A5DF-D0C546A9E9B7}" srcOrd="1" destOrd="0" presId="urn:microsoft.com/office/officeart/2005/8/layout/list1"/>
    <dgm:cxn modelId="{E34DDDA5-8FA2-4780-A981-F3777396FC72}" type="presParOf" srcId="{5818B2E4-7656-4E74-8618-36075221CDAF}" destId="{24A3E491-496C-4E3F-B246-85F2CEB69C6C}" srcOrd="17" destOrd="0" presId="urn:microsoft.com/office/officeart/2005/8/layout/list1"/>
    <dgm:cxn modelId="{2AF17A19-43C1-499F-A390-DD058992073A}" type="presParOf" srcId="{5818B2E4-7656-4E74-8618-36075221CDAF}" destId="{8FF47C99-2B01-4760-A46D-1B62FCD63CA4}" srcOrd="18" destOrd="0" presId="urn:microsoft.com/office/officeart/2005/8/layout/list1"/>
    <dgm:cxn modelId="{DFCBF4BB-EC4A-4042-A6DD-53D2F4F38BD4}" type="presParOf" srcId="{5818B2E4-7656-4E74-8618-36075221CDAF}" destId="{B936D6C0-964F-467E-8899-37A62403271D}" srcOrd="19" destOrd="0" presId="urn:microsoft.com/office/officeart/2005/8/layout/list1"/>
    <dgm:cxn modelId="{74E8ADAF-031D-4528-8100-11421A01BA14}" type="presParOf" srcId="{5818B2E4-7656-4E74-8618-36075221CDAF}" destId="{A1265028-4461-4E8B-9C17-6FAB03AEE5E3}" srcOrd="20" destOrd="0" presId="urn:microsoft.com/office/officeart/2005/8/layout/list1"/>
    <dgm:cxn modelId="{C2FB81AD-E047-4297-9F7A-E2FA430D2185}" type="presParOf" srcId="{A1265028-4461-4E8B-9C17-6FAB03AEE5E3}" destId="{99CB30B6-E774-4A8B-9E13-1BC88BF15C9C}" srcOrd="0" destOrd="0" presId="urn:microsoft.com/office/officeart/2005/8/layout/list1"/>
    <dgm:cxn modelId="{275EC9C4-8DE6-4EC0-AFDE-CBE531F0E33B}" type="presParOf" srcId="{A1265028-4461-4E8B-9C17-6FAB03AEE5E3}" destId="{94070A2D-4B1E-483F-8FF9-DC55DB7884D7}" srcOrd="1" destOrd="0" presId="urn:microsoft.com/office/officeart/2005/8/layout/list1"/>
    <dgm:cxn modelId="{81908029-759C-4BFF-8F8F-1672D2774121}" type="presParOf" srcId="{5818B2E4-7656-4E74-8618-36075221CDAF}" destId="{96AFE310-ACC9-48CF-9BF6-E86934E1A2CA}" srcOrd="21" destOrd="0" presId="urn:microsoft.com/office/officeart/2005/8/layout/list1"/>
    <dgm:cxn modelId="{C55CCA96-2E1A-4082-A2A5-E144942E788B}" type="presParOf" srcId="{5818B2E4-7656-4E74-8618-36075221CDAF}" destId="{30FDDD60-A9C8-42D1-BAD2-F66D2C3CC929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3D5022-9D9A-4FF5-9D39-A0E409249E4E}" type="doc">
      <dgm:prSet loTypeId="urn:microsoft.com/office/officeart/2005/8/layout/vList2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DEA303A0-C066-48BD-93E6-E809C9531D91}">
      <dgm:prSet phldrT="[Текст]"/>
      <dgm:spPr/>
      <dgm:t>
        <a:bodyPr/>
        <a:lstStyle/>
        <a:p>
          <a:r>
            <a:rPr lang="uk-UA" b="1" dirty="0" smtClean="0"/>
            <a:t>Глухота</a:t>
          </a:r>
          <a:endParaRPr lang="ru-RU" dirty="0"/>
        </a:p>
      </dgm:t>
    </dgm:pt>
    <dgm:pt modelId="{2BAF5511-598A-48D3-B18F-905CB2F319E5}" type="parTrans" cxnId="{F64A3824-5AE2-471B-B758-8E63DA0EFD15}">
      <dgm:prSet/>
      <dgm:spPr/>
      <dgm:t>
        <a:bodyPr/>
        <a:lstStyle/>
        <a:p>
          <a:endParaRPr lang="ru-RU"/>
        </a:p>
      </dgm:t>
    </dgm:pt>
    <dgm:pt modelId="{6F96E633-89F3-4AD4-98D9-D44EFBFE6E4F}" type="sibTrans" cxnId="{F64A3824-5AE2-471B-B758-8E63DA0EFD15}">
      <dgm:prSet/>
      <dgm:spPr/>
      <dgm:t>
        <a:bodyPr/>
        <a:lstStyle/>
        <a:p>
          <a:endParaRPr lang="ru-RU"/>
        </a:p>
      </dgm:t>
    </dgm:pt>
    <dgm:pt modelId="{F47DCBE7-CAE6-4282-B899-8E388ACDDAE7}">
      <dgm:prSet phldrT="[Текст]"/>
      <dgm:spPr/>
      <dgm:t>
        <a:bodyPr/>
        <a:lstStyle/>
        <a:p>
          <a:pPr algn="just"/>
          <a:r>
            <a:rPr lang="uk-UA" dirty="0" smtClean="0"/>
            <a:t>стійка втрата слуху, при якій розбірливе сприймання мовлення неможливе. До категорії глухих належать діти, слух у яких пошкоджений так, що вони самостійно не можуть використати його для розвитку мовлення, і в яких середня втрата слуху понад 85 дБ.</a:t>
          </a:r>
          <a:endParaRPr lang="ru-RU" dirty="0"/>
        </a:p>
      </dgm:t>
    </dgm:pt>
    <dgm:pt modelId="{1A76CAF4-1E6D-4A88-9FCE-24B8E621CA79}" type="parTrans" cxnId="{81019D4E-40C8-47B1-8C6E-03C884EE326B}">
      <dgm:prSet/>
      <dgm:spPr/>
      <dgm:t>
        <a:bodyPr/>
        <a:lstStyle/>
        <a:p>
          <a:endParaRPr lang="ru-RU"/>
        </a:p>
      </dgm:t>
    </dgm:pt>
    <dgm:pt modelId="{11DA5A22-D7C9-4ABB-8F3C-CFA01E1264E2}" type="sibTrans" cxnId="{81019D4E-40C8-47B1-8C6E-03C884EE326B}">
      <dgm:prSet/>
      <dgm:spPr/>
      <dgm:t>
        <a:bodyPr/>
        <a:lstStyle/>
        <a:p>
          <a:endParaRPr lang="ru-RU"/>
        </a:p>
      </dgm:t>
    </dgm:pt>
    <dgm:pt modelId="{87AB53FE-956D-4235-846C-6681944501F2}">
      <dgm:prSet phldrT="[Текст]"/>
      <dgm:spPr/>
      <dgm:t>
        <a:bodyPr/>
        <a:lstStyle/>
        <a:p>
          <a:r>
            <a:rPr lang="uk-UA" b="1" dirty="0" smtClean="0"/>
            <a:t>Туговухість</a:t>
          </a:r>
          <a:endParaRPr lang="ru-RU" dirty="0"/>
        </a:p>
      </dgm:t>
    </dgm:pt>
    <dgm:pt modelId="{A736FA87-AC4E-44DB-A7EF-6E6AB46062C4}" type="parTrans" cxnId="{A60E4F5A-A924-40F5-ABEC-DD8A0577EA4E}">
      <dgm:prSet/>
      <dgm:spPr/>
      <dgm:t>
        <a:bodyPr/>
        <a:lstStyle/>
        <a:p>
          <a:endParaRPr lang="ru-RU"/>
        </a:p>
      </dgm:t>
    </dgm:pt>
    <dgm:pt modelId="{46F7852A-36BE-47B0-B96D-2854F531B0E3}" type="sibTrans" cxnId="{A60E4F5A-A924-40F5-ABEC-DD8A0577EA4E}">
      <dgm:prSet/>
      <dgm:spPr/>
      <dgm:t>
        <a:bodyPr/>
        <a:lstStyle/>
        <a:p>
          <a:endParaRPr lang="ru-RU"/>
        </a:p>
      </dgm:t>
    </dgm:pt>
    <dgm:pt modelId="{0B558B04-42E0-4055-9188-AC196A492C52}">
      <dgm:prSet phldrT="[Текст]"/>
      <dgm:spPr/>
      <dgm:t>
        <a:bodyPr/>
        <a:lstStyle/>
        <a:p>
          <a:r>
            <a:rPr lang="uk-UA" dirty="0" smtClean="0"/>
            <a:t>стійке ураження слуху, яке зумовлює труднощі у сприйманні мовлення. Дітей з туговухістю називають </a:t>
          </a:r>
          <a:r>
            <a:rPr lang="uk-UA" b="1" dirty="0" err="1" smtClean="0"/>
            <a:t>слабочучими</a:t>
          </a:r>
          <a:r>
            <a:rPr lang="uk-UA" b="1" dirty="0" smtClean="0"/>
            <a:t> або зі зниженим слухом</a:t>
          </a:r>
          <a:r>
            <a:rPr lang="uk-UA" dirty="0" smtClean="0"/>
            <a:t>. До категорії </a:t>
          </a:r>
          <a:r>
            <a:rPr lang="uk-UA" dirty="0" err="1" smtClean="0"/>
            <a:t>слабочуючих</a:t>
          </a:r>
          <a:r>
            <a:rPr lang="uk-UA" dirty="0" smtClean="0"/>
            <a:t> відносять дітей, у яких ушкоджена слухова функція, але слух збережений настільки, що вони можуть самостійно хоча б мінімально опанувати словесне мовлення, і в яких середня втрата слуху менше 85 дБ.</a:t>
          </a:r>
          <a:endParaRPr lang="ru-RU" dirty="0"/>
        </a:p>
      </dgm:t>
    </dgm:pt>
    <dgm:pt modelId="{38A55290-E9F0-49D6-B8C6-90A19F79FB62}" type="parTrans" cxnId="{6D395470-F737-474A-845C-D9AAA9D65E6E}">
      <dgm:prSet/>
      <dgm:spPr/>
      <dgm:t>
        <a:bodyPr/>
        <a:lstStyle/>
        <a:p>
          <a:endParaRPr lang="ru-RU"/>
        </a:p>
      </dgm:t>
    </dgm:pt>
    <dgm:pt modelId="{BF478399-3D99-494E-BFBF-478B9DBB83D2}" type="sibTrans" cxnId="{6D395470-F737-474A-845C-D9AAA9D65E6E}">
      <dgm:prSet/>
      <dgm:spPr/>
      <dgm:t>
        <a:bodyPr/>
        <a:lstStyle/>
        <a:p>
          <a:endParaRPr lang="ru-RU"/>
        </a:p>
      </dgm:t>
    </dgm:pt>
    <dgm:pt modelId="{54D253FF-30A3-4F20-9E7F-66423BF66F44}" type="pres">
      <dgm:prSet presAssocID="{2A3D5022-9D9A-4FF5-9D39-A0E409249E4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8BF6D5-8242-4374-BCD9-08DAC49068EB}" type="pres">
      <dgm:prSet presAssocID="{DEA303A0-C066-48BD-93E6-E809C9531D9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05BA58-9BA6-4B5A-B37A-69DBDE190485}" type="pres">
      <dgm:prSet presAssocID="{DEA303A0-C066-48BD-93E6-E809C9531D9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683000-CF37-448C-92B2-5F66837487DF}" type="pres">
      <dgm:prSet presAssocID="{87AB53FE-956D-4235-846C-6681944501F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55AA3D-03E6-4CA8-AC23-FA14077E3259}" type="pres">
      <dgm:prSet presAssocID="{87AB53FE-956D-4235-846C-6681944501F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C6646F9-3153-4D80-84A5-C55A74EC0731}" type="presOf" srcId="{87AB53FE-956D-4235-846C-6681944501F2}" destId="{7D683000-CF37-448C-92B2-5F66837487DF}" srcOrd="0" destOrd="0" presId="urn:microsoft.com/office/officeart/2005/8/layout/vList2"/>
    <dgm:cxn modelId="{A60E4F5A-A924-40F5-ABEC-DD8A0577EA4E}" srcId="{2A3D5022-9D9A-4FF5-9D39-A0E409249E4E}" destId="{87AB53FE-956D-4235-846C-6681944501F2}" srcOrd="1" destOrd="0" parTransId="{A736FA87-AC4E-44DB-A7EF-6E6AB46062C4}" sibTransId="{46F7852A-36BE-47B0-B96D-2854F531B0E3}"/>
    <dgm:cxn modelId="{F64A3824-5AE2-471B-B758-8E63DA0EFD15}" srcId="{2A3D5022-9D9A-4FF5-9D39-A0E409249E4E}" destId="{DEA303A0-C066-48BD-93E6-E809C9531D91}" srcOrd="0" destOrd="0" parTransId="{2BAF5511-598A-48D3-B18F-905CB2F319E5}" sibTransId="{6F96E633-89F3-4AD4-98D9-D44EFBFE6E4F}"/>
    <dgm:cxn modelId="{59AB4B27-F175-4C4C-8C29-4661E9C60A45}" type="presOf" srcId="{DEA303A0-C066-48BD-93E6-E809C9531D91}" destId="{148BF6D5-8242-4374-BCD9-08DAC49068EB}" srcOrd="0" destOrd="0" presId="urn:microsoft.com/office/officeart/2005/8/layout/vList2"/>
    <dgm:cxn modelId="{81019D4E-40C8-47B1-8C6E-03C884EE326B}" srcId="{DEA303A0-C066-48BD-93E6-E809C9531D91}" destId="{F47DCBE7-CAE6-4282-B899-8E388ACDDAE7}" srcOrd="0" destOrd="0" parTransId="{1A76CAF4-1E6D-4A88-9FCE-24B8E621CA79}" sibTransId="{11DA5A22-D7C9-4ABB-8F3C-CFA01E1264E2}"/>
    <dgm:cxn modelId="{3F683BE0-1486-493B-95C2-A79B08920C76}" type="presOf" srcId="{F47DCBE7-CAE6-4282-B899-8E388ACDDAE7}" destId="{B905BA58-9BA6-4B5A-B37A-69DBDE190485}" srcOrd="0" destOrd="0" presId="urn:microsoft.com/office/officeart/2005/8/layout/vList2"/>
    <dgm:cxn modelId="{6D395470-F737-474A-845C-D9AAA9D65E6E}" srcId="{87AB53FE-956D-4235-846C-6681944501F2}" destId="{0B558B04-42E0-4055-9188-AC196A492C52}" srcOrd="0" destOrd="0" parTransId="{38A55290-E9F0-49D6-B8C6-90A19F79FB62}" sibTransId="{BF478399-3D99-494E-BFBF-478B9DBB83D2}"/>
    <dgm:cxn modelId="{339CFFAF-5C98-490D-B351-6AAD95321637}" type="presOf" srcId="{2A3D5022-9D9A-4FF5-9D39-A0E409249E4E}" destId="{54D253FF-30A3-4F20-9E7F-66423BF66F44}" srcOrd="0" destOrd="0" presId="urn:microsoft.com/office/officeart/2005/8/layout/vList2"/>
    <dgm:cxn modelId="{C861434F-0C67-4876-A5FB-DAE8BA89E6A7}" type="presOf" srcId="{0B558B04-42E0-4055-9188-AC196A492C52}" destId="{0855AA3D-03E6-4CA8-AC23-FA14077E3259}" srcOrd="0" destOrd="0" presId="urn:microsoft.com/office/officeart/2005/8/layout/vList2"/>
    <dgm:cxn modelId="{02D4C09B-85C7-4D2E-8755-072B13A2137D}" type="presParOf" srcId="{54D253FF-30A3-4F20-9E7F-66423BF66F44}" destId="{148BF6D5-8242-4374-BCD9-08DAC49068EB}" srcOrd="0" destOrd="0" presId="urn:microsoft.com/office/officeart/2005/8/layout/vList2"/>
    <dgm:cxn modelId="{3DBFC983-6E7E-4157-A4B1-2742FB58202C}" type="presParOf" srcId="{54D253FF-30A3-4F20-9E7F-66423BF66F44}" destId="{B905BA58-9BA6-4B5A-B37A-69DBDE190485}" srcOrd="1" destOrd="0" presId="urn:microsoft.com/office/officeart/2005/8/layout/vList2"/>
    <dgm:cxn modelId="{1A7BBE8F-B23B-4F19-AE64-1C0382729B7D}" type="presParOf" srcId="{54D253FF-30A3-4F20-9E7F-66423BF66F44}" destId="{7D683000-CF37-448C-92B2-5F66837487DF}" srcOrd="2" destOrd="0" presId="urn:microsoft.com/office/officeart/2005/8/layout/vList2"/>
    <dgm:cxn modelId="{7F1E09A0-F68C-4317-B644-415189759BFE}" type="presParOf" srcId="{54D253FF-30A3-4F20-9E7F-66423BF66F44}" destId="{0855AA3D-03E6-4CA8-AC23-FA14077E325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9A8F52-41D8-47A9-8F9E-0997E5DB98D9}" type="doc">
      <dgm:prSet loTypeId="urn:microsoft.com/office/officeart/2005/8/layout/h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E2AD75D8-F8F8-4F25-ADC2-22E18B2AB8DD}">
      <dgm:prSet phldrT="[Текст]" custT="1"/>
      <dgm:spPr/>
      <dgm:t>
        <a:bodyPr/>
        <a:lstStyle/>
        <a:p>
          <a:r>
            <a:rPr lang="uk-UA" sz="3200" dirty="0" err="1" smtClean="0"/>
            <a:t>Слабочуюча</a:t>
          </a:r>
          <a:r>
            <a:rPr lang="uk-UA" sz="3200" dirty="0" smtClean="0"/>
            <a:t> дитина</a:t>
          </a:r>
          <a:endParaRPr lang="ru-RU" sz="3200" dirty="0"/>
        </a:p>
      </dgm:t>
    </dgm:pt>
    <dgm:pt modelId="{5F02D4B5-AC1E-4F3D-ADE9-3C7C79E801C6}" type="parTrans" cxnId="{27F123CB-9A8D-41E7-9128-778C027C264E}">
      <dgm:prSet/>
      <dgm:spPr/>
      <dgm:t>
        <a:bodyPr/>
        <a:lstStyle/>
        <a:p>
          <a:endParaRPr lang="ru-RU"/>
        </a:p>
      </dgm:t>
    </dgm:pt>
    <dgm:pt modelId="{D121254A-12DE-4B64-8A4C-A51DA2A08A6E}" type="sibTrans" cxnId="{27F123CB-9A8D-41E7-9128-778C027C264E}">
      <dgm:prSet/>
      <dgm:spPr/>
      <dgm:t>
        <a:bodyPr/>
        <a:lstStyle/>
        <a:p>
          <a:endParaRPr lang="ru-RU"/>
        </a:p>
      </dgm:t>
    </dgm:pt>
    <dgm:pt modelId="{7061C81F-A347-4251-A1E2-C13DB2FC40D5}">
      <dgm:prSet phldrT="[Текст]"/>
      <dgm:spPr/>
      <dgm:t>
        <a:bodyPr/>
        <a:lstStyle/>
        <a:p>
          <a:r>
            <a:rPr lang="uk-UA" dirty="0" smtClean="0"/>
            <a:t>компенсує порушення слуху в основному за рахунок </a:t>
          </a:r>
          <a:r>
            <a:rPr lang="uk-UA" smtClean="0"/>
            <a:t>збереженого слуху.</a:t>
          </a:r>
          <a:endParaRPr lang="ru-RU" dirty="0"/>
        </a:p>
      </dgm:t>
    </dgm:pt>
    <dgm:pt modelId="{9C076772-061A-465D-B022-2A7B3559D717}" type="parTrans" cxnId="{DCDBF36F-442B-4762-B462-9A66663B0738}">
      <dgm:prSet/>
      <dgm:spPr/>
      <dgm:t>
        <a:bodyPr/>
        <a:lstStyle/>
        <a:p>
          <a:endParaRPr lang="ru-RU"/>
        </a:p>
      </dgm:t>
    </dgm:pt>
    <dgm:pt modelId="{67958102-1021-4D55-9130-4FB3D9A8C34B}" type="sibTrans" cxnId="{DCDBF36F-442B-4762-B462-9A66663B0738}">
      <dgm:prSet/>
      <dgm:spPr/>
      <dgm:t>
        <a:bodyPr/>
        <a:lstStyle/>
        <a:p>
          <a:endParaRPr lang="ru-RU"/>
        </a:p>
      </dgm:t>
    </dgm:pt>
    <dgm:pt modelId="{08985731-36FB-4625-BBA1-A1AB4D9B8CD3}">
      <dgm:prSet phldrT="[Текст]" custT="1"/>
      <dgm:spPr/>
      <dgm:t>
        <a:bodyPr/>
        <a:lstStyle/>
        <a:p>
          <a:r>
            <a:rPr lang="uk-UA" sz="3200" dirty="0" smtClean="0"/>
            <a:t>Глуха дитина</a:t>
          </a:r>
          <a:endParaRPr lang="ru-RU" sz="3200" dirty="0"/>
        </a:p>
      </dgm:t>
    </dgm:pt>
    <dgm:pt modelId="{47930ED4-422D-481D-A775-6D01474B95CB}" type="parTrans" cxnId="{24FEE8A6-793C-44EA-A454-E08C59E33BB8}">
      <dgm:prSet/>
      <dgm:spPr/>
      <dgm:t>
        <a:bodyPr/>
        <a:lstStyle/>
        <a:p>
          <a:endParaRPr lang="ru-RU"/>
        </a:p>
      </dgm:t>
    </dgm:pt>
    <dgm:pt modelId="{C33F805D-D14E-4434-A6E0-7320715B8108}" type="sibTrans" cxnId="{24FEE8A6-793C-44EA-A454-E08C59E33BB8}">
      <dgm:prSet/>
      <dgm:spPr/>
      <dgm:t>
        <a:bodyPr/>
        <a:lstStyle/>
        <a:p>
          <a:endParaRPr lang="ru-RU"/>
        </a:p>
      </dgm:t>
    </dgm:pt>
    <dgm:pt modelId="{60A7BFC9-3FC8-42B0-937E-3F6537AA03AA}">
      <dgm:prSet phldrT="[Текст]"/>
      <dgm:spPr/>
      <dgm:t>
        <a:bodyPr/>
        <a:lstStyle/>
        <a:p>
          <a:r>
            <a:rPr lang="uk-UA" dirty="0" smtClean="0"/>
            <a:t>компенсує порушення слуху за рахунок зорового сприймання або </a:t>
          </a:r>
          <a:r>
            <a:rPr lang="uk-UA" dirty="0" err="1" smtClean="0"/>
            <a:t>слухо-зорового</a:t>
          </a:r>
          <a:r>
            <a:rPr lang="uk-UA" dirty="0" smtClean="0"/>
            <a:t> сприймання залежно від ступеня глухоти.</a:t>
          </a:r>
          <a:endParaRPr lang="ru-RU" dirty="0"/>
        </a:p>
      </dgm:t>
    </dgm:pt>
    <dgm:pt modelId="{681D0315-7832-4E82-B3A0-5BE624D4FD3F}" type="parTrans" cxnId="{1D887D07-08F3-4A2F-8FDC-03474BAB4511}">
      <dgm:prSet/>
      <dgm:spPr/>
      <dgm:t>
        <a:bodyPr/>
        <a:lstStyle/>
        <a:p>
          <a:endParaRPr lang="ru-RU"/>
        </a:p>
      </dgm:t>
    </dgm:pt>
    <dgm:pt modelId="{3607D577-2022-456D-955B-006888E7B502}" type="sibTrans" cxnId="{1D887D07-08F3-4A2F-8FDC-03474BAB4511}">
      <dgm:prSet/>
      <dgm:spPr/>
      <dgm:t>
        <a:bodyPr/>
        <a:lstStyle/>
        <a:p>
          <a:endParaRPr lang="ru-RU"/>
        </a:p>
      </dgm:t>
    </dgm:pt>
    <dgm:pt modelId="{806F02C2-A96C-4E0D-859A-4250DB870B12}" type="pres">
      <dgm:prSet presAssocID="{A29A8F52-41D8-47A9-8F9E-0997E5DB98D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821BA0D-0559-4E43-9822-4DC78BEF9261}" type="pres">
      <dgm:prSet presAssocID="{E2AD75D8-F8F8-4F25-ADC2-22E18B2AB8DD}" presName="composite" presStyleCnt="0"/>
      <dgm:spPr/>
    </dgm:pt>
    <dgm:pt modelId="{C30464C7-890F-4028-8E62-70E4CE1C5575}" type="pres">
      <dgm:prSet presAssocID="{E2AD75D8-F8F8-4F25-ADC2-22E18B2AB8DD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4545F6-A754-4B1C-A0DC-2694BD905C3A}" type="pres">
      <dgm:prSet presAssocID="{E2AD75D8-F8F8-4F25-ADC2-22E18B2AB8DD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EF3A82-28A7-4EBD-97AF-D046053EA560}" type="pres">
      <dgm:prSet presAssocID="{D121254A-12DE-4B64-8A4C-A51DA2A08A6E}" presName="space" presStyleCnt="0"/>
      <dgm:spPr/>
    </dgm:pt>
    <dgm:pt modelId="{78598FF1-D337-4813-BDD2-1945F6FDC611}" type="pres">
      <dgm:prSet presAssocID="{08985731-36FB-4625-BBA1-A1AB4D9B8CD3}" presName="composite" presStyleCnt="0"/>
      <dgm:spPr/>
    </dgm:pt>
    <dgm:pt modelId="{BB36939E-4326-44F9-92DA-86F89CB720E2}" type="pres">
      <dgm:prSet presAssocID="{08985731-36FB-4625-BBA1-A1AB4D9B8CD3}" presName="parTx" presStyleLbl="alignNode1" presStyleIdx="1" presStyleCnt="2" custLinFactNeighborX="1392" custLinFactNeighborY="-37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D45FAF-CC95-4869-AB0C-8201A48EA80F}" type="pres">
      <dgm:prSet presAssocID="{08985731-36FB-4625-BBA1-A1AB4D9B8CD3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0850EB-06AF-47E7-9DE1-E5A98CABF90A}" type="presOf" srcId="{E2AD75D8-F8F8-4F25-ADC2-22E18B2AB8DD}" destId="{C30464C7-890F-4028-8E62-70E4CE1C5575}" srcOrd="0" destOrd="0" presId="urn:microsoft.com/office/officeart/2005/8/layout/hList1"/>
    <dgm:cxn modelId="{F76A2F85-9C05-46BA-8A57-C7377833C08B}" type="presOf" srcId="{08985731-36FB-4625-BBA1-A1AB4D9B8CD3}" destId="{BB36939E-4326-44F9-92DA-86F89CB720E2}" srcOrd="0" destOrd="0" presId="urn:microsoft.com/office/officeart/2005/8/layout/hList1"/>
    <dgm:cxn modelId="{DCDBF36F-442B-4762-B462-9A66663B0738}" srcId="{E2AD75D8-F8F8-4F25-ADC2-22E18B2AB8DD}" destId="{7061C81F-A347-4251-A1E2-C13DB2FC40D5}" srcOrd="0" destOrd="0" parTransId="{9C076772-061A-465D-B022-2A7B3559D717}" sibTransId="{67958102-1021-4D55-9130-4FB3D9A8C34B}"/>
    <dgm:cxn modelId="{24FEE8A6-793C-44EA-A454-E08C59E33BB8}" srcId="{A29A8F52-41D8-47A9-8F9E-0997E5DB98D9}" destId="{08985731-36FB-4625-BBA1-A1AB4D9B8CD3}" srcOrd="1" destOrd="0" parTransId="{47930ED4-422D-481D-A775-6D01474B95CB}" sibTransId="{C33F805D-D14E-4434-A6E0-7320715B8108}"/>
    <dgm:cxn modelId="{27F123CB-9A8D-41E7-9128-778C027C264E}" srcId="{A29A8F52-41D8-47A9-8F9E-0997E5DB98D9}" destId="{E2AD75D8-F8F8-4F25-ADC2-22E18B2AB8DD}" srcOrd="0" destOrd="0" parTransId="{5F02D4B5-AC1E-4F3D-ADE9-3C7C79E801C6}" sibTransId="{D121254A-12DE-4B64-8A4C-A51DA2A08A6E}"/>
    <dgm:cxn modelId="{C8A49419-80C7-4705-84C1-DA610DC17880}" type="presOf" srcId="{A29A8F52-41D8-47A9-8F9E-0997E5DB98D9}" destId="{806F02C2-A96C-4E0D-859A-4250DB870B12}" srcOrd="0" destOrd="0" presId="urn:microsoft.com/office/officeart/2005/8/layout/hList1"/>
    <dgm:cxn modelId="{3A474322-F61C-40B4-AD97-46B2254C85CB}" type="presOf" srcId="{60A7BFC9-3FC8-42B0-937E-3F6537AA03AA}" destId="{9DD45FAF-CC95-4869-AB0C-8201A48EA80F}" srcOrd="0" destOrd="0" presId="urn:microsoft.com/office/officeart/2005/8/layout/hList1"/>
    <dgm:cxn modelId="{1D887D07-08F3-4A2F-8FDC-03474BAB4511}" srcId="{08985731-36FB-4625-BBA1-A1AB4D9B8CD3}" destId="{60A7BFC9-3FC8-42B0-937E-3F6537AA03AA}" srcOrd="0" destOrd="0" parTransId="{681D0315-7832-4E82-B3A0-5BE624D4FD3F}" sibTransId="{3607D577-2022-456D-955B-006888E7B502}"/>
    <dgm:cxn modelId="{E49A5EB3-861A-4A49-B9A1-7684E164ABC5}" type="presOf" srcId="{7061C81F-A347-4251-A1E2-C13DB2FC40D5}" destId="{8C4545F6-A754-4B1C-A0DC-2694BD905C3A}" srcOrd="0" destOrd="0" presId="urn:microsoft.com/office/officeart/2005/8/layout/hList1"/>
    <dgm:cxn modelId="{B721EC5A-E04A-4103-BA33-EEC82290218A}" type="presParOf" srcId="{806F02C2-A96C-4E0D-859A-4250DB870B12}" destId="{3821BA0D-0559-4E43-9822-4DC78BEF9261}" srcOrd="0" destOrd="0" presId="urn:microsoft.com/office/officeart/2005/8/layout/hList1"/>
    <dgm:cxn modelId="{06BA99D1-9ED5-49EB-B2C0-326F0E93669B}" type="presParOf" srcId="{3821BA0D-0559-4E43-9822-4DC78BEF9261}" destId="{C30464C7-890F-4028-8E62-70E4CE1C5575}" srcOrd="0" destOrd="0" presId="urn:microsoft.com/office/officeart/2005/8/layout/hList1"/>
    <dgm:cxn modelId="{A17C1795-841B-4594-BF88-4A81B544D708}" type="presParOf" srcId="{3821BA0D-0559-4E43-9822-4DC78BEF9261}" destId="{8C4545F6-A754-4B1C-A0DC-2694BD905C3A}" srcOrd="1" destOrd="0" presId="urn:microsoft.com/office/officeart/2005/8/layout/hList1"/>
    <dgm:cxn modelId="{BDBC767F-5D59-4212-B0BC-32238A003045}" type="presParOf" srcId="{806F02C2-A96C-4E0D-859A-4250DB870B12}" destId="{ABEF3A82-28A7-4EBD-97AF-D046053EA560}" srcOrd="1" destOrd="0" presId="urn:microsoft.com/office/officeart/2005/8/layout/hList1"/>
    <dgm:cxn modelId="{98C543EA-D698-45C8-B90F-B5A3E3A1C39A}" type="presParOf" srcId="{806F02C2-A96C-4E0D-859A-4250DB870B12}" destId="{78598FF1-D337-4813-BDD2-1945F6FDC611}" srcOrd="2" destOrd="0" presId="urn:microsoft.com/office/officeart/2005/8/layout/hList1"/>
    <dgm:cxn modelId="{6C5C28CE-A12F-4C3A-A7BE-32F7BD02612E}" type="presParOf" srcId="{78598FF1-D337-4813-BDD2-1945F6FDC611}" destId="{BB36939E-4326-44F9-92DA-86F89CB720E2}" srcOrd="0" destOrd="0" presId="urn:microsoft.com/office/officeart/2005/8/layout/hList1"/>
    <dgm:cxn modelId="{69360E41-B4CB-4B84-847A-A5F27405C82A}" type="presParOf" srcId="{78598FF1-D337-4813-BDD2-1945F6FDC611}" destId="{9DD45FAF-CC95-4869-AB0C-8201A48EA80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4E54A2-56C1-43FF-8A91-A38D7AC7562E}" type="doc">
      <dgm:prSet loTypeId="urn:microsoft.com/office/officeart/2005/8/layout/chevron2" loCatId="list" qsTypeId="urn:microsoft.com/office/officeart/2005/8/quickstyle/simple4" qsCatId="simple" csTypeId="urn:microsoft.com/office/officeart/2005/8/colors/accent6_5" csCatId="accent6" phldr="1"/>
      <dgm:spPr/>
      <dgm:t>
        <a:bodyPr/>
        <a:lstStyle/>
        <a:p>
          <a:endParaRPr lang="ru-RU"/>
        </a:p>
      </dgm:t>
    </dgm:pt>
    <dgm:pt modelId="{552F9CE4-8766-4765-B453-35C15C9E68BC}">
      <dgm:prSet phldrT="[Текст]"/>
      <dgm:spPr/>
      <dgm:t>
        <a:bodyPr/>
        <a:lstStyle/>
        <a:p>
          <a:r>
            <a:rPr lang="uk-UA" dirty="0" smtClean="0"/>
            <a:t>1</a:t>
          </a:r>
          <a:endParaRPr lang="ru-RU" dirty="0"/>
        </a:p>
      </dgm:t>
    </dgm:pt>
    <dgm:pt modelId="{43F5C182-34F0-4DAF-BF15-10A304FA0183}" type="parTrans" cxnId="{AFF32FB4-FCEE-4719-A703-B24B62F8DAFB}">
      <dgm:prSet/>
      <dgm:spPr/>
      <dgm:t>
        <a:bodyPr/>
        <a:lstStyle/>
        <a:p>
          <a:endParaRPr lang="ru-RU"/>
        </a:p>
      </dgm:t>
    </dgm:pt>
    <dgm:pt modelId="{2350AAED-1A42-4528-98DA-B75BA3D1BCDB}" type="sibTrans" cxnId="{AFF32FB4-FCEE-4719-A703-B24B62F8DAFB}">
      <dgm:prSet/>
      <dgm:spPr/>
      <dgm:t>
        <a:bodyPr/>
        <a:lstStyle/>
        <a:p>
          <a:endParaRPr lang="ru-RU"/>
        </a:p>
      </dgm:t>
    </dgm:pt>
    <dgm:pt modelId="{6AEB6FE9-0C5B-48AF-8B2F-E7EB3D5F99BF}">
      <dgm:prSet phldrT="[Текст]"/>
      <dgm:spPr/>
      <dgm:t>
        <a:bodyPr/>
        <a:lstStyle/>
        <a:p>
          <a:r>
            <a:rPr lang="uk-UA" dirty="0" smtClean="0"/>
            <a:t>Ступінь ураження слухової функції.</a:t>
          </a:r>
          <a:endParaRPr lang="ru-RU" dirty="0"/>
        </a:p>
      </dgm:t>
    </dgm:pt>
    <dgm:pt modelId="{AA7707CD-055D-4FA3-8DDA-5CCBF6F8D0D1}" type="parTrans" cxnId="{2ED167EA-0FD5-4CCD-B86D-19896EC4CB9F}">
      <dgm:prSet/>
      <dgm:spPr/>
      <dgm:t>
        <a:bodyPr/>
        <a:lstStyle/>
        <a:p>
          <a:endParaRPr lang="ru-RU"/>
        </a:p>
      </dgm:t>
    </dgm:pt>
    <dgm:pt modelId="{0B336F55-5F87-4865-80E8-9D48DC3F00B9}" type="sibTrans" cxnId="{2ED167EA-0FD5-4CCD-B86D-19896EC4CB9F}">
      <dgm:prSet/>
      <dgm:spPr/>
      <dgm:t>
        <a:bodyPr/>
        <a:lstStyle/>
        <a:p>
          <a:endParaRPr lang="ru-RU"/>
        </a:p>
      </dgm:t>
    </dgm:pt>
    <dgm:pt modelId="{8F4B25CA-61E3-49DE-8CE9-EDE70211767E}">
      <dgm:prSet phldrT="[Текст]"/>
      <dgm:spPr/>
      <dgm:t>
        <a:bodyPr/>
        <a:lstStyle/>
        <a:p>
          <a:r>
            <a:rPr lang="uk-UA" dirty="0" smtClean="0"/>
            <a:t>2</a:t>
          </a:r>
          <a:endParaRPr lang="ru-RU" dirty="0"/>
        </a:p>
      </dgm:t>
    </dgm:pt>
    <dgm:pt modelId="{1B855C2C-3AF8-4590-9318-26A9D5D62027}" type="parTrans" cxnId="{3EE3A0D5-507E-4270-A8A2-75DDE8D31714}">
      <dgm:prSet/>
      <dgm:spPr/>
      <dgm:t>
        <a:bodyPr/>
        <a:lstStyle/>
        <a:p>
          <a:endParaRPr lang="ru-RU"/>
        </a:p>
      </dgm:t>
    </dgm:pt>
    <dgm:pt modelId="{3F15434F-BFBE-4AC3-BFBF-69A7CE9248FA}" type="sibTrans" cxnId="{3EE3A0D5-507E-4270-A8A2-75DDE8D31714}">
      <dgm:prSet/>
      <dgm:spPr/>
      <dgm:t>
        <a:bodyPr/>
        <a:lstStyle/>
        <a:p>
          <a:endParaRPr lang="ru-RU"/>
        </a:p>
      </dgm:t>
    </dgm:pt>
    <dgm:pt modelId="{7EB1BD60-A951-48BD-AC4D-182AC3BD1167}">
      <dgm:prSet phldrT="[Текст]"/>
      <dgm:spPr/>
      <dgm:t>
        <a:bodyPr/>
        <a:lstStyle/>
        <a:p>
          <a:r>
            <a:rPr lang="uk-UA" dirty="0" smtClean="0"/>
            <a:t> Рівень розвитку мовлення при даному ступені ураження слухової функції.</a:t>
          </a:r>
          <a:endParaRPr lang="ru-RU" dirty="0"/>
        </a:p>
      </dgm:t>
    </dgm:pt>
    <dgm:pt modelId="{B16E3FBF-5776-42B1-B55D-2D1E138BA1C3}" type="parTrans" cxnId="{DC6D7A95-84A5-4AF7-A9BF-6DEC9A525D93}">
      <dgm:prSet/>
      <dgm:spPr/>
      <dgm:t>
        <a:bodyPr/>
        <a:lstStyle/>
        <a:p>
          <a:endParaRPr lang="ru-RU"/>
        </a:p>
      </dgm:t>
    </dgm:pt>
    <dgm:pt modelId="{8B068288-9F18-4120-A3F8-C64414887056}" type="sibTrans" cxnId="{DC6D7A95-84A5-4AF7-A9BF-6DEC9A525D93}">
      <dgm:prSet/>
      <dgm:spPr/>
      <dgm:t>
        <a:bodyPr/>
        <a:lstStyle/>
        <a:p>
          <a:endParaRPr lang="ru-RU"/>
        </a:p>
      </dgm:t>
    </dgm:pt>
    <dgm:pt modelId="{6B6BCE9B-7702-4D8A-8B84-EE12EC1767AA}">
      <dgm:prSet phldrT="[Текст]"/>
      <dgm:spPr/>
      <dgm:t>
        <a:bodyPr/>
        <a:lstStyle/>
        <a:p>
          <a:r>
            <a:rPr lang="uk-UA" dirty="0" smtClean="0"/>
            <a:t>3</a:t>
          </a:r>
          <a:endParaRPr lang="ru-RU" dirty="0"/>
        </a:p>
      </dgm:t>
    </dgm:pt>
    <dgm:pt modelId="{95C12722-1625-44A1-B247-AC16A780F007}" type="parTrans" cxnId="{86EE6674-2EC9-412E-8081-B878EF3F05B5}">
      <dgm:prSet/>
      <dgm:spPr/>
      <dgm:t>
        <a:bodyPr/>
        <a:lstStyle/>
        <a:p>
          <a:endParaRPr lang="ru-RU"/>
        </a:p>
      </dgm:t>
    </dgm:pt>
    <dgm:pt modelId="{5703BEB4-E021-442F-A1EE-AB17204A366F}" type="sibTrans" cxnId="{86EE6674-2EC9-412E-8081-B878EF3F05B5}">
      <dgm:prSet/>
      <dgm:spPr/>
      <dgm:t>
        <a:bodyPr/>
        <a:lstStyle/>
        <a:p>
          <a:endParaRPr lang="ru-RU"/>
        </a:p>
      </dgm:t>
    </dgm:pt>
    <dgm:pt modelId="{F210ECA2-453F-4441-8206-B1F99938244B}">
      <dgm:prSet phldrT="[Текст]"/>
      <dgm:spPr/>
      <dgm:t>
        <a:bodyPr/>
        <a:lstStyle/>
        <a:p>
          <a:r>
            <a:rPr lang="uk-UA" dirty="0" smtClean="0"/>
            <a:t>Час виникнення порушення слуху.</a:t>
          </a:r>
          <a:endParaRPr lang="ru-RU" dirty="0"/>
        </a:p>
      </dgm:t>
    </dgm:pt>
    <dgm:pt modelId="{7F2DF196-E045-442E-8A39-B266CF0915EF}" type="parTrans" cxnId="{0160795E-5F7D-446F-A6D2-7DB5DA1482DF}">
      <dgm:prSet/>
      <dgm:spPr/>
      <dgm:t>
        <a:bodyPr/>
        <a:lstStyle/>
        <a:p>
          <a:endParaRPr lang="ru-RU"/>
        </a:p>
      </dgm:t>
    </dgm:pt>
    <dgm:pt modelId="{B08D9BAF-6BC1-4F85-B891-B2650E8B133F}" type="sibTrans" cxnId="{0160795E-5F7D-446F-A6D2-7DB5DA1482DF}">
      <dgm:prSet/>
      <dgm:spPr/>
      <dgm:t>
        <a:bodyPr/>
        <a:lstStyle/>
        <a:p>
          <a:endParaRPr lang="ru-RU"/>
        </a:p>
      </dgm:t>
    </dgm:pt>
    <dgm:pt modelId="{B0669377-8BB4-4955-9756-FC2F4F781E68}" type="pres">
      <dgm:prSet presAssocID="{0E4E54A2-56C1-43FF-8A91-A38D7AC7562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7877432-B245-4BCB-8C58-CFB6F7798716}" type="pres">
      <dgm:prSet presAssocID="{552F9CE4-8766-4765-B453-35C15C9E68BC}" presName="composite" presStyleCnt="0"/>
      <dgm:spPr/>
    </dgm:pt>
    <dgm:pt modelId="{42A1DF25-59CB-46F2-BCD8-1D425873642C}" type="pres">
      <dgm:prSet presAssocID="{552F9CE4-8766-4765-B453-35C15C9E68BC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8BDE9A-DC51-489F-8D48-C16A17392417}" type="pres">
      <dgm:prSet presAssocID="{552F9CE4-8766-4765-B453-35C15C9E68BC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D427D4-FDEE-42BE-9AD6-CE440365D2A0}" type="pres">
      <dgm:prSet presAssocID="{2350AAED-1A42-4528-98DA-B75BA3D1BCDB}" presName="sp" presStyleCnt="0"/>
      <dgm:spPr/>
    </dgm:pt>
    <dgm:pt modelId="{E8078B07-8070-4CCB-B092-8956618D8EDF}" type="pres">
      <dgm:prSet presAssocID="{8F4B25CA-61E3-49DE-8CE9-EDE70211767E}" presName="composite" presStyleCnt="0"/>
      <dgm:spPr/>
    </dgm:pt>
    <dgm:pt modelId="{2F0F7502-5C96-45DA-90AF-E1FCAD2BF473}" type="pres">
      <dgm:prSet presAssocID="{8F4B25CA-61E3-49DE-8CE9-EDE70211767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B32AD3-9AFB-47B3-A606-AA5D8FCFDB9F}" type="pres">
      <dgm:prSet presAssocID="{8F4B25CA-61E3-49DE-8CE9-EDE70211767E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152194-7689-4779-A021-05618603B890}" type="pres">
      <dgm:prSet presAssocID="{3F15434F-BFBE-4AC3-BFBF-69A7CE9248FA}" presName="sp" presStyleCnt="0"/>
      <dgm:spPr/>
    </dgm:pt>
    <dgm:pt modelId="{7AC0EC1A-4D85-4DBA-BE03-4277B7F15886}" type="pres">
      <dgm:prSet presAssocID="{6B6BCE9B-7702-4D8A-8B84-EE12EC1767AA}" presName="composite" presStyleCnt="0"/>
      <dgm:spPr/>
    </dgm:pt>
    <dgm:pt modelId="{794BFCEF-1C7E-4233-8DD7-6493BE84600C}" type="pres">
      <dgm:prSet presAssocID="{6B6BCE9B-7702-4D8A-8B84-EE12EC1767A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98D015-CF17-406D-8E15-467F18704D37}" type="pres">
      <dgm:prSet presAssocID="{6B6BCE9B-7702-4D8A-8B84-EE12EC1767AA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B8CBF51-3F24-4D02-9512-BE80606DA8EC}" type="presOf" srcId="{F210ECA2-453F-4441-8206-B1F99938244B}" destId="{6698D015-CF17-406D-8E15-467F18704D37}" srcOrd="0" destOrd="0" presId="urn:microsoft.com/office/officeart/2005/8/layout/chevron2"/>
    <dgm:cxn modelId="{DC6D7A95-84A5-4AF7-A9BF-6DEC9A525D93}" srcId="{8F4B25CA-61E3-49DE-8CE9-EDE70211767E}" destId="{7EB1BD60-A951-48BD-AC4D-182AC3BD1167}" srcOrd="0" destOrd="0" parTransId="{B16E3FBF-5776-42B1-B55D-2D1E138BA1C3}" sibTransId="{8B068288-9F18-4120-A3F8-C64414887056}"/>
    <dgm:cxn modelId="{3128803B-7E88-4691-B012-5A683168A99E}" type="presOf" srcId="{6AEB6FE9-0C5B-48AF-8B2F-E7EB3D5F99BF}" destId="{E88BDE9A-DC51-489F-8D48-C16A17392417}" srcOrd="0" destOrd="0" presId="urn:microsoft.com/office/officeart/2005/8/layout/chevron2"/>
    <dgm:cxn modelId="{AFF32FB4-FCEE-4719-A703-B24B62F8DAFB}" srcId="{0E4E54A2-56C1-43FF-8A91-A38D7AC7562E}" destId="{552F9CE4-8766-4765-B453-35C15C9E68BC}" srcOrd="0" destOrd="0" parTransId="{43F5C182-34F0-4DAF-BF15-10A304FA0183}" sibTransId="{2350AAED-1A42-4528-98DA-B75BA3D1BCDB}"/>
    <dgm:cxn modelId="{3EE3A0D5-507E-4270-A8A2-75DDE8D31714}" srcId="{0E4E54A2-56C1-43FF-8A91-A38D7AC7562E}" destId="{8F4B25CA-61E3-49DE-8CE9-EDE70211767E}" srcOrd="1" destOrd="0" parTransId="{1B855C2C-3AF8-4590-9318-26A9D5D62027}" sibTransId="{3F15434F-BFBE-4AC3-BFBF-69A7CE9248FA}"/>
    <dgm:cxn modelId="{86EE6674-2EC9-412E-8081-B878EF3F05B5}" srcId="{0E4E54A2-56C1-43FF-8A91-A38D7AC7562E}" destId="{6B6BCE9B-7702-4D8A-8B84-EE12EC1767AA}" srcOrd="2" destOrd="0" parTransId="{95C12722-1625-44A1-B247-AC16A780F007}" sibTransId="{5703BEB4-E021-442F-A1EE-AB17204A366F}"/>
    <dgm:cxn modelId="{E35FB6DB-AA6B-49CC-9CAF-D9186238E0B7}" type="presOf" srcId="{552F9CE4-8766-4765-B453-35C15C9E68BC}" destId="{42A1DF25-59CB-46F2-BCD8-1D425873642C}" srcOrd="0" destOrd="0" presId="urn:microsoft.com/office/officeart/2005/8/layout/chevron2"/>
    <dgm:cxn modelId="{0160795E-5F7D-446F-A6D2-7DB5DA1482DF}" srcId="{6B6BCE9B-7702-4D8A-8B84-EE12EC1767AA}" destId="{F210ECA2-453F-4441-8206-B1F99938244B}" srcOrd="0" destOrd="0" parTransId="{7F2DF196-E045-442E-8A39-B266CF0915EF}" sibTransId="{B08D9BAF-6BC1-4F85-B891-B2650E8B133F}"/>
    <dgm:cxn modelId="{B5904600-619E-45E3-A6BC-E8D3524E6A32}" type="presOf" srcId="{0E4E54A2-56C1-43FF-8A91-A38D7AC7562E}" destId="{B0669377-8BB4-4955-9756-FC2F4F781E68}" srcOrd="0" destOrd="0" presId="urn:microsoft.com/office/officeart/2005/8/layout/chevron2"/>
    <dgm:cxn modelId="{2ED167EA-0FD5-4CCD-B86D-19896EC4CB9F}" srcId="{552F9CE4-8766-4765-B453-35C15C9E68BC}" destId="{6AEB6FE9-0C5B-48AF-8B2F-E7EB3D5F99BF}" srcOrd="0" destOrd="0" parTransId="{AA7707CD-055D-4FA3-8DDA-5CCBF6F8D0D1}" sibTransId="{0B336F55-5F87-4865-80E8-9D48DC3F00B9}"/>
    <dgm:cxn modelId="{72F7164F-CEAD-4E64-B490-65941162C5A2}" type="presOf" srcId="{8F4B25CA-61E3-49DE-8CE9-EDE70211767E}" destId="{2F0F7502-5C96-45DA-90AF-E1FCAD2BF473}" srcOrd="0" destOrd="0" presId="urn:microsoft.com/office/officeart/2005/8/layout/chevron2"/>
    <dgm:cxn modelId="{97B9DC53-DAA4-4CE3-A4F2-031629B83E26}" type="presOf" srcId="{6B6BCE9B-7702-4D8A-8B84-EE12EC1767AA}" destId="{794BFCEF-1C7E-4233-8DD7-6493BE84600C}" srcOrd="0" destOrd="0" presId="urn:microsoft.com/office/officeart/2005/8/layout/chevron2"/>
    <dgm:cxn modelId="{B33EF7A7-CC54-4B8F-9EB6-7774F5A4EB1E}" type="presOf" srcId="{7EB1BD60-A951-48BD-AC4D-182AC3BD1167}" destId="{4BB32AD3-9AFB-47B3-A606-AA5D8FCFDB9F}" srcOrd="0" destOrd="0" presId="urn:microsoft.com/office/officeart/2005/8/layout/chevron2"/>
    <dgm:cxn modelId="{FE2BA488-A86A-4160-AAE4-7F87C9E63A48}" type="presParOf" srcId="{B0669377-8BB4-4955-9756-FC2F4F781E68}" destId="{37877432-B245-4BCB-8C58-CFB6F7798716}" srcOrd="0" destOrd="0" presId="urn:microsoft.com/office/officeart/2005/8/layout/chevron2"/>
    <dgm:cxn modelId="{CD807D9D-1A91-4B32-A602-99ACC78D56A1}" type="presParOf" srcId="{37877432-B245-4BCB-8C58-CFB6F7798716}" destId="{42A1DF25-59CB-46F2-BCD8-1D425873642C}" srcOrd="0" destOrd="0" presId="urn:microsoft.com/office/officeart/2005/8/layout/chevron2"/>
    <dgm:cxn modelId="{F0A791A5-D0E4-4C4A-A15C-542FED034BDC}" type="presParOf" srcId="{37877432-B245-4BCB-8C58-CFB6F7798716}" destId="{E88BDE9A-DC51-489F-8D48-C16A17392417}" srcOrd="1" destOrd="0" presId="urn:microsoft.com/office/officeart/2005/8/layout/chevron2"/>
    <dgm:cxn modelId="{CE25016E-2AC0-4B66-9CF9-E896C2E03559}" type="presParOf" srcId="{B0669377-8BB4-4955-9756-FC2F4F781E68}" destId="{DFD427D4-FDEE-42BE-9AD6-CE440365D2A0}" srcOrd="1" destOrd="0" presId="urn:microsoft.com/office/officeart/2005/8/layout/chevron2"/>
    <dgm:cxn modelId="{749F5A74-CF81-4FF3-A19E-B2385A2EB64D}" type="presParOf" srcId="{B0669377-8BB4-4955-9756-FC2F4F781E68}" destId="{E8078B07-8070-4CCB-B092-8956618D8EDF}" srcOrd="2" destOrd="0" presId="urn:microsoft.com/office/officeart/2005/8/layout/chevron2"/>
    <dgm:cxn modelId="{571C8651-D9BD-4BFD-9E50-5C630D6A8353}" type="presParOf" srcId="{E8078B07-8070-4CCB-B092-8956618D8EDF}" destId="{2F0F7502-5C96-45DA-90AF-E1FCAD2BF473}" srcOrd="0" destOrd="0" presId="urn:microsoft.com/office/officeart/2005/8/layout/chevron2"/>
    <dgm:cxn modelId="{ADDB4AF6-3F2B-4084-B840-ADF14940F15E}" type="presParOf" srcId="{E8078B07-8070-4CCB-B092-8956618D8EDF}" destId="{4BB32AD3-9AFB-47B3-A606-AA5D8FCFDB9F}" srcOrd="1" destOrd="0" presId="urn:microsoft.com/office/officeart/2005/8/layout/chevron2"/>
    <dgm:cxn modelId="{1717691F-05B3-4707-8A7D-12CA3AF4F531}" type="presParOf" srcId="{B0669377-8BB4-4955-9756-FC2F4F781E68}" destId="{56152194-7689-4779-A021-05618603B890}" srcOrd="3" destOrd="0" presId="urn:microsoft.com/office/officeart/2005/8/layout/chevron2"/>
    <dgm:cxn modelId="{21529E2D-6747-4560-9380-3F3D6259DEF7}" type="presParOf" srcId="{B0669377-8BB4-4955-9756-FC2F4F781E68}" destId="{7AC0EC1A-4D85-4DBA-BE03-4277B7F15886}" srcOrd="4" destOrd="0" presId="urn:microsoft.com/office/officeart/2005/8/layout/chevron2"/>
    <dgm:cxn modelId="{30A45CF4-E0AD-4CF7-92E1-276772237A42}" type="presParOf" srcId="{7AC0EC1A-4D85-4DBA-BE03-4277B7F15886}" destId="{794BFCEF-1C7E-4233-8DD7-6493BE84600C}" srcOrd="0" destOrd="0" presId="urn:microsoft.com/office/officeart/2005/8/layout/chevron2"/>
    <dgm:cxn modelId="{70109544-E11F-4C2D-8384-3B20E184850B}" type="presParOf" srcId="{7AC0EC1A-4D85-4DBA-BE03-4277B7F15886}" destId="{6698D015-CF17-406D-8E15-467F18704D3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018F05A-9091-4E83-B66D-FFA642AA0A01}" type="doc">
      <dgm:prSet loTypeId="urn:microsoft.com/office/officeart/2005/8/layout/vList3#1" loCatId="list" qsTypeId="urn:microsoft.com/office/officeart/2005/8/quickstyle/simple1" qsCatId="simple" csTypeId="urn:microsoft.com/office/officeart/2005/8/colors/accent0_3" csCatId="mainScheme" phldr="1"/>
      <dgm:spPr/>
    </dgm:pt>
    <dgm:pt modelId="{73494FF7-EC9B-4EB4-82ED-D907AE798911}">
      <dgm:prSet phldrT="[Текст]" custT="1"/>
      <dgm:spPr/>
      <dgm:t>
        <a:bodyPr/>
        <a:lstStyle/>
        <a:p>
          <a:pPr algn="ctr"/>
          <a:endParaRPr lang="uk-UA" sz="1400" dirty="0" smtClean="0"/>
        </a:p>
        <a:p>
          <a:pPr algn="ctr"/>
          <a:r>
            <a:rPr lang="uk-UA" sz="2500" dirty="0" smtClean="0"/>
            <a:t>1. Глухі (</a:t>
          </a:r>
          <a:r>
            <a:rPr lang="uk-UA" sz="2500" dirty="0" err="1" smtClean="0"/>
            <a:t>ранооглухі</a:t>
          </a:r>
          <a:r>
            <a:rPr lang="uk-UA" sz="2500" dirty="0" smtClean="0"/>
            <a:t>) діти, що втратили слух до початку мовленнєвого </a:t>
          </a:r>
          <a:r>
            <a:rPr lang="uk-UA" sz="2500" dirty="0" err="1" smtClean="0"/>
            <a:t>розвиткуабо</a:t>
          </a:r>
          <a:r>
            <a:rPr lang="uk-UA" sz="2500" dirty="0" smtClean="0"/>
            <a:t> на його ранніх етапах розвитку;</a:t>
          </a:r>
          <a:endParaRPr lang="ru-RU" sz="2500" dirty="0"/>
        </a:p>
      </dgm:t>
    </dgm:pt>
    <dgm:pt modelId="{04FD7522-4202-42D0-ACFE-E7F82C0D295D}" type="parTrans" cxnId="{8FE3CD52-5A56-40F2-91BA-EAD62DD7E89C}">
      <dgm:prSet/>
      <dgm:spPr/>
      <dgm:t>
        <a:bodyPr/>
        <a:lstStyle/>
        <a:p>
          <a:endParaRPr lang="ru-RU"/>
        </a:p>
      </dgm:t>
    </dgm:pt>
    <dgm:pt modelId="{A3B52E70-BEAA-4D8A-BA0C-3C83CC693AA4}" type="sibTrans" cxnId="{8FE3CD52-5A56-40F2-91BA-EAD62DD7E89C}">
      <dgm:prSet/>
      <dgm:spPr/>
      <dgm:t>
        <a:bodyPr/>
        <a:lstStyle/>
        <a:p>
          <a:endParaRPr lang="ru-RU"/>
        </a:p>
      </dgm:t>
    </dgm:pt>
    <dgm:pt modelId="{C97C1511-7CD0-49FB-A129-9593E11A1FAE}">
      <dgm:prSet phldrT="[Текст]"/>
      <dgm:spPr/>
      <dgm:t>
        <a:bodyPr/>
        <a:lstStyle/>
        <a:p>
          <a:r>
            <a:rPr lang="uk-UA" dirty="0" smtClean="0"/>
            <a:t>3. </a:t>
          </a:r>
          <a:r>
            <a:rPr lang="uk-UA" dirty="0" err="1" smtClean="0"/>
            <a:t>Слабочуючі</a:t>
          </a:r>
          <a:r>
            <a:rPr lang="uk-UA" dirty="0" smtClean="0"/>
            <a:t> (туговухі) діти з частковою втратою слуху.</a:t>
          </a:r>
          <a:endParaRPr lang="ru-RU" dirty="0"/>
        </a:p>
      </dgm:t>
    </dgm:pt>
    <dgm:pt modelId="{4C06B055-0BFB-4C3E-A74A-B6E31F192A51}" type="parTrans" cxnId="{56F5168D-0340-49F9-92A5-26193AA2BE1C}">
      <dgm:prSet/>
      <dgm:spPr/>
      <dgm:t>
        <a:bodyPr/>
        <a:lstStyle/>
        <a:p>
          <a:endParaRPr lang="ru-RU"/>
        </a:p>
      </dgm:t>
    </dgm:pt>
    <dgm:pt modelId="{C550A5B9-81EA-41C5-9C80-39901E4B47FC}" type="sibTrans" cxnId="{56F5168D-0340-49F9-92A5-26193AA2BE1C}">
      <dgm:prSet/>
      <dgm:spPr/>
      <dgm:t>
        <a:bodyPr/>
        <a:lstStyle/>
        <a:p>
          <a:endParaRPr lang="ru-RU"/>
        </a:p>
      </dgm:t>
    </dgm:pt>
    <dgm:pt modelId="{4700A660-6881-41E0-A84D-4A99D02A35A3}">
      <dgm:prSet/>
      <dgm:spPr/>
      <dgm:t>
        <a:bodyPr/>
        <a:lstStyle/>
        <a:p>
          <a:r>
            <a:rPr lang="uk-UA" dirty="0" smtClean="0"/>
            <a:t>2. </a:t>
          </a:r>
          <a:r>
            <a:rPr lang="uk-UA" dirty="0" err="1" smtClean="0"/>
            <a:t>Пізньооглухі</a:t>
          </a:r>
          <a:r>
            <a:rPr lang="uk-UA" dirty="0" smtClean="0"/>
            <a:t> діти, які втратили слух, в тому віці, коли мовлення вже було сформовано;</a:t>
          </a:r>
          <a:endParaRPr lang="ru-RU" dirty="0"/>
        </a:p>
      </dgm:t>
    </dgm:pt>
    <dgm:pt modelId="{EFAE1CCE-579B-4807-A91C-9E2FF468C246}" type="parTrans" cxnId="{8243DEDC-C19E-421F-B1AC-8686887172F7}">
      <dgm:prSet/>
      <dgm:spPr/>
      <dgm:t>
        <a:bodyPr/>
        <a:lstStyle/>
        <a:p>
          <a:endParaRPr lang="ru-RU"/>
        </a:p>
      </dgm:t>
    </dgm:pt>
    <dgm:pt modelId="{739E1DE9-BD66-4A3C-AF3C-E19EC3A70F21}" type="sibTrans" cxnId="{8243DEDC-C19E-421F-B1AC-8686887172F7}">
      <dgm:prSet/>
      <dgm:spPr/>
      <dgm:t>
        <a:bodyPr/>
        <a:lstStyle/>
        <a:p>
          <a:endParaRPr lang="ru-RU"/>
        </a:p>
      </dgm:t>
    </dgm:pt>
    <dgm:pt modelId="{C5AF532A-E39C-409F-8721-61F8A224FF81}" type="pres">
      <dgm:prSet presAssocID="{A018F05A-9091-4E83-B66D-FFA642AA0A01}" presName="linearFlow" presStyleCnt="0">
        <dgm:presLayoutVars>
          <dgm:dir/>
          <dgm:resizeHandles val="exact"/>
        </dgm:presLayoutVars>
      </dgm:prSet>
      <dgm:spPr/>
    </dgm:pt>
    <dgm:pt modelId="{73E77DD7-7D41-42C4-859A-BE3730B4F265}" type="pres">
      <dgm:prSet presAssocID="{73494FF7-EC9B-4EB4-82ED-D907AE798911}" presName="composite" presStyleCnt="0"/>
      <dgm:spPr/>
    </dgm:pt>
    <dgm:pt modelId="{730E26E3-5C10-4BA4-A659-D6A5C4B8DFC4}" type="pres">
      <dgm:prSet presAssocID="{73494FF7-EC9B-4EB4-82ED-D907AE798911}" presName="imgShp" presStyleLbl="fgImgPlace1" presStyleIdx="0" presStyleCnt="3"/>
      <dgm:spPr/>
    </dgm:pt>
    <dgm:pt modelId="{7E29A745-7CBB-452D-98C4-2674457CA70C}" type="pres">
      <dgm:prSet presAssocID="{73494FF7-EC9B-4EB4-82ED-D907AE798911}" presName="txShp" presStyleLbl="node1" presStyleIdx="0" presStyleCnt="3" custScaleX="120000" custScaleY="132038" custLinFactNeighborX="-1583" custLinFactNeighborY="73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CABBD8-4CF1-4FC4-9B94-2C8C2A2A10D4}" type="pres">
      <dgm:prSet presAssocID="{A3B52E70-BEAA-4D8A-BA0C-3C83CC693AA4}" presName="spacing" presStyleCnt="0"/>
      <dgm:spPr/>
    </dgm:pt>
    <dgm:pt modelId="{64003310-4EC7-4814-B9CE-B60D4A525A53}" type="pres">
      <dgm:prSet presAssocID="{4700A660-6881-41E0-A84D-4A99D02A35A3}" presName="composite" presStyleCnt="0"/>
      <dgm:spPr/>
    </dgm:pt>
    <dgm:pt modelId="{BAAE5D92-85AE-464F-B6C5-34298B8BB79B}" type="pres">
      <dgm:prSet presAssocID="{4700A660-6881-41E0-A84D-4A99D02A35A3}" presName="imgShp" presStyleLbl="fgImgPlace1" presStyleIdx="1" presStyleCnt="3" custLinFactNeighborX="-12760" custLinFactNeighborY="139"/>
      <dgm:spPr/>
    </dgm:pt>
    <dgm:pt modelId="{DBC68638-C661-408D-8FC3-B21018B895E2}" type="pres">
      <dgm:prSet presAssocID="{4700A660-6881-41E0-A84D-4A99D02A35A3}" presName="txShp" presStyleLbl="node1" presStyleIdx="1" presStyleCnt="3" custLinFactNeighborX="-10" custLinFactNeighborY="-26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5ED59A-BF6A-4984-8D1A-1FD6AB2EE56E}" type="pres">
      <dgm:prSet presAssocID="{739E1DE9-BD66-4A3C-AF3C-E19EC3A70F21}" presName="spacing" presStyleCnt="0"/>
      <dgm:spPr/>
    </dgm:pt>
    <dgm:pt modelId="{5CFECB98-29AB-4FD8-ABF9-BBC514826EA3}" type="pres">
      <dgm:prSet presAssocID="{C97C1511-7CD0-49FB-A129-9593E11A1FAE}" presName="composite" presStyleCnt="0"/>
      <dgm:spPr/>
    </dgm:pt>
    <dgm:pt modelId="{E6C93D63-71FB-49AB-B6AB-C9EA4432A052}" type="pres">
      <dgm:prSet presAssocID="{C97C1511-7CD0-49FB-A129-9593E11A1FAE}" presName="imgShp" presStyleLbl="fgImgPlace1" presStyleIdx="2" presStyleCnt="3"/>
      <dgm:spPr/>
    </dgm:pt>
    <dgm:pt modelId="{87D84BF3-B3D1-45C7-AB4E-C472700ED036}" type="pres">
      <dgm:prSet presAssocID="{C97C1511-7CD0-49FB-A129-9593E11A1FAE}" presName="txShp" presStyleLbl="node1" presStyleIdx="2" presStyleCnt="3" custLinFactNeighborX="-1341" custLinFactNeighborY="22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2E1584-48B9-4E55-B2C6-6C37CC04ED4D}" type="presOf" srcId="{73494FF7-EC9B-4EB4-82ED-D907AE798911}" destId="{7E29A745-7CBB-452D-98C4-2674457CA70C}" srcOrd="0" destOrd="0" presId="urn:microsoft.com/office/officeart/2005/8/layout/vList3#1"/>
    <dgm:cxn modelId="{4E4C5EEF-3F5C-45EE-B4B9-70CF11D9B6F8}" type="presOf" srcId="{A018F05A-9091-4E83-B66D-FFA642AA0A01}" destId="{C5AF532A-E39C-409F-8721-61F8A224FF81}" srcOrd="0" destOrd="0" presId="urn:microsoft.com/office/officeart/2005/8/layout/vList3#1"/>
    <dgm:cxn modelId="{07AA5207-4D3E-4033-93BF-A769FE38C986}" type="presOf" srcId="{4700A660-6881-41E0-A84D-4A99D02A35A3}" destId="{DBC68638-C661-408D-8FC3-B21018B895E2}" srcOrd="0" destOrd="0" presId="urn:microsoft.com/office/officeart/2005/8/layout/vList3#1"/>
    <dgm:cxn modelId="{75C85951-7827-4122-9979-3D223E7A17A7}" type="presOf" srcId="{C97C1511-7CD0-49FB-A129-9593E11A1FAE}" destId="{87D84BF3-B3D1-45C7-AB4E-C472700ED036}" srcOrd="0" destOrd="0" presId="urn:microsoft.com/office/officeart/2005/8/layout/vList3#1"/>
    <dgm:cxn modelId="{56F5168D-0340-49F9-92A5-26193AA2BE1C}" srcId="{A018F05A-9091-4E83-B66D-FFA642AA0A01}" destId="{C97C1511-7CD0-49FB-A129-9593E11A1FAE}" srcOrd="2" destOrd="0" parTransId="{4C06B055-0BFB-4C3E-A74A-B6E31F192A51}" sibTransId="{C550A5B9-81EA-41C5-9C80-39901E4B47FC}"/>
    <dgm:cxn modelId="{8243DEDC-C19E-421F-B1AC-8686887172F7}" srcId="{A018F05A-9091-4E83-B66D-FFA642AA0A01}" destId="{4700A660-6881-41E0-A84D-4A99D02A35A3}" srcOrd="1" destOrd="0" parTransId="{EFAE1CCE-579B-4807-A91C-9E2FF468C246}" sibTransId="{739E1DE9-BD66-4A3C-AF3C-E19EC3A70F21}"/>
    <dgm:cxn modelId="{8FE3CD52-5A56-40F2-91BA-EAD62DD7E89C}" srcId="{A018F05A-9091-4E83-B66D-FFA642AA0A01}" destId="{73494FF7-EC9B-4EB4-82ED-D907AE798911}" srcOrd="0" destOrd="0" parTransId="{04FD7522-4202-42D0-ACFE-E7F82C0D295D}" sibTransId="{A3B52E70-BEAA-4D8A-BA0C-3C83CC693AA4}"/>
    <dgm:cxn modelId="{85FCE5AE-447A-4660-BF7D-35C829962E5C}" type="presParOf" srcId="{C5AF532A-E39C-409F-8721-61F8A224FF81}" destId="{73E77DD7-7D41-42C4-859A-BE3730B4F265}" srcOrd="0" destOrd="0" presId="urn:microsoft.com/office/officeart/2005/8/layout/vList3#1"/>
    <dgm:cxn modelId="{3CD5290A-0F4C-471E-B719-0E4C67E3F71F}" type="presParOf" srcId="{73E77DD7-7D41-42C4-859A-BE3730B4F265}" destId="{730E26E3-5C10-4BA4-A659-D6A5C4B8DFC4}" srcOrd="0" destOrd="0" presId="urn:microsoft.com/office/officeart/2005/8/layout/vList3#1"/>
    <dgm:cxn modelId="{385928D6-CFA7-490B-9624-6BB8C2C72117}" type="presParOf" srcId="{73E77DD7-7D41-42C4-859A-BE3730B4F265}" destId="{7E29A745-7CBB-452D-98C4-2674457CA70C}" srcOrd="1" destOrd="0" presId="urn:microsoft.com/office/officeart/2005/8/layout/vList3#1"/>
    <dgm:cxn modelId="{218D6F3F-9880-4CD0-813B-938A0D3DAA49}" type="presParOf" srcId="{C5AF532A-E39C-409F-8721-61F8A224FF81}" destId="{04CABBD8-4CF1-4FC4-9B94-2C8C2A2A10D4}" srcOrd="1" destOrd="0" presId="urn:microsoft.com/office/officeart/2005/8/layout/vList3#1"/>
    <dgm:cxn modelId="{D302FE43-701C-45E3-AD0B-5CCBB9510D04}" type="presParOf" srcId="{C5AF532A-E39C-409F-8721-61F8A224FF81}" destId="{64003310-4EC7-4814-B9CE-B60D4A525A53}" srcOrd="2" destOrd="0" presId="urn:microsoft.com/office/officeart/2005/8/layout/vList3#1"/>
    <dgm:cxn modelId="{F9102143-4ECF-47CB-A312-357E521392BD}" type="presParOf" srcId="{64003310-4EC7-4814-B9CE-B60D4A525A53}" destId="{BAAE5D92-85AE-464F-B6C5-34298B8BB79B}" srcOrd="0" destOrd="0" presId="urn:microsoft.com/office/officeart/2005/8/layout/vList3#1"/>
    <dgm:cxn modelId="{F3B5D886-69C9-46F1-B737-F54B96BA5D82}" type="presParOf" srcId="{64003310-4EC7-4814-B9CE-B60D4A525A53}" destId="{DBC68638-C661-408D-8FC3-B21018B895E2}" srcOrd="1" destOrd="0" presId="urn:microsoft.com/office/officeart/2005/8/layout/vList3#1"/>
    <dgm:cxn modelId="{65983F14-94EE-4CAD-98CD-B2FEA3B882F8}" type="presParOf" srcId="{C5AF532A-E39C-409F-8721-61F8A224FF81}" destId="{315ED59A-BF6A-4984-8D1A-1FD6AB2EE56E}" srcOrd="3" destOrd="0" presId="urn:microsoft.com/office/officeart/2005/8/layout/vList3#1"/>
    <dgm:cxn modelId="{35958806-70DD-4456-B469-23FF6D23B7D4}" type="presParOf" srcId="{C5AF532A-E39C-409F-8721-61F8A224FF81}" destId="{5CFECB98-29AB-4FD8-ABF9-BBC514826EA3}" srcOrd="4" destOrd="0" presId="urn:microsoft.com/office/officeart/2005/8/layout/vList3#1"/>
    <dgm:cxn modelId="{49895343-9A92-4BAA-8115-12B53079ADD6}" type="presParOf" srcId="{5CFECB98-29AB-4FD8-ABF9-BBC514826EA3}" destId="{E6C93D63-71FB-49AB-B6AB-C9EA4432A052}" srcOrd="0" destOrd="0" presId="urn:microsoft.com/office/officeart/2005/8/layout/vList3#1"/>
    <dgm:cxn modelId="{0F086DFD-304E-496D-992F-F94D9F915FA6}" type="presParOf" srcId="{5CFECB98-29AB-4FD8-ABF9-BBC514826EA3}" destId="{87D84BF3-B3D1-45C7-AB4E-C472700ED036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4BF5A71-B4D0-4CF5-A8AC-231CF53DF78F}" type="doc">
      <dgm:prSet loTypeId="urn:microsoft.com/office/officeart/2005/8/layout/list1" loCatId="list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C686F84B-9BEB-47FD-BFE4-3A9C2B4D20AB}">
      <dgm:prSet phldrT="[Текст]"/>
      <dgm:spPr/>
      <dgm:t>
        <a:bodyPr/>
        <a:lstStyle/>
        <a:p>
          <a:r>
            <a:rPr lang="uk-UA" dirty="0" smtClean="0"/>
            <a:t>сліпі люди</a:t>
          </a:r>
          <a:endParaRPr lang="ru-RU" dirty="0"/>
        </a:p>
      </dgm:t>
    </dgm:pt>
    <dgm:pt modelId="{CBF23B7F-EF90-45B0-87BE-BFCEBF1EBA33}" type="parTrans" cxnId="{1D0E1596-2E7F-452C-96CF-71192A415C59}">
      <dgm:prSet/>
      <dgm:spPr/>
      <dgm:t>
        <a:bodyPr/>
        <a:lstStyle/>
        <a:p>
          <a:endParaRPr lang="ru-RU"/>
        </a:p>
      </dgm:t>
    </dgm:pt>
    <dgm:pt modelId="{4F3FB215-79B2-4B9D-AF38-26FEB0D6933D}" type="sibTrans" cxnId="{1D0E1596-2E7F-452C-96CF-71192A415C59}">
      <dgm:prSet/>
      <dgm:spPr/>
      <dgm:t>
        <a:bodyPr/>
        <a:lstStyle/>
        <a:p>
          <a:endParaRPr lang="ru-RU"/>
        </a:p>
      </dgm:t>
    </dgm:pt>
    <dgm:pt modelId="{0DE35340-EB0D-48ED-9EBF-893C64BBD222}">
      <dgm:prSet phldrT="[Текст]" custT="1"/>
      <dgm:spPr/>
      <dgm:t>
        <a:bodyPr/>
        <a:lstStyle/>
        <a:p>
          <a:r>
            <a:rPr lang="uk-UA" sz="3600" dirty="0" err="1" smtClean="0"/>
            <a:t>слабозорі</a:t>
          </a:r>
          <a:r>
            <a:rPr lang="uk-UA" sz="3600" dirty="0" smtClean="0"/>
            <a:t> люди (</a:t>
          </a:r>
          <a:r>
            <a:rPr lang="uk-UA" sz="3600" dirty="0" err="1" smtClean="0"/>
            <a:t>люди</a:t>
          </a:r>
          <a:r>
            <a:rPr lang="uk-UA" sz="3600" dirty="0" smtClean="0"/>
            <a:t> зі зниженим зором)</a:t>
          </a:r>
          <a:endParaRPr lang="ru-RU" sz="3600" dirty="0"/>
        </a:p>
      </dgm:t>
    </dgm:pt>
    <dgm:pt modelId="{47BD6FD4-1667-4C2E-BB24-91001E34EFF0}" type="parTrans" cxnId="{013B32A3-AD80-4071-BFF7-18E07CB1BAD3}">
      <dgm:prSet/>
      <dgm:spPr/>
      <dgm:t>
        <a:bodyPr/>
        <a:lstStyle/>
        <a:p>
          <a:endParaRPr lang="ru-RU"/>
        </a:p>
      </dgm:t>
    </dgm:pt>
    <dgm:pt modelId="{A2DE26D7-DC33-4A8A-9C6D-9F8A4558096A}" type="sibTrans" cxnId="{013B32A3-AD80-4071-BFF7-18E07CB1BAD3}">
      <dgm:prSet/>
      <dgm:spPr/>
      <dgm:t>
        <a:bodyPr/>
        <a:lstStyle/>
        <a:p>
          <a:endParaRPr lang="ru-RU"/>
        </a:p>
      </dgm:t>
    </dgm:pt>
    <dgm:pt modelId="{DB79FD86-AFB9-4696-B28F-8D3D6873B25F}" type="pres">
      <dgm:prSet presAssocID="{D4BF5A71-B4D0-4CF5-A8AC-231CF53DF78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C6DA063-9835-4C49-8AC3-97FE13C66398}" type="pres">
      <dgm:prSet presAssocID="{C686F84B-9BEB-47FD-BFE4-3A9C2B4D20AB}" presName="parentLin" presStyleCnt="0"/>
      <dgm:spPr/>
    </dgm:pt>
    <dgm:pt modelId="{E0109987-89A1-4851-B983-D79464B05CF5}" type="pres">
      <dgm:prSet presAssocID="{C686F84B-9BEB-47FD-BFE4-3A9C2B4D20AB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A4FA1884-0697-4677-8B10-498BFE965B86}" type="pres">
      <dgm:prSet presAssocID="{C686F84B-9BEB-47FD-BFE4-3A9C2B4D20A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0E6062-D79C-461D-A91E-98E4218C092E}" type="pres">
      <dgm:prSet presAssocID="{C686F84B-9BEB-47FD-BFE4-3A9C2B4D20AB}" presName="negativeSpace" presStyleCnt="0"/>
      <dgm:spPr/>
    </dgm:pt>
    <dgm:pt modelId="{AE24FA51-7DEB-4AAC-8620-3948EF736D67}" type="pres">
      <dgm:prSet presAssocID="{C686F84B-9BEB-47FD-BFE4-3A9C2B4D20AB}" presName="childText" presStyleLbl="conFgAcc1" presStyleIdx="0" presStyleCnt="2">
        <dgm:presLayoutVars>
          <dgm:bulletEnabled val="1"/>
        </dgm:presLayoutVars>
      </dgm:prSet>
      <dgm:spPr/>
    </dgm:pt>
    <dgm:pt modelId="{1AD8DF23-E3C1-4D04-969F-BAAF763A8F7F}" type="pres">
      <dgm:prSet presAssocID="{4F3FB215-79B2-4B9D-AF38-26FEB0D6933D}" presName="spaceBetweenRectangles" presStyleCnt="0"/>
      <dgm:spPr/>
    </dgm:pt>
    <dgm:pt modelId="{D3401BFF-C2DF-4889-9465-6965BF64D6D6}" type="pres">
      <dgm:prSet presAssocID="{0DE35340-EB0D-48ED-9EBF-893C64BBD222}" presName="parentLin" presStyleCnt="0"/>
      <dgm:spPr/>
    </dgm:pt>
    <dgm:pt modelId="{CBEF39BE-001F-4149-B64B-C4DAC80747AB}" type="pres">
      <dgm:prSet presAssocID="{0DE35340-EB0D-48ED-9EBF-893C64BBD222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57555C6D-6CB4-42F0-B504-41250D126FE1}" type="pres">
      <dgm:prSet presAssocID="{0DE35340-EB0D-48ED-9EBF-893C64BBD222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CF7F4D-4539-4DA6-B001-FB6AC1E39EE2}" type="pres">
      <dgm:prSet presAssocID="{0DE35340-EB0D-48ED-9EBF-893C64BBD222}" presName="negativeSpace" presStyleCnt="0"/>
      <dgm:spPr/>
    </dgm:pt>
    <dgm:pt modelId="{46D282A3-5A0B-41C9-B893-F786B559F0E8}" type="pres">
      <dgm:prSet presAssocID="{0DE35340-EB0D-48ED-9EBF-893C64BBD222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ED490655-7DDD-429B-A7AE-5D926F68CDAF}" type="presOf" srcId="{C686F84B-9BEB-47FD-BFE4-3A9C2B4D20AB}" destId="{E0109987-89A1-4851-B983-D79464B05CF5}" srcOrd="0" destOrd="0" presId="urn:microsoft.com/office/officeart/2005/8/layout/list1"/>
    <dgm:cxn modelId="{5008BCFF-BB61-4841-9A9B-194419EB8ECA}" type="presOf" srcId="{D4BF5A71-B4D0-4CF5-A8AC-231CF53DF78F}" destId="{DB79FD86-AFB9-4696-B28F-8D3D6873B25F}" srcOrd="0" destOrd="0" presId="urn:microsoft.com/office/officeart/2005/8/layout/list1"/>
    <dgm:cxn modelId="{F1B31220-3689-4B6E-A359-6C01B878586F}" type="presOf" srcId="{C686F84B-9BEB-47FD-BFE4-3A9C2B4D20AB}" destId="{A4FA1884-0697-4677-8B10-498BFE965B86}" srcOrd="1" destOrd="0" presId="urn:microsoft.com/office/officeart/2005/8/layout/list1"/>
    <dgm:cxn modelId="{013B32A3-AD80-4071-BFF7-18E07CB1BAD3}" srcId="{D4BF5A71-B4D0-4CF5-A8AC-231CF53DF78F}" destId="{0DE35340-EB0D-48ED-9EBF-893C64BBD222}" srcOrd="1" destOrd="0" parTransId="{47BD6FD4-1667-4C2E-BB24-91001E34EFF0}" sibTransId="{A2DE26D7-DC33-4A8A-9C6D-9F8A4558096A}"/>
    <dgm:cxn modelId="{1D0E1596-2E7F-452C-96CF-71192A415C59}" srcId="{D4BF5A71-B4D0-4CF5-A8AC-231CF53DF78F}" destId="{C686F84B-9BEB-47FD-BFE4-3A9C2B4D20AB}" srcOrd="0" destOrd="0" parTransId="{CBF23B7F-EF90-45B0-87BE-BFCEBF1EBA33}" sibTransId="{4F3FB215-79B2-4B9D-AF38-26FEB0D6933D}"/>
    <dgm:cxn modelId="{8E19321D-0F53-49E0-BB9C-D4406D8C9EBB}" type="presOf" srcId="{0DE35340-EB0D-48ED-9EBF-893C64BBD222}" destId="{CBEF39BE-001F-4149-B64B-C4DAC80747AB}" srcOrd="0" destOrd="0" presId="urn:microsoft.com/office/officeart/2005/8/layout/list1"/>
    <dgm:cxn modelId="{1EC0EC81-7B08-4083-8461-892B24BBD339}" type="presOf" srcId="{0DE35340-EB0D-48ED-9EBF-893C64BBD222}" destId="{57555C6D-6CB4-42F0-B504-41250D126FE1}" srcOrd="1" destOrd="0" presId="urn:microsoft.com/office/officeart/2005/8/layout/list1"/>
    <dgm:cxn modelId="{E0D368CB-4450-48E9-A204-98E213C3091B}" type="presParOf" srcId="{DB79FD86-AFB9-4696-B28F-8D3D6873B25F}" destId="{AC6DA063-9835-4C49-8AC3-97FE13C66398}" srcOrd="0" destOrd="0" presId="urn:microsoft.com/office/officeart/2005/8/layout/list1"/>
    <dgm:cxn modelId="{50525D2D-851F-400B-8FD9-558FE699AF8A}" type="presParOf" srcId="{AC6DA063-9835-4C49-8AC3-97FE13C66398}" destId="{E0109987-89A1-4851-B983-D79464B05CF5}" srcOrd="0" destOrd="0" presId="urn:microsoft.com/office/officeart/2005/8/layout/list1"/>
    <dgm:cxn modelId="{0D462F27-5FFD-4F3F-9CED-17A07976A813}" type="presParOf" srcId="{AC6DA063-9835-4C49-8AC3-97FE13C66398}" destId="{A4FA1884-0697-4677-8B10-498BFE965B86}" srcOrd="1" destOrd="0" presId="urn:microsoft.com/office/officeart/2005/8/layout/list1"/>
    <dgm:cxn modelId="{538A84B4-839F-43C1-BF28-A3FC3AC2045B}" type="presParOf" srcId="{DB79FD86-AFB9-4696-B28F-8D3D6873B25F}" destId="{300E6062-D79C-461D-A91E-98E4218C092E}" srcOrd="1" destOrd="0" presId="urn:microsoft.com/office/officeart/2005/8/layout/list1"/>
    <dgm:cxn modelId="{77A0BDAE-073E-4B79-A332-117CB948F9D1}" type="presParOf" srcId="{DB79FD86-AFB9-4696-B28F-8D3D6873B25F}" destId="{AE24FA51-7DEB-4AAC-8620-3948EF736D67}" srcOrd="2" destOrd="0" presId="urn:microsoft.com/office/officeart/2005/8/layout/list1"/>
    <dgm:cxn modelId="{371A08EC-FEF8-41AE-B0C9-CEE1E4AC5C18}" type="presParOf" srcId="{DB79FD86-AFB9-4696-B28F-8D3D6873B25F}" destId="{1AD8DF23-E3C1-4D04-969F-BAAF763A8F7F}" srcOrd="3" destOrd="0" presId="urn:microsoft.com/office/officeart/2005/8/layout/list1"/>
    <dgm:cxn modelId="{85AB3854-2295-4287-92C7-36E9795F975F}" type="presParOf" srcId="{DB79FD86-AFB9-4696-B28F-8D3D6873B25F}" destId="{D3401BFF-C2DF-4889-9465-6965BF64D6D6}" srcOrd="4" destOrd="0" presId="urn:microsoft.com/office/officeart/2005/8/layout/list1"/>
    <dgm:cxn modelId="{D0810F87-B8E9-4A1B-B73C-6703F9FB14CC}" type="presParOf" srcId="{D3401BFF-C2DF-4889-9465-6965BF64D6D6}" destId="{CBEF39BE-001F-4149-B64B-C4DAC80747AB}" srcOrd="0" destOrd="0" presId="urn:microsoft.com/office/officeart/2005/8/layout/list1"/>
    <dgm:cxn modelId="{49F14813-EA56-48CB-99D4-9D92101611EA}" type="presParOf" srcId="{D3401BFF-C2DF-4889-9465-6965BF64D6D6}" destId="{57555C6D-6CB4-42F0-B504-41250D126FE1}" srcOrd="1" destOrd="0" presId="urn:microsoft.com/office/officeart/2005/8/layout/list1"/>
    <dgm:cxn modelId="{30D2FCCB-BD6C-439F-965D-58185140D539}" type="presParOf" srcId="{DB79FD86-AFB9-4696-B28F-8D3D6873B25F}" destId="{A0CF7F4D-4539-4DA6-B001-FB6AC1E39EE2}" srcOrd="5" destOrd="0" presId="urn:microsoft.com/office/officeart/2005/8/layout/list1"/>
    <dgm:cxn modelId="{5559B7A8-4C35-497F-BB3A-45AE68B54EED}" type="presParOf" srcId="{DB79FD86-AFB9-4696-B28F-8D3D6873B25F}" destId="{46D282A3-5A0B-41C9-B893-F786B559F0E8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F43141E-145F-4480-8BCA-611EBC3188D5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F8A880FD-3B9B-420D-825A-D3C782C1B12E}">
      <dgm:prSet phldrT="[Текст]"/>
      <dgm:spPr/>
      <dgm:t>
        <a:bodyPr/>
        <a:lstStyle/>
        <a:p>
          <a:r>
            <a:rPr lang="uk-UA" b="1" dirty="0" smtClean="0"/>
            <a:t>Сліпота</a:t>
          </a:r>
          <a:endParaRPr lang="ru-RU" dirty="0"/>
        </a:p>
      </dgm:t>
    </dgm:pt>
    <dgm:pt modelId="{74F8DB0A-49DF-43D9-9B44-0982B1AEAE59}" type="parTrans" cxnId="{3B63A6C9-8A4A-4F35-935F-7A332E325C8C}">
      <dgm:prSet/>
      <dgm:spPr/>
      <dgm:t>
        <a:bodyPr/>
        <a:lstStyle/>
        <a:p>
          <a:endParaRPr lang="ru-RU"/>
        </a:p>
      </dgm:t>
    </dgm:pt>
    <dgm:pt modelId="{316B74F5-1180-4E04-9B36-CD803098C170}" type="sibTrans" cxnId="{3B63A6C9-8A4A-4F35-935F-7A332E325C8C}">
      <dgm:prSet/>
      <dgm:spPr/>
      <dgm:t>
        <a:bodyPr/>
        <a:lstStyle/>
        <a:p>
          <a:endParaRPr lang="ru-RU"/>
        </a:p>
      </dgm:t>
    </dgm:pt>
    <dgm:pt modelId="{6714F028-5131-470D-A3F7-AFE07FB5C991}">
      <dgm:prSet phldrT="[Текст]"/>
      <dgm:spPr/>
      <dgm:t>
        <a:bodyPr/>
        <a:lstStyle/>
        <a:p>
          <a:pPr algn="just"/>
          <a:r>
            <a:rPr lang="uk-UA" dirty="0" smtClean="0"/>
            <a:t>це різко виражений ступінь втрати зору, при якому є неможливим або сильно обмеженим зорове сприймання навколишнього світу внаслідок глибокої втрати гостроти центрального зору (від 0,01 до 0,04) або звуження поля зору, або порушення інших зорових функцій. </a:t>
          </a:r>
          <a:endParaRPr lang="ru-RU" dirty="0"/>
        </a:p>
      </dgm:t>
    </dgm:pt>
    <dgm:pt modelId="{C816B622-DBDA-4BAF-8AD5-7D94B79493AB}" type="parTrans" cxnId="{4C668BBD-1819-4A4A-8339-D259DE861227}">
      <dgm:prSet/>
      <dgm:spPr/>
      <dgm:t>
        <a:bodyPr/>
        <a:lstStyle/>
        <a:p>
          <a:endParaRPr lang="ru-RU"/>
        </a:p>
      </dgm:t>
    </dgm:pt>
    <dgm:pt modelId="{5FF8DD6C-080B-4B89-A941-2656B24DA478}" type="sibTrans" cxnId="{4C668BBD-1819-4A4A-8339-D259DE861227}">
      <dgm:prSet/>
      <dgm:spPr/>
      <dgm:t>
        <a:bodyPr/>
        <a:lstStyle/>
        <a:p>
          <a:endParaRPr lang="ru-RU"/>
        </a:p>
      </dgm:t>
    </dgm:pt>
    <dgm:pt modelId="{006C3163-00AD-42CF-ABE6-80491761302D}">
      <dgm:prSet phldrT="[Текст]"/>
      <dgm:spPr/>
      <dgm:t>
        <a:bodyPr/>
        <a:lstStyle/>
        <a:p>
          <a:r>
            <a:rPr lang="uk-UA" b="1" dirty="0" err="1" smtClean="0"/>
            <a:t>Слабозорість</a:t>
          </a:r>
          <a:endParaRPr lang="ru-RU" dirty="0"/>
        </a:p>
      </dgm:t>
    </dgm:pt>
    <dgm:pt modelId="{522746F8-2A31-4B7D-8368-AFEF02E363B5}" type="parTrans" cxnId="{DACBCA48-8594-4F79-A2C0-F52EA2337BED}">
      <dgm:prSet/>
      <dgm:spPr/>
      <dgm:t>
        <a:bodyPr/>
        <a:lstStyle/>
        <a:p>
          <a:endParaRPr lang="ru-RU"/>
        </a:p>
      </dgm:t>
    </dgm:pt>
    <dgm:pt modelId="{E253DB39-8D10-4AE7-8006-92B358DD6B29}" type="sibTrans" cxnId="{DACBCA48-8594-4F79-A2C0-F52EA2337BED}">
      <dgm:prSet/>
      <dgm:spPr/>
      <dgm:t>
        <a:bodyPr/>
        <a:lstStyle/>
        <a:p>
          <a:endParaRPr lang="ru-RU"/>
        </a:p>
      </dgm:t>
    </dgm:pt>
    <dgm:pt modelId="{3E206046-AD5A-4F4B-AF65-9E8B4FB9B0B2}">
      <dgm:prSet phldrT="[Текст]"/>
      <dgm:spPr/>
      <dgm:t>
        <a:bodyPr/>
        <a:lstStyle/>
        <a:p>
          <a:pPr algn="just"/>
          <a:r>
            <a:rPr lang="uk-UA" dirty="0" smtClean="0"/>
            <a:t>це значне зниження гостроти зору, при якому центральний зір на оці, що бачить краще, перебуває в межах від 0,05 до 0,2 або вище — 0,3 при корекції окулярами.  </a:t>
          </a:r>
          <a:endParaRPr lang="ru-RU" dirty="0"/>
        </a:p>
      </dgm:t>
    </dgm:pt>
    <dgm:pt modelId="{4ECEF4AF-A1DE-4935-BE31-C3375E1D2F7A}" type="parTrans" cxnId="{89B92F17-1F8F-4CA4-80AE-137FFA993764}">
      <dgm:prSet/>
      <dgm:spPr/>
      <dgm:t>
        <a:bodyPr/>
        <a:lstStyle/>
        <a:p>
          <a:endParaRPr lang="ru-RU"/>
        </a:p>
      </dgm:t>
    </dgm:pt>
    <dgm:pt modelId="{99D9CB2F-20DC-455C-BB85-D736652FCB55}" type="sibTrans" cxnId="{89B92F17-1F8F-4CA4-80AE-137FFA993764}">
      <dgm:prSet/>
      <dgm:spPr/>
      <dgm:t>
        <a:bodyPr/>
        <a:lstStyle/>
        <a:p>
          <a:endParaRPr lang="ru-RU"/>
        </a:p>
      </dgm:t>
    </dgm:pt>
    <dgm:pt modelId="{24EA7D0E-43D7-4F7E-905D-F4C5F1729790}" type="pres">
      <dgm:prSet presAssocID="{6F43141E-145F-4480-8BCA-611EBC3188D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7BC2B7C-1D2C-461F-9AA2-A77218F95DDF}" type="pres">
      <dgm:prSet presAssocID="{F8A880FD-3B9B-420D-825A-D3C782C1B12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411AA7-75E3-4F2F-8DF1-F2CAFEE61565}" type="pres">
      <dgm:prSet presAssocID="{F8A880FD-3B9B-420D-825A-D3C782C1B12E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85E851-0276-4DAD-8428-2BDCE64FA8A2}" type="pres">
      <dgm:prSet presAssocID="{006C3163-00AD-42CF-ABE6-80491761302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9DE83A-E923-4584-BDF7-7F1DAE9485CB}" type="pres">
      <dgm:prSet presAssocID="{006C3163-00AD-42CF-ABE6-80491761302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CBCA48-8594-4F79-A2C0-F52EA2337BED}" srcId="{6F43141E-145F-4480-8BCA-611EBC3188D5}" destId="{006C3163-00AD-42CF-ABE6-80491761302D}" srcOrd="1" destOrd="0" parTransId="{522746F8-2A31-4B7D-8368-AFEF02E363B5}" sibTransId="{E253DB39-8D10-4AE7-8006-92B358DD6B29}"/>
    <dgm:cxn modelId="{634C97F6-309E-4F50-9EB3-8BCCBBE22B46}" type="presOf" srcId="{3E206046-AD5A-4F4B-AF65-9E8B4FB9B0B2}" destId="{5C9DE83A-E923-4584-BDF7-7F1DAE9485CB}" srcOrd="0" destOrd="0" presId="urn:microsoft.com/office/officeart/2005/8/layout/vList2"/>
    <dgm:cxn modelId="{3B63A6C9-8A4A-4F35-935F-7A332E325C8C}" srcId="{6F43141E-145F-4480-8BCA-611EBC3188D5}" destId="{F8A880FD-3B9B-420D-825A-D3C782C1B12E}" srcOrd="0" destOrd="0" parTransId="{74F8DB0A-49DF-43D9-9B44-0982B1AEAE59}" sibTransId="{316B74F5-1180-4E04-9B36-CD803098C170}"/>
    <dgm:cxn modelId="{BE8AC9EC-0EA0-4D60-BFC2-973E6A60A771}" type="presOf" srcId="{006C3163-00AD-42CF-ABE6-80491761302D}" destId="{7385E851-0276-4DAD-8428-2BDCE64FA8A2}" srcOrd="0" destOrd="0" presId="urn:microsoft.com/office/officeart/2005/8/layout/vList2"/>
    <dgm:cxn modelId="{6DFB0FBE-058A-4AF4-8666-21C36473D36A}" type="presOf" srcId="{6714F028-5131-470D-A3F7-AFE07FB5C991}" destId="{F1411AA7-75E3-4F2F-8DF1-F2CAFEE61565}" srcOrd="0" destOrd="0" presId="urn:microsoft.com/office/officeart/2005/8/layout/vList2"/>
    <dgm:cxn modelId="{89B92F17-1F8F-4CA4-80AE-137FFA993764}" srcId="{006C3163-00AD-42CF-ABE6-80491761302D}" destId="{3E206046-AD5A-4F4B-AF65-9E8B4FB9B0B2}" srcOrd="0" destOrd="0" parTransId="{4ECEF4AF-A1DE-4935-BE31-C3375E1D2F7A}" sibTransId="{99D9CB2F-20DC-455C-BB85-D736652FCB55}"/>
    <dgm:cxn modelId="{14D030AB-DDD8-44DB-A4A2-5D03940E489E}" type="presOf" srcId="{F8A880FD-3B9B-420D-825A-D3C782C1B12E}" destId="{07BC2B7C-1D2C-461F-9AA2-A77218F95DDF}" srcOrd="0" destOrd="0" presId="urn:microsoft.com/office/officeart/2005/8/layout/vList2"/>
    <dgm:cxn modelId="{1B8F0844-F387-4785-90A2-890DAB8EB7C1}" type="presOf" srcId="{6F43141E-145F-4480-8BCA-611EBC3188D5}" destId="{24EA7D0E-43D7-4F7E-905D-F4C5F1729790}" srcOrd="0" destOrd="0" presId="urn:microsoft.com/office/officeart/2005/8/layout/vList2"/>
    <dgm:cxn modelId="{4C668BBD-1819-4A4A-8339-D259DE861227}" srcId="{F8A880FD-3B9B-420D-825A-D3C782C1B12E}" destId="{6714F028-5131-470D-A3F7-AFE07FB5C991}" srcOrd="0" destOrd="0" parTransId="{C816B622-DBDA-4BAF-8AD5-7D94B79493AB}" sibTransId="{5FF8DD6C-080B-4B89-A941-2656B24DA478}"/>
    <dgm:cxn modelId="{7F08F821-FB04-4CF9-ADD3-D1FD1898D50D}" type="presParOf" srcId="{24EA7D0E-43D7-4F7E-905D-F4C5F1729790}" destId="{07BC2B7C-1D2C-461F-9AA2-A77218F95DDF}" srcOrd="0" destOrd="0" presId="urn:microsoft.com/office/officeart/2005/8/layout/vList2"/>
    <dgm:cxn modelId="{AA1F738E-D3C5-4DCE-AA84-CF48DD0A9491}" type="presParOf" srcId="{24EA7D0E-43D7-4F7E-905D-F4C5F1729790}" destId="{F1411AA7-75E3-4F2F-8DF1-F2CAFEE61565}" srcOrd="1" destOrd="0" presId="urn:microsoft.com/office/officeart/2005/8/layout/vList2"/>
    <dgm:cxn modelId="{E8D025E3-8027-488E-954B-7D511591579B}" type="presParOf" srcId="{24EA7D0E-43D7-4F7E-905D-F4C5F1729790}" destId="{7385E851-0276-4DAD-8428-2BDCE64FA8A2}" srcOrd="2" destOrd="0" presId="urn:microsoft.com/office/officeart/2005/8/layout/vList2"/>
    <dgm:cxn modelId="{B72085DA-9524-4536-AED1-F89D900ECB32}" type="presParOf" srcId="{24EA7D0E-43D7-4F7E-905D-F4C5F1729790}" destId="{5C9DE83A-E923-4584-BDF7-7F1DAE9485C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959068C-E485-4841-8E0F-383230CB3CDE}" type="doc">
      <dgm:prSet loTypeId="urn:microsoft.com/office/officeart/2005/8/layout/default#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EDF6A0A4-ED8E-4ECD-922A-B611E0037D5D}">
      <dgm:prSet phldrT="[Текст]"/>
      <dgm:spPr/>
      <dgm:t>
        <a:bodyPr/>
        <a:lstStyle/>
        <a:p>
          <a:r>
            <a:rPr lang="uk-UA" dirty="0" smtClean="0"/>
            <a:t>сліпонароджених</a:t>
          </a:r>
          <a:endParaRPr lang="ru-RU" dirty="0"/>
        </a:p>
      </dgm:t>
    </dgm:pt>
    <dgm:pt modelId="{2B0E56DC-ABE1-4851-965D-5430E6452EBD}" type="parTrans" cxnId="{E9DF0526-F04F-4D3B-9029-AC83BD232997}">
      <dgm:prSet/>
      <dgm:spPr/>
      <dgm:t>
        <a:bodyPr/>
        <a:lstStyle/>
        <a:p>
          <a:endParaRPr lang="ru-RU"/>
        </a:p>
      </dgm:t>
    </dgm:pt>
    <dgm:pt modelId="{7FEE1D9D-1766-4324-97D9-9ED273FAE89D}" type="sibTrans" cxnId="{E9DF0526-F04F-4D3B-9029-AC83BD232997}">
      <dgm:prSet/>
      <dgm:spPr/>
      <dgm:t>
        <a:bodyPr/>
        <a:lstStyle/>
        <a:p>
          <a:endParaRPr lang="ru-RU"/>
        </a:p>
      </dgm:t>
    </dgm:pt>
    <dgm:pt modelId="{046D7ADD-5A2D-45BF-80B5-DA7E806B8469}">
      <dgm:prSet phldrT="[Текст]"/>
      <dgm:spPr/>
      <dgm:t>
        <a:bodyPr/>
        <a:lstStyle/>
        <a:p>
          <a:r>
            <a:rPr lang="uk-UA" smtClean="0"/>
            <a:t>осліплих</a:t>
          </a:r>
          <a:endParaRPr lang="ru-RU" dirty="0"/>
        </a:p>
      </dgm:t>
    </dgm:pt>
    <dgm:pt modelId="{D67D9413-E570-497D-A4B2-7B1B326886FF}" type="parTrans" cxnId="{F1B28A63-36A8-42A2-A291-238889BB139F}">
      <dgm:prSet/>
      <dgm:spPr/>
      <dgm:t>
        <a:bodyPr/>
        <a:lstStyle/>
        <a:p>
          <a:endParaRPr lang="ru-RU"/>
        </a:p>
      </dgm:t>
    </dgm:pt>
    <dgm:pt modelId="{FB6771FB-96AF-47DA-8483-3F8F58B80BDB}" type="sibTrans" cxnId="{F1B28A63-36A8-42A2-A291-238889BB139F}">
      <dgm:prSet/>
      <dgm:spPr/>
      <dgm:t>
        <a:bodyPr/>
        <a:lstStyle/>
        <a:p>
          <a:endParaRPr lang="ru-RU"/>
        </a:p>
      </dgm:t>
    </dgm:pt>
    <dgm:pt modelId="{A7DCE58C-36DF-44B9-A200-83FDE06B87DC}" type="pres">
      <dgm:prSet presAssocID="{6959068C-E485-4841-8E0F-383230CB3CD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2347FC-04C2-4077-9473-5D4A9C9AB69A}" type="pres">
      <dgm:prSet presAssocID="{EDF6A0A4-ED8E-4ECD-922A-B611E0037D5D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1D98B5-70DE-49C0-89A9-9A567E1B988B}" type="pres">
      <dgm:prSet presAssocID="{7FEE1D9D-1766-4324-97D9-9ED273FAE89D}" presName="sibTrans" presStyleCnt="0"/>
      <dgm:spPr/>
    </dgm:pt>
    <dgm:pt modelId="{8706295D-277D-4029-9C82-951A2FF71E32}" type="pres">
      <dgm:prSet presAssocID="{046D7ADD-5A2D-45BF-80B5-DA7E806B8469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8B56E1-C989-45B4-B7AD-9FDCFF489781}" type="presOf" srcId="{046D7ADD-5A2D-45BF-80B5-DA7E806B8469}" destId="{8706295D-277D-4029-9C82-951A2FF71E32}" srcOrd="0" destOrd="0" presId="urn:microsoft.com/office/officeart/2005/8/layout/default#1"/>
    <dgm:cxn modelId="{E9DF0526-F04F-4D3B-9029-AC83BD232997}" srcId="{6959068C-E485-4841-8E0F-383230CB3CDE}" destId="{EDF6A0A4-ED8E-4ECD-922A-B611E0037D5D}" srcOrd="0" destOrd="0" parTransId="{2B0E56DC-ABE1-4851-965D-5430E6452EBD}" sibTransId="{7FEE1D9D-1766-4324-97D9-9ED273FAE89D}"/>
    <dgm:cxn modelId="{F1B28A63-36A8-42A2-A291-238889BB139F}" srcId="{6959068C-E485-4841-8E0F-383230CB3CDE}" destId="{046D7ADD-5A2D-45BF-80B5-DA7E806B8469}" srcOrd="1" destOrd="0" parTransId="{D67D9413-E570-497D-A4B2-7B1B326886FF}" sibTransId="{FB6771FB-96AF-47DA-8483-3F8F58B80BDB}"/>
    <dgm:cxn modelId="{2B6309CB-6E4F-496D-B404-7A84D2B5AA87}" type="presOf" srcId="{EDF6A0A4-ED8E-4ECD-922A-B611E0037D5D}" destId="{5D2347FC-04C2-4077-9473-5D4A9C9AB69A}" srcOrd="0" destOrd="0" presId="urn:microsoft.com/office/officeart/2005/8/layout/default#1"/>
    <dgm:cxn modelId="{B378ADE1-1DBC-492D-891D-DD1F6A2B0305}" type="presOf" srcId="{6959068C-E485-4841-8E0F-383230CB3CDE}" destId="{A7DCE58C-36DF-44B9-A200-83FDE06B87DC}" srcOrd="0" destOrd="0" presId="urn:microsoft.com/office/officeart/2005/8/layout/default#1"/>
    <dgm:cxn modelId="{1B73854B-2D81-45EF-BC53-FAC75C4FC72B}" type="presParOf" srcId="{A7DCE58C-36DF-44B9-A200-83FDE06B87DC}" destId="{5D2347FC-04C2-4077-9473-5D4A9C9AB69A}" srcOrd="0" destOrd="0" presId="urn:microsoft.com/office/officeart/2005/8/layout/default#1"/>
    <dgm:cxn modelId="{E1170629-6167-444E-A452-9CED793DE00D}" type="presParOf" srcId="{A7DCE58C-36DF-44B9-A200-83FDE06B87DC}" destId="{A51D98B5-70DE-49C0-89A9-9A567E1B988B}" srcOrd="1" destOrd="0" presId="urn:microsoft.com/office/officeart/2005/8/layout/default#1"/>
    <dgm:cxn modelId="{79399387-13AB-460D-93B1-020668B3F907}" type="presParOf" srcId="{A7DCE58C-36DF-44B9-A200-83FDE06B87DC}" destId="{8706295D-277D-4029-9C82-951A2FF71E32}" srcOrd="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C81635D-AE4C-4BE9-80DA-E7E69288EDC6}" type="doc">
      <dgm:prSet loTypeId="urn:microsoft.com/office/officeart/2005/8/layout/vList5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68844840-FA90-40C1-91BE-CC3BD7C6B16C}">
      <dgm:prSet phldrT="[Текст]"/>
      <dgm:spPr/>
      <dgm:t>
        <a:bodyPr/>
        <a:lstStyle/>
        <a:p>
          <a:r>
            <a:rPr lang="uk-UA" dirty="0" smtClean="0"/>
            <a:t>Зір</a:t>
          </a:r>
          <a:endParaRPr lang="ru-RU" dirty="0"/>
        </a:p>
      </dgm:t>
    </dgm:pt>
    <dgm:pt modelId="{5DAF011B-949C-4603-8F94-EDDEBE463F14}" type="parTrans" cxnId="{568D41E8-19F8-4EC5-A1ED-471ACFBF9FB6}">
      <dgm:prSet/>
      <dgm:spPr/>
      <dgm:t>
        <a:bodyPr/>
        <a:lstStyle/>
        <a:p>
          <a:endParaRPr lang="ru-RU"/>
        </a:p>
      </dgm:t>
    </dgm:pt>
    <dgm:pt modelId="{A1BCA343-C17B-4158-8429-899585C5592B}" type="sibTrans" cxnId="{568D41E8-19F8-4EC5-A1ED-471ACFBF9FB6}">
      <dgm:prSet/>
      <dgm:spPr/>
      <dgm:t>
        <a:bodyPr/>
        <a:lstStyle/>
        <a:p>
          <a:endParaRPr lang="ru-RU"/>
        </a:p>
      </dgm:t>
    </dgm:pt>
    <dgm:pt modelId="{8CB8B0B7-1B25-4DC2-929D-BD510C069838}">
      <dgm:prSet phldrT="[Текст]" custT="1"/>
      <dgm:spPr/>
      <dgm:t>
        <a:bodyPr/>
        <a:lstStyle/>
        <a:p>
          <a:pPr algn="l"/>
          <a:r>
            <a:rPr lang="uk-UA" sz="1800" dirty="0" smtClean="0"/>
            <a:t>У </a:t>
          </a:r>
          <a:r>
            <a:rPr lang="uk-UA" sz="1800" dirty="0" err="1" smtClean="0"/>
            <a:t>слабозорих</a:t>
          </a:r>
          <a:r>
            <a:rPr lang="uk-UA" sz="1800" dirty="0" smtClean="0"/>
            <a:t> дітей є провідним аналізатором, тому він має оберігатися, необхідними є регулярна діагностика, періодичне консультування в офтальмолога, тифлопедагога, психолога</a:t>
          </a:r>
          <a:endParaRPr lang="ru-RU" sz="1800" dirty="0"/>
        </a:p>
      </dgm:t>
    </dgm:pt>
    <dgm:pt modelId="{AFFF3C0D-804F-4DA9-A97E-CEA9D3E0EB22}" type="parTrans" cxnId="{13FDB78A-B1AA-459C-9FE8-4A671DB896C0}">
      <dgm:prSet/>
      <dgm:spPr/>
      <dgm:t>
        <a:bodyPr/>
        <a:lstStyle/>
        <a:p>
          <a:endParaRPr lang="ru-RU"/>
        </a:p>
      </dgm:t>
    </dgm:pt>
    <dgm:pt modelId="{4481C17B-AA13-4580-9EDD-8A61191067BA}" type="sibTrans" cxnId="{13FDB78A-B1AA-459C-9FE8-4A671DB896C0}">
      <dgm:prSet/>
      <dgm:spPr/>
      <dgm:t>
        <a:bodyPr/>
        <a:lstStyle/>
        <a:p>
          <a:endParaRPr lang="ru-RU"/>
        </a:p>
      </dgm:t>
    </dgm:pt>
    <dgm:pt modelId="{D99141A5-167C-4086-B8F7-D6BDDB7320D4}">
      <dgm:prSet phldrT="[Текст]"/>
      <dgm:spPr/>
      <dgm:t>
        <a:bodyPr/>
        <a:lstStyle/>
        <a:p>
          <a:r>
            <a:rPr lang="uk-UA" dirty="0" smtClean="0"/>
            <a:t>Тактильне сприймання</a:t>
          </a:r>
          <a:endParaRPr lang="ru-RU" dirty="0"/>
        </a:p>
      </dgm:t>
    </dgm:pt>
    <dgm:pt modelId="{F7047668-E41C-47FA-A136-637509E03498}" type="parTrans" cxnId="{4FFB9217-BAEA-4665-A35B-5F128995F7A0}">
      <dgm:prSet/>
      <dgm:spPr/>
      <dgm:t>
        <a:bodyPr/>
        <a:lstStyle/>
        <a:p>
          <a:endParaRPr lang="ru-RU"/>
        </a:p>
      </dgm:t>
    </dgm:pt>
    <dgm:pt modelId="{62D00CAB-E303-429A-98A7-DFBB11926DA6}" type="sibTrans" cxnId="{4FFB9217-BAEA-4665-A35B-5F128995F7A0}">
      <dgm:prSet/>
      <dgm:spPr/>
      <dgm:t>
        <a:bodyPr/>
        <a:lstStyle/>
        <a:p>
          <a:endParaRPr lang="ru-RU"/>
        </a:p>
      </dgm:t>
    </dgm:pt>
    <dgm:pt modelId="{9019AD60-185E-4FC6-BB35-3894BDFC9E8F}">
      <dgm:prSet phldrT="[Текст]" custT="1"/>
      <dgm:spPr/>
      <dgm:t>
        <a:bodyPr/>
        <a:lstStyle/>
        <a:p>
          <a:r>
            <a:rPr lang="uk-UA" sz="1800" dirty="0" smtClean="0"/>
            <a:t>забезпечує отримання комплексу різних відчуттів (торкання, тиснення, рух, тепло, холод, біль, фактура матеріалу)  і допомагає визначити форму розміри, встановити пропорційні відношення. </a:t>
          </a:r>
          <a:endParaRPr lang="ru-RU" sz="1800" dirty="0"/>
        </a:p>
      </dgm:t>
    </dgm:pt>
    <dgm:pt modelId="{D5EE5B7F-D5FD-4250-B7D1-C2BF1D20AF13}" type="parTrans" cxnId="{AAA12437-88A6-4873-BA40-A868819E6BB3}">
      <dgm:prSet/>
      <dgm:spPr/>
      <dgm:t>
        <a:bodyPr/>
        <a:lstStyle/>
        <a:p>
          <a:endParaRPr lang="ru-RU"/>
        </a:p>
      </dgm:t>
    </dgm:pt>
    <dgm:pt modelId="{10D594A9-9349-4677-8283-484A21C0A143}" type="sibTrans" cxnId="{AAA12437-88A6-4873-BA40-A868819E6BB3}">
      <dgm:prSet/>
      <dgm:spPr/>
      <dgm:t>
        <a:bodyPr/>
        <a:lstStyle/>
        <a:p>
          <a:endParaRPr lang="ru-RU"/>
        </a:p>
      </dgm:t>
    </dgm:pt>
    <dgm:pt modelId="{64DE31A7-04F4-4478-AFB0-8B050D96DBF5}">
      <dgm:prSet phldrT="[Текст]"/>
      <dgm:spPr/>
      <dgm:t>
        <a:bodyPr/>
        <a:lstStyle/>
        <a:p>
          <a:r>
            <a:rPr lang="uk-UA" dirty="0" smtClean="0"/>
            <a:t>Слухове сприймання</a:t>
          </a:r>
          <a:endParaRPr lang="ru-RU" dirty="0"/>
        </a:p>
      </dgm:t>
    </dgm:pt>
    <dgm:pt modelId="{19CB09BD-3717-46ED-913A-2638626422D3}" type="parTrans" cxnId="{F428EED3-D5B5-40A5-AB83-4D2701F71905}">
      <dgm:prSet/>
      <dgm:spPr/>
      <dgm:t>
        <a:bodyPr/>
        <a:lstStyle/>
        <a:p>
          <a:endParaRPr lang="ru-RU"/>
        </a:p>
      </dgm:t>
    </dgm:pt>
    <dgm:pt modelId="{C9E696D7-CCC7-4738-960A-4294EDE43943}" type="sibTrans" cxnId="{F428EED3-D5B5-40A5-AB83-4D2701F71905}">
      <dgm:prSet/>
      <dgm:spPr/>
      <dgm:t>
        <a:bodyPr/>
        <a:lstStyle/>
        <a:p>
          <a:endParaRPr lang="ru-RU"/>
        </a:p>
      </dgm:t>
    </dgm:pt>
    <dgm:pt modelId="{CF1FA44B-E50D-4232-AD0C-E76E76026D6D}">
      <dgm:prSet phldrT="[Текст]"/>
      <dgm:spPr/>
      <dgm:t>
        <a:bodyPr/>
        <a:lstStyle/>
        <a:p>
          <a:r>
            <a:rPr lang="uk-UA" dirty="0" smtClean="0"/>
            <a:t>За допомогою звуків діти з порушеннями зору можуть позначати предметні й просторові властивості навколишнього середовища.</a:t>
          </a:r>
          <a:endParaRPr lang="ru-RU" dirty="0"/>
        </a:p>
      </dgm:t>
    </dgm:pt>
    <dgm:pt modelId="{599E2DB4-B783-4C02-97CC-B51A5740E18B}" type="parTrans" cxnId="{6F652B2C-EE57-4E89-9271-5C20E1A1EDFB}">
      <dgm:prSet/>
      <dgm:spPr/>
      <dgm:t>
        <a:bodyPr/>
        <a:lstStyle/>
        <a:p>
          <a:endParaRPr lang="ru-RU"/>
        </a:p>
      </dgm:t>
    </dgm:pt>
    <dgm:pt modelId="{B2C770FB-9E86-41F4-B589-4CF9959ED352}" type="sibTrans" cxnId="{6F652B2C-EE57-4E89-9271-5C20E1A1EDFB}">
      <dgm:prSet/>
      <dgm:spPr/>
      <dgm:t>
        <a:bodyPr/>
        <a:lstStyle/>
        <a:p>
          <a:endParaRPr lang="ru-RU"/>
        </a:p>
      </dgm:t>
    </dgm:pt>
    <dgm:pt modelId="{6A3BB953-AF96-4CC5-875C-FC7F3115027B}" type="pres">
      <dgm:prSet presAssocID="{AC81635D-AE4C-4BE9-80DA-E7E69288EDC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773F9D-F6E7-45F7-9AA9-74927BB8D011}" type="pres">
      <dgm:prSet presAssocID="{68844840-FA90-40C1-91BE-CC3BD7C6B16C}" presName="linNode" presStyleCnt="0"/>
      <dgm:spPr/>
    </dgm:pt>
    <dgm:pt modelId="{F0E986F8-92E8-4B7D-B5C0-828D9757731F}" type="pres">
      <dgm:prSet presAssocID="{68844840-FA90-40C1-91BE-CC3BD7C6B16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BFD189-248A-464D-B091-DC6D2B83BC63}" type="pres">
      <dgm:prSet presAssocID="{68844840-FA90-40C1-91BE-CC3BD7C6B16C}" presName="descendantText" presStyleLbl="alignAccFollowNode1" presStyleIdx="0" presStyleCnt="3" custScaleY="1221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9BD7B0-452A-4FC1-BBA6-3596C9F81916}" type="pres">
      <dgm:prSet presAssocID="{A1BCA343-C17B-4158-8429-899585C5592B}" presName="sp" presStyleCnt="0"/>
      <dgm:spPr/>
    </dgm:pt>
    <dgm:pt modelId="{3A733195-AFE1-42C0-A339-69ED7B695C71}" type="pres">
      <dgm:prSet presAssocID="{D99141A5-167C-4086-B8F7-D6BDDB7320D4}" presName="linNode" presStyleCnt="0"/>
      <dgm:spPr/>
    </dgm:pt>
    <dgm:pt modelId="{5747344D-556F-48D9-9081-D4038C4A8EC6}" type="pres">
      <dgm:prSet presAssocID="{D99141A5-167C-4086-B8F7-D6BDDB7320D4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5CDFD4-846F-48E0-AAB2-2AD068D0E4B1}" type="pres">
      <dgm:prSet presAssocID="{D99141A5-167C-4086-B8F7-D6BDDB7320D4}" presName="descendantText" presStyleLbl="alignAccFollowNode1" presStyleIdx="1" presStyleCnt="3" custScaleY="1183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81F025-0CCC-4795-AD2A-764541D86B33}" type="pres">
      <dgm:prSet presAssocID="{62D00CAB-E303-429A-98A7-DFBB11926DA6}" presName="sp" presStyleCnt="0"/>
      <dgm:spPr/>
    </dgm:pt>
    <dgm:pt modelId="{37AF1730-4A64-476F-ABFA-0FA516073735}" type="pres">
      <dgm:prSet presAssocID="{64DE31A7-04F4-4478-AFB0-8B050D96DBF5}" presName="linNode" presStyleCnt="0"/>
      <dgm:spPr/>
    </dgm:pt>
    <dgm:pt modelId="{04847EDE-3CB9-4E3C-9149-FE3A7A0F45CE}" type="pres">
      <dgm:prSet presAssocID="{64DE31A7-04F4-4478-AFB0-8B050D96DBF5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7225EE-0016-436D-9E0F-CF6CE7E8A3CB}" type="pres">
      <dgm:prSet presAssocID="{64DE31A7-04F4-4478-AFB0-8B050D96DBF5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652B2C-EE57-4E89-9271-5C20E1A1EDFB}" srcId="{64DE31A7-04F4-4478-AFB0-8B050D96DBF5}" destId="{CF1FA44B-E50D-4232-AD0C-E76E76026D6D}" srcOrd="0" destOrd="0" parTransId="{599E2DB4-B783-4C02-97CC-B51A5740E18B}" sibTransId="{B2C770FB-9E86-41F4-B589-4CF9959ED352}"/>
    <dgm:cxn modelId="{797B2C68-B206-4C36-B66E-81F08AB4C64B}" type="presOf" srcId="{D99141A5-167C-4086-B8F7-D6BDDB7320D4}" destId="{5747344D-556F-48D9-9081-D4038C4A8EC6}" srcOrd="0" destOrd="0" presId="urn:microsoft.com/office/officeart/2005/8/layout/vList5"/>
    <dgm:cxn modelId="{5EF09A82-F06B-4B56-95B7-275B96D5EE99}" type="presOf" srcId="{68844840-FA90-40C1-91BE-CC3BD7C6B16C}" destId="{F0E986F8-92E8-4B7D-B5C0-828D9757731F}" srcOrd="0" destOrd="0" presId="urn:microsoft.com/office/officeart/2005/8/layout/vList5"/>
    <dgm:cxn modelId="{D5C62F88-55D1-48BA-8404-A64AB105DEE2}" type="presOf" srcId="{64DE31A7-04F4-4478-AFB0-8B050D96DBF5}" destId="{04847EDE-3CB9-4E3C-9149-FE3A7A0F45CE}" srcOrd="0" destOrd="0" presId="urn:microsoft.com/office/officeart/2005/8/layout/vList5"/>
    <dgm:cxn modelId="{F428EED3-D5B5-40A5-AB83-4D2701F71905}" srcId="{AC81635D-AE4C-4BE9-80DA-E7E69288EDC6}" destId="{64DE31A7-04F4-4478-AFB0-8B050D96DBF5}" srcOrd="2" destOrd="0" parTransId="{19CB09BD-3717-46ED-913A-2638626422D3}" sibTransId="{C9E696D7-CCC7-4738-960A-4294EDE43943}"/>
    <dgm:cxn modelId="{4FFB9217-BAEA-4665-A35B-5F128995F7A0}" srcId="{AC81635D-AE4C-4BE9-80DA-E7E69288EDC6}" destId="{D99141A5-167C-4086-B8F7-D6BDDB7320D4}" srcOrd="1" destOrd="0" parTransId="{F7047668-E41C-47FA-A136-637509E03498}" sibTransId="{62D00CAB-E303-429A-98A7-DFBB11926DA6}"/>
    <dgm:cxn modelId="{AAA12437-88A6-4873-BA40-A868819E6BB3}" srcId="{D99141A5-167C-4086-B8F7-D6BDDB7320D4}" destId="{9019AD60-185E-4FC6-BB35-3894BDFC9E8F}" srcOrd="0" destOrd="0" parTransId="{D5EE5B7F-D5FD-4250-B7D1-C2BF1D20AF13}" sibTransId="{10D594A9-9349-4677-8283-484A21C0A143}"/>
    <dgm:cxn modelId="{85720D6F-3286-480B-B9D7-B76DF56BD5C1}" type="presOf" srcId="{8CB8B0B7-1B25-4DC2-929D-BD510C069838}" destId="{50BFD189-248A-464D-B091-DC6D2B83BC63}" srcOrd="0" destOrd="0" presId="urn:microsoft.com/office/officeart/2005/8/layout/vList5"/>
    <dgm:cxn modelId="{13FDB78A-B1AA-459C-9FE8-4A671DB896C0}" srcId="{68844840-FA90-40C1-91BE-CC3BD7C6B16C}" destId="{8CB8B0B7-1B25-4DC2-929D-BD510C069838}" srcOrd="0" destOrd="0" parTransId="{AFFF3C0D-804F-4DA9-A97E-CEA9D3E0EB22}" sibTransId="{4481C17B-AA13-4580-9EDD-8A61191067BA}"/>
    <dgm:cxn modelId="{6DFB6524-3792-4676-B602-B09AC4BE2116}" type="presOf" srcId="{CF1FA44B-E50D-4232-AD0C-E76E76026D6D}" destId="{447225EE-0016-436D-9E0F-CF6CE7E8A3CB}" srcOrd="0" destOrd="0" presId="urn:microsoft.com/office/officeart/2005/8/layout/vList5"/>
    <dgm:cxn modelId="{2FD3FCF8-2723-4ED9-A3F2-133FA54D5934}" type="presOf" srcId="{9019AD60-185E-4FC6-BB35-3894BDFC9E8F}" destId="{C55CDFD4-846F-48E0-AAB2-2AD068D0E4B1}" srcOrd="0" destOrd="0" presId="urn:microsoft.com/office/officeart/2005/8/layout/vList5"/>
    <dgm:cxn modelId="{568D41E8-19F8-4EC5-A1ED-471ACFBF9FB6}" srcId="{AC81635D-AE4C-4BE9-80DA-E7E69288EDC6}" destId="{68844840-FA90-40C1-91BE-CC3BD7C6B16C}" srcOrd="0" destOrd="0" parTransId="{5DAF011B-949C-4603-8F94-EDDEBE463F14}" sibTransId="{A1BCA343-C17B-4158-8429-899585C5592B}"/>
    <dgm:cxn modelId="{8A5A0867-7C9A-40E6-999B-20C568D60814}" type="presOf" srcId="{AC81635D-AE4C-4BE9-80DA-E7E69288EDC6}" destId="{6A3BB953-AF96-4CC5-875C-FC7F3115027B}" srcOrd="0" destOrd="0" presId="urn:microsoft.com/office/officeart/2005/8/layout/vList5"/>
    <dgm:cxn modelId="{1C22B319-8847-48A2-8BAD-84C09F705621}" type="presParOf" srcId="{6A3BB953-AF96-4CC5-875C-FC7F3115027B}" destId="{4D773F9D-F6E7-45F7-9AA9-74927BB8D011}" srcOrd="0" destOrd="0" presId="urn:microsoft.com/office/officeart/2005/8/layout/vList5"/>
    <dgm:cxn modelId="{5AC66469-4251-4AC2-89FF-D233B52BDDB2}" type="presParOf" srcId="{4D773F9D-F6E7-45F7-9AA9-74927BB8D011}" destId="{F0E986F8-92E8-4B7D-B5C0-828D9757731F}" srcOrd="0" destOrd="0" presId="urn:microsoft.com/office/officeart/2005/8/layout/vList5"/>
    <dgm:cxn modelId="{1963665B-172C-4186-B0C4-48461E308EDF}" type="presParOf" srcId="{4D773F9D-F6E7-45F7-9AA9-74927BB8D011}" destId="{50BFD189-248A-464D-B091-DC6D2B83BC63}" srcOrd="1" destOrd="0" presId="urn:microsoft.com/office/officeart/2005/8/layout/vList5"/>
    <dgm:cxn modelId="{23D03324-5A71-4273-8508-64F8671E37FB}" type="presParOf" srcId="{6A3BB953-AF96-4CC5-875C-FC7F3115027B}" destId="{D89BD7B0-452A-4FC1-BBA6-3596C9F81916}" srcOrd="1" destOrd="0" presId="urn:microsoft.com/office/officeart/2005/8/layout/vList5"/>
    <dgm:cxn modelId="{A92686FC-654B-4F20-8C96-2E05D1037EDB}" type="presParOf" srcId="{6A3BB953-AF96-4CC5-875C-FC7F3115027B}" destId="{3A733195-AFE1-42C0-A339-69ED7B695C71}" srcOrd="2" destOrd="0" presId="urn:microsoft.com/office/officeart/2005/8/layout/vList5"/>
    <dgm:cxn modelId="{D30A6337-1141-4BFD-903F-DBA1DB261FA7}" type="presParOf" srcId="{3A733195-AFE1-42C0-A339-69ED7B695C71}" destId="{5747344D-556F-48D9-9081-D4038C4A8EC6}" srcOrd="0" destOrd="0" presId="urn:microsoft.com/office/officeart/2005/8/layout/vList5"/>
    <dgm:cxn modelId="{4341DC28-2C64-4BD8-A821-EF7654E429E3}" type="presParOf" srcId="{3A733195-AFE1-42C0-A339-69ED7B695C71}" destId="{C55CDFD4-846F-48E0-AAB2-2AD068D0E4B1}" srcOrd="1" destOrd="0" presId="urn:microsoft.com/office/officeart/2005/8/layout/vList5"/>
    <dgm:cxn modelId="{D85F10F0-8A08-4E02-AB4F-DA16F17D8735}" type="presParOf" srcId="{6A3BB953-AF96-4CC5-875C-FC7F3115027B}" destId="{6081F025-0CCC-4795-AD2A-764541D86B33}" srcOrd="3" destOrd="0" presId="urn:microsoft.com/office/officeart/2005/8/layout/vList5"/>
    <dgm:cxn modelId="{D49620B0-88AC-4ACB-AEC9-610CF192BEF6}" type="presParOf" srcId="{6A3BB953-AF96-4CC5-875C-FC7F3115027B}" destId="{37AF1730-4A64-476F-ABFA-0FA516073735}" srcOrd="4" destOrd="0" presId="urn:microsoft.com/office/officeart/2005/8/layout/vList5"/>
    <dgm:cxn modelId="{D87938D0-09F1-4FED-B840-6A0CE555CDE6}" type="presParOf" srcId="{37AF1730-4A64-476F-ABFA-0FA516073735}" destId="{04847EDE-3CB9-4E3C-9149-FE3A7A0F45CE}" srcOrd="0" destOrd="0" presId="urn:microsoft.com/office/officeart/2005/8/layout/vList5"/>
    <dgm:cxn modelId="{DA32B68D-4108-4617-9838-7BF4C697A170}" type="presParOf" srcId="{37AF1730-4A64-476F-ABFA-0FA516073735}" destId="{447225EE-0016-436D-9E0F-CF6CE7E8A3C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2800D0-A85A-45FE-84E2-1CE09626FA3A}">
      <dsp:nvSpPr>
        <dsp:cNvPr id="0" name=""/>
        <dsp:cNvSpPr/>
      </dsp:nvSpPr>
      <dsp:spPr>
        <a:xfrm>
          <a:off x="0" y="940953"/>
          <a:ext cx="7467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D1E962-49BE-4768-9DC7-E3A8CD742968}">
      <dsp:nvSpPr>
        <dsp:cNvPr id="0" name=""/>
        <dsp:cNvSpPr/>
      </dsp:nvSpPr>
      <dsp:spPr>
        <a:xfrm>
          <a:off x="373380" y="32585"/>
          <a:ext cx="5227320" cy="1277367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kern="1200" dirty="0" smtClean="0"/>
            <a:t>глухота</a:t>
          </a:r>
          <a:endParaRPr lang="ru-RU" sz="4400" kern="1200" dirty="0"/>
        </a:p>
      </dsp:txBody>
      <dsp:txXfrm>
        <a:off x="435736" y="94941"/>
        <a:ext cx="5102608" cy="1152655"/>
      </dsp:txXfrm>
    </dsp:sp>
    <dsp:sp modelId="{1101930C-F526-4BA1-89D6-2C891FACA980}">
      <dsp:nvSpPr>
        <dsp:cNvPr id="0" name=""/>
        <dsp:cNvSpPr/>
      </dsp:nvSpPr>
      <dsp:spPr>
        <a:xfrm>
          <a:off x="0" y="2505546"/>
          <a:ext cx="7467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38764"/>
              <a:satOff val="-13263"/>
              <a:lumOff val="-1333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182AB1-305D-4DD0-9442-9DC69EB2137C}">
      <dsp:nvSpPr>
        <dsp:cNvPr id="0" name=""/>
        <dsp:cNvSpPr/>
      </dsp:nvSpPr>
      <dsp:spPr>
        <a:xfrm>
          <a:off x="373380" y="1705953"/>
          <a:ext cx="5227320" cy="1168593"/>
        </a:xfrm>
        <a:prstGeom prst="roundRect">
          <a:avLst/>
        </a:prstGeom>
        <a:gradFill rotWithShape="0">
          <a:gsLst>
            <a:gs pos="0">
              <a:schemeClr val="accent5">
                <a:hueOff val="-138764"/>
                <a:satOff val="-13263"/>
                <a:lumOff val="-13334"/>
                <a:alphaOff val="0"/>
                <a:shade val="63000"/>
                <a:satMod val="165000"/>
              </a:schemeClr>
            </a:gs>
            <a:gs pos="30000">
              <a:schemeClr val="accent5">
                <a:hueOff val="-138764"/>
                <a:satOff val="-13263"/>
                <a:lumOff val="-13334"/>
                <a:alphaOff val="0"/>
                <a:shade val="58000"/>
                <a:satMod val="165000"/>
              </a:schemeClr>
            </a:gs>
            <a:gs pos="75000">
              <a:schemeClr val="accent5">
                <a:hueOff val="-138764"/>
                <a:satOff val="-13263"/>
                <a:lumOff val="-13334"/>
                <a:alphaOff val="0"/>
                <a:shade val="30000"/>
                <a:satMod val="175000"/>
              </a:schemeClr>
            </a:gs>
            <a:gs pos="100000">
              <a:schemeClr val="accent5">
                <a:hueOff val="-138764"/>
                <a:satOff val="-13263"/>
                <a:lumOff val="-13334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kern="1200" dirty="0" smtClean="0"/>
            <a:t>туговухість</a:t>
          </a:r>
          <a:endParaRPr lang="ru-RU" sz="4400" kern="1200" dirty="0"/>
        </a:p>
      </dsp:txBody>
      <dsp:txXfrm>
        <a:off x="430426" y="1762999"/>
        <a:ext cx="5113228" cy="1054501"/>
      </dsp:txXfrm>
    </dsp:sp>
    <dsp:sp modelId="{795305C8-643F-428A-952D-A65CDFFED975}">
      <dsp:nvSpPr>
        <dsp:cNvPr id="0" name=""/>
        <dsp:cNvSpPr/>
      </dsp:nvSpPr>
      <dsp:spPr>
        <a:xfrm>
          <a:off x="0" y="4211039"/>
          <a:ext cx="74676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77527"/>
              <a:satOff val="-26527"/>
              <a:lumOff val="-2666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4738A3-6D1B-4D40-8D39-C36DFBA9966C}">
      <dsp:nvSpPr>
        <dsp:cNvPr id="0" name=""/>
        <dsp:cNvSpPr/>
      </dsp:nvSpPr>
      <dsp:spPr>
        <a:xfrm>
          <a:off x="373380" y="3270546"/>
          <a:ext cx="6370325" cy="1309492"/>
        </a:xfrm>
        <a:prstGeom prst="roundRect">
          <a:avLst/>
        </a:prstGeom>
        <a:gradFill rotWithShape="0">
          <a:gsLst>
            <a:gs pos="0">
              <a:schemeClr val="accent5">
                <a:hueOff val="-277527"/>
                <a:satOff val="-26527"/>
                <a:lumOff val="-26668"/>
                <a:alphaOff val="0"/>
                <a:shade val="63000"/>
                <a:satMod val="165000"/>
              </a:schemeClr>
            </a:gs>
            <a:gs pos="30000">
              <a:schemeClr val="accent5">
                <a:hueOff val="-277527"/>
                <a:satOff val="-26527"/>
                <a:lumOff val="-26668"/>
                <a:alphaOff val="0"/>
                <a:shade val="58000"/>
                <a:satMod val="165000"/>
              </a:schemeClr>
            </a:gs>
            <a:gs pos="75000">
              <a:schemeClr val="accent5">
                <a:hueOff val="-277527"/>
                <a:satOff val="-26527"/>
                <a:lumOff val="-26668"/>
                <a:alphaOff val="0"/>
                <a:shade val="30000"/>
                <a:satMod val="175000"/>
              </a:schemeClr>
            </a:gs>
            <a:gs pos="100000">
              <a:schemeClr val="accent5">
                <a:hueOff val="-277527"/>
                <a:satOff val="-26527"/>
                <a:lumOff val="-26668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dirty="0" smtClean="0"/>
            <a:t>Пізня втрата слуху (3-4 роки та пізніше)</a:t>
          </a:r>
          <a:endParaRPr lang="ru-RU" sz="4000" kern="1200" dirty="0"/>
        </a:p>
      </dsp:txBody>
      <dsp:txXfrm>
        <a:off x="437304" y="3334470"/>
        <a:ext cx="6242477" cy="118164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8BF6D5-8242-4374-BCD9-08DAC49068EB}">
      <dsp:nvSpPr>
        <dsp:cNvPr id="0" name=""/>
        <dsp:cNvSpPr/>
      </dsp:nvSpPr>
      <dsp:spPr>
        <a:xfrm>
          <a:off x="0" y="94604"/>
          <a:ext cx="8305800" cy="74353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1" kern="1200" dirty="0" smtClean="0"/>
            <a:t>Глухота</a:t>
          </a:r>
          <a:endParaRPr lang="ru-RU" sz="3100" kern="1200" dirty="0"/>
        </a:p>
      </dsp:txBody>
      <dsp:txXfrm>
        <a:off x="36296" y="130900"/>
        <a:ext cx="8233208" cy="670943"/>
      </dsp:txXfrm>
    </dsp:sp>
    <dsp:sp modelId="{B905BA58-9BA6-4B5A-B37A-69DBDE190485}">
      <dsp:nvSpPr>
        <dsp:cNvPr id="0" name=""/>
        <dsp:cNvSpPr/>
      </dsp:nvSpPr>
      <dsp:spPr>
        <a:xfrm>
          <a:off x="0" y="838139"/>
          <a:ext cx="8305800" cy="21176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709" tIns="39370" rIns="220472" bIns="3937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400" kern="1200" dirty="0" smtClean="0"/>
            <a:t>стійка втрата слуху, при якій розбірливе сприймання мовлення неможливе. До категорії глухих належать діти, слух у яких пошкоджений так, що вони самостійно не можуть використати його для розвитку мовлення, і в яких середня втрата слуху понад 85 дБ.</a:t>
          </a:r>
          <a:endParaRPr lang="ru-RU" sz="2400" kern="1200" dirty="0"/>
        </a:p>
      </dsp:txBody>
      <dsp:txXfrm>
        <a:off x="0" y="838139"/>
        <a:ext cx="8305800" cy="2117610"/>
      </dsp:txXfrm>
    </dsp:sp>
    <dsp:sp modelId="{7D683000-CF37-448C-92B2-5F66837487DF}">
      <dsp:nvSpPr>
        <dsp:cNvPr id="0" name=""/>
        <dsp:cNvSpPr/>
      </dsp:nvSpPr>
      <dsp:spPr>
        <a:xfrm>
          <a:off x="0" y="2955750"/>
          <a:ext cx="8305800" cy="743535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b="1" kern="1200" dirty="0" smtClean="0"/>
            <a:t>Туговухість</a:t>
          </a:r>
          <a:endParaRPr lang="ru-RU" sz="3100" kern="1200" dirty="0"/>
        </a:p>
      </dsp:txBody>
      <dsp:txXfrm>
        <a:off x="36296" y="2992046"/>
        <a:ext cx="8233208" cy="670943"/>
      </dsp:txXfrm>
    </dsp:sp>
    <dsp:sp modelId="{0855AA3D-03E6-4CA8-AC23-FA14077E3259}">
      <dsp:nvSpPr>
        <dsp:cNvPr id="0" name=""/>
        <dsp:cNvSpPr/>
      </dsp:nvSpPr>
      <dsp:spPr>
        <a:xfrm>
          <a:off x="0" y="3699285"/>
          <a:ext cx="8305800" cy="2759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709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uk-UA" sz="2400" kern="1200" dirty="0" smtClean="0"/>
            <a:t>стійке ураження слуху, яке зумовлює труднощі у сприйманні мовлення. Дітей з туговухістю називають </a:t>
          </a:r>
          <a:r>
            <a:rPr lang="uk-UA" sz="2400" b="1" kern="1200" dirty="0" err="1" smtClean="0"/>
            <a:t>слабочучими</a:t>
          </a:r>
          <a:r>
            <a:rPr lang="uk-UA" sz="2400" b="1" kern="1200" dirty="0" smtClean="0"/>
            <a:t> або зі зниженим слухом</a:t>
          </a:r>
          <a:r>
            <a:rPr lang="uk-UA" sz="2400" kern="1200" dirty="0" smtClean="0"/>
            <a:t>. До категорії </a:t>
          </a:r>
          <a:r>
            <a:rPr lang="uk-UA" sz="2400" kern="1200" dirty="0" err="1" smtClean="0"/>
            <a:t>слабочуючих</a:t>
          </a:r>
          <a:r>
            <a:rPr lang="uk-UA" sz="2400" kern="1200" dirty="0" smtClean="0"/>
            <a:t> відносять дітей, у яких ушкоджена слухова функція, але слух збережений настільки, що вони можуть самостійно хоча б мінімально опанувати словесне мовлення, і в яких середня втрата слуху менше 85 дБ.</a:t>
          </a:r>
          <a:endParaRPr lang="ru-RU" sz="2400" kern="1200" dirty="0"/>
        </a:p>
      </dsp:txBody>
      <dsp:txXfrm>
        <a:off x="0" y="3699285"/>
        <a:ext cx="8305800" cy="275930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0464C7-890F-4028-8E62-70E4CE1C5575}">
      <dsp:nvSpPr>
        <dsp:cNvPr id="0" name=""/>
        <dsp:cNvSpPr/>
      </dsp:nvSpPr>
      <dsp:spPr>
        <a:xfrm>
          <a:off x="37" y="42710"/>
          <a:ext cx="3631927" cy="114978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err="1" smtClean="0"/>
            <a:t>Слабочуюча</a:t>
          </a:r>
          <a:r>
            <a:rPr lang="uk-UA" sz="3200" kern="1200" dirty="0" smtClean="0"/>
            <a:t> дитина</a:t>
          </a:r>
          <a:endParaRPr lang="ru-RU" sz="3200" kern="1200" dirty="0"/>
        </a:p>
      </dsp:txBody>
      <dsp:txXfrm>
        <a:off x="37" y="42710"/>
        <a:ext cx="3631927" cy="1149784"/>
      </dsp:txXfrm>
    </dsp:sp>
    <dsp:sp modelId="{8C4545F6-A754-4B1C-A0DC-2694BD905C3A}">
      <dsp:nvSpPr>
        <dsp:cNvPr id="0" name=""/>
        <dsp:cNvSpPr/>
      </dsp:nvSpPr>
      <dsp:spPr>
        <a:xfrm>
          <a:off x="37" y="1192495"/>
          <a:ext cx="3631927" cy="386701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800" kern="1200" dirty="0" smtClean="0"/>
            <a:t>компенсує порушення слуху в основному за рахунок </a:t>
          </a:r>
          <a:r>
            <a:rPr lang="uk-UA" sz="2800" kern="1200" smtClean="0"/>
            <a:t>збереженого слуху.</a:t>
          </a:r>
          <a:endParaRPr lang="ru-RU" sz="2800" kern="1200" dirty="0"/>
        </a:p>
      </dsp:txBody>
      <dsp:txXfrm>
        <a:off x="37" y="1192495"/>
        <a:ext cx="3631927" cy="3867018"/>
      </dsp:txXfrm>
    </dsp:sp>
    <dsp:sp modelId="{BB36939E-4326-44F9-92DA-86F89CB720E2}">
      <dsp:nvSpPr>
        <dsp:cNvPr id="0" name=""/>
        <dsp:cNvSpPr/>
      </dsp:nvSpPr>
      <dsp:spPr>
        <a:xfrm>
          <a:off x="4140472" y="0"/>
          <a:ext cx="3631927" cy="114978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Глуха дитина</a:t>
          </a:r>
          <a:endParaRPr lang="ru-RU" sz="3200" kern="1200" dirty="0"/>
        </a:p>
      </dsp:txBody>
      <dsp:txXfrm>
        <a:off x="4140472" y="0"/>
        <a:ext cx="3631927" cy="1149784"/>
      </dsp:txXfrm>
    </dsp:sp>
    <dsp:sp modelId="{9DD45FAF-CC95-4869-AB0C-8201A48EA80F}">
      <dsp:nvSpPr>
        <dsp:cNvPr id="0" name=""/>
        <dsp:cNvSpPr/>
      </dsp:nvSpPr>
      <dsp:spPr>
        <a:xfrm>
          <a:off x="4140434" y="1192495"/>
          <a:ext cx="3631927" cy="386701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800" kern="1200" dirty="0" smtClean="0"/>
            <a:t>компенсує порушення слуху за рахунок зорового сприймання або </a:t>
          </a:r>
          <a:r>
            <a:rPr lang="uk-UA" sz="2800" kern="1200" dirty="0" err="1" smtClean="0"/>
            <a:t>слухо-зорового</a:t>
          </a:r>
          <a:r>
            <a:rPr lang="uk-UA" sz="2800" kern="1200" dirty="0" smtClean="0"/>
            <a:t> сприймання залежно від ступеня глухоти.</a:t>
          </a:r>
          <a:endParaRPr lang="ru-RU" sz="2800" kern="1200" dirty="0"/>
        </a:p>
      </dsp:txBody>
      <dsp:txXfrm>
        <a:off x="4140434" y="1192495"/>
        <a:ext cx="3631927" cy="38670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A1DF25-59CB-46F2-BCD8-1D425873642C}">
      <dsp:nvSpPr>
        <dsp:cNvPr id="0" name=""/>
        <dsp:cNvSpPr/>
      </dsp:nvSpPr>
      <dsp:spPr>
        <a:xfrm rot="5400000">
          <a:off x="-262718" y="264852"/>
          <a:ext cx="1751458" cy="1226021"/>
        </a:xfrm>
        <a:prstGeom prst="chevron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6">
                <a:alpha val="9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6">
                <a:alpha val="9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1</a:t>
          </a:r>
          <a:endParaRPr lang="ru-RU" sz="3500" kern="1200" dirty="0"/>
        </a:p>
      </dsp:txBody>
      <dsp:txXfrm rot="-5400000">
        <a:off x="1" y="615145"/>
        <a:ext cx="1226021" cy="525437"/>
      </dsp:txXfrm>
    </dsp:sp>
    <dsp:sp modelId="{E88BDE9A-DC51-489F-8D48-C16A17392417}">
      <dsp:nvSpPr>
        <dsp:cNvPr id="0" name=""/>
        <dsp:cNvSpPr/>
      </dsp:nvSpPr>
      <dsp:spPr>
        <a:xfrm rot="5400000">
          <a:off x="3777586" y="-2549431"/>
          <a:ext cx="1138448" cy="62415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Ступінь ураження слухової функції.</a:t>
          </a:r>
          <a:endParaRPr lang="ru-RU" sz="2400" kern="1200" dirty="0"/>
        </a:p>
      </dsp:txBody>
      <dsp:txXfrm rot="-5400000">
        <a:off x="1226021" y="57708"/>
        <a:ext cx="6186004" cy="1027300"/>
      </dsp:txXfrm>
    </dsp:sp>
    <dsp:sp modelId="{2F0F7502-5C96-45DA-90AF-E1FCAD2BF473}">
      <dsp:nvSpPr>
        <dsp:cNvPr id="0" name=""/>
        <dsp:cNvSpPr/>
      </dsp:nvSpPr>
      <dsp:spPr>
        <a:xfrm rot="5400000">
          <a:off x="-262718" y="1823801"/>
          <a:ext cx="1751458" cy="1226021"/>
        </a:xfrm>
        <a:prstGeom prst="chevron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20000"/>
                <a:shade val="63000"/>
                <a:satMod val="165000"/>
              </a:schemeClr>
            </a:gs>
            <a:gs pos="30000">
              <a:schemeClr val="accent6">
                <a:alpha val="90000"/>
                <a:hueOff val="0"/>
                <a:satOff val="0"/>
                <a:lumOff val="0"/>
                <a:alphaOff val="-20000"/>
                <a:shade val="58000"/>
                <a:satMod val="165000"/>
              </a:schemeClr>
            </a:gs>
            <a:gs pos="75000">
              <a:schemeClr val="accent6">
                <a:alpha val="90000"/>
                <a:hueOff val="0"/>
                <a:satOff val="0"/>
                <a:lumOff val="0"/>
                <a:alphaOff val="-20000"/>
                <a:shade val="30000"/>
                <a:satMod val="175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2000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2</a:t>
          </a:r>
          <a:endParaRPr lang="ru-RU" sz="3500" kern="1200" dirty="0"/>
        </a:p>
      </dsp:txBody>
      <dsp:txXfrm rot="-5400000">
        <a:off x="1" y="2174094"/>
        <a:ext cx="1226021" cy="525437"/>
      </dsp:txXfrm>
    </dsp:sp>
    <dsp:sp modelId="{4BB32AD3-9AFB-47B3-A606-AA5D8FCFDB9F}">
      <dsp:nvSpPr>
        <dsp:cNvPr id="0" name=""/>
        <dsp:cNvSpPr/>
      </dsp:nvSpPr>
      <dsp:spPr>
        <a:xfrm rot="5400000">
          <a:off x="3777586" y="-990482"/>
          <a:ext cx="1138448" cy="62415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 Рівень розвитку мовлення при даному ступені ураження слухової функції.</a:t>
          </a:r>
          <a:endParaRPr lang="ru-RU" sz="2400" kern="1200" dirty="0"/>
        </a:p>
      </dsp:txBody>
      <dsp:txXfrm rot="-5400000">
        <a:off x="1226021" y="1616657"/>
        <a:ext cx="6186004" cy="1027300"/>
      </dsp:txXfrm>
    </dsp:sp>
    <dsp:sp modelId="{794BFCEF-1C7E-4233-8DD7-6493BE84600C}">
      <dsp:nvSpPr>
        <dsp:cNvPr id="0" name=""/>
        <dsp:cNvSpPr/>
      </dsp:nvSpPr>
      <dsp:spPr>
        <a:xfrm rot="5400000">
          <a:off x="-262718" y="3382750"/>
          <a:ext cx="1751458" cy="1226021"/>
        </a:xfrm>
        <a:prstGeom prst="chevron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shade val="63000"/>
                <a:satMod val="165000"/>
              </a:schemeClr>
            </a:gs>
            <a:gs pos="30000">
              <a:schemeClr val="accent6">
                <a:alpha val="90000"/>
                <a:hueOff val="0"/>
                <a:satOff val="0"/>
                <a:lumOff val="0"/>
                <a:alphaOff val="-40000"/>
                <a:shade val="58000"/>
                <a:satMod val="165000"/>
              </a:schemeClr>
            </a:gs>
            <a:gs pos="75000">
              <a:schemeClr val="accent6">
                <a:alpha val="90000"/>
                <a:hueOff val="0"/>
                <a:satOff val="0"/>
                <a:lumOff val="0"/>
                <a:alphaOff val="-40000"/>
                <a:shade val="30000"/>
                <a:satMod val="175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500" kern="1200" dirty="0" smtClean="0"/>
            <a:t>3</a:t>
          </a:r>
          <a:endParaRPr lang="ru-RU" sz="3500" kern="1200" dirty="0"/>
        </a:p>
      </dsp:txBody>
      <dsp:txXfrm rot="-5400000">
        <a:off x="1" y="3733043"/>
        <a:ext cx="1226021" cy="525437"/>
      </dsp:txXfrm>
    </dsp:sp>
    <dsp:sp modelId="{6698D015-CF17-406D-8E15-467F18704D37}">
      <dsp:nvSpPr>
        <dsp:cNvPr id="0" name=""/>
        <dsp:cNvSpPr/>
      </dsp:nvSpPr>
      <dsp:spPr>
        <a:xfrm rot="5400000">
          <a:off x="3777586" y="568466"/>
          <a:ext cx="1138448" cy="62415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Час виникнення порушення слуху.</a:t>
          </a:r>
          <a:endParaRPr lang="ru-RU" sz="2400" kern="1200" dirty="0"/>
        </a:p>
      </dsp:txBody>
      <dsp:txXfrm rot="-5400000">
        <a:off x="1226021" y="3175605"/>
        <a:ext cx="6186004" cy="10273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29A745-7CBB-452D-98C4-2674457CA70C}">
      <dsp:nvSpPr>
        <dsp:cNvPr id="0" name=""/>
        <dsp:cNvSpPr/>
      </dsp:nvSpPr>
      <dsp:spPr>
        <a:xfrm rot="10800000">
          <a:off x="803645" y="92613"/>
          <a:ext cx="6871258" cy="1642131"/>
        </a:xfrm>
        <a:prstGeom prst="homePlat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8429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40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1. Глухі (</a:t>
          </a:r>
          <a:r>
            <a:rPr lang="uk-UA" sz="2500" kern="1200" dirty="0" err="1" smtClean="0"/>
            <a:t>ранооглухі</a:t>
          </a:r>
          <a:r>
            <a:rPr lang="uk-UA" sz="2500" kern="1200" dirty="0" smtClean="0"/>
            <a:t>) діти, що втратили слух до початку мовленнєвого </a:t>
          </a:r>
          <a:r>
            <a:rPr lang="uk-UA" sz="2500" kern="1200" dirty="0" err="1" smtClean="0"/>
            <a:t>розвиткуабо</a:t>
          </a:r>
          <a:r>
            <a:rPr lang="uk-UA" sz="2500" kern="1200" dirty="0" smtClean="0"/>
            <a:t> на його ранніх етапах розвитку;</a:t>
          </a:r>
          <a:endParaRPr lang="ru-RU" sz="2500" kern="1200" dirty="0"/>
        </a:p>
      </dsp:txBody>
      <dsp:txXfrm rot="10800000">
        <a:off x="1214178" y="92613"/>
        <a:ext cx="6460725" cy="1642131"/>
      </dsp:txXfrm>
    </dsp:sp>
    <dsp:sp modelId="{730E26E3-5C10-4BA4-A659-D6A5C4B8DFC4}">
      <dsp:nvSpPr>
        <dsp:cNvPr id="0" name=""/>
        <dsp:cNvSpPr/>
      </dsp:nvSpPr>
      <dsp:spPr>
        <a:xfrm>
          <a:off x="845052" y="200043"/>
          <a:ext cx="1243680" cy="1243680"/>
        </a:xfrm>
        <a:prstGeom prst="ellipse">
          <a:avLst/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C68638-C661-408D-8FC3-B21018B895E2}">
      <dsp:nvSpPr>
        <dsp:cNvPr id="0" name=""/>
        <dsp:cNvSpPr/>
      </dsp:nvSpPr>
      <dsp:spPr>
        <a:xfrm rot="10800000">
          <a:off x="1752623" y="1981202"/>
          <a:ext cx="5726049" cy="1243680"/>
        </a:xfrm>
        <a:prstGeom prst="homePlat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8429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2. </a:t>
          </a:r>
          <a:r>
            <a:rPr lang="uk-UA" sz="2300" kern="1200" dirty="0" err="1" smtClean="0"/>
            <a:t>Пізньооглухі</a:t>
          </a:r>
          <a:r>
            <a:rPr lang="uk-UA" sz="2300" kern="1200" dirty="0" smtClean="0"/>
            <a:t> діти, які втратили слух, в тому віці, коли мовлення вже було сформовано;</a:t>
          </a:r>
          <a:endParaRPr lang="ru-RU" sz="2300" kern="1200" dirty="0"/>
        </a:p>
      </dsp:txBody>
      <dsp:txXfrm rot="10800000">
        <a:off x="2063543" y="1981202"/>
        <a:ext cx="5415129" cy="1243680"/>
      </dsp:txXfrm>
    </dsp:sp>
    <dsp:sp modelId="{BAAE5D92-85AE-464F-B6C5-34298B8BB79B}">
      <dsp:nvSpPr>
        <dsp:cNvPr id="0" name=""/>
        <dsp:cNvSpPr/>
      </dsp:nvSpPr>
      <dsp:spPr>
        <a:xfrm>
          <a:off x="972661" y="2015926"/>
          <a:ext cx="1243680" cy="1243680"/>
        </a:xfrm>
        <a:prstGeom prst="ellipse">
          <a:avLst/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D84BF3-B3D1-45C7-AB4E-C472700ED036}">
      <dsp:nvSpPr>
        <dsp:cNvPr id="0" name=""/>
        <dsp:cNvSpPr/>
      </dsp:nvSpPr>
      <dsp:spPr>
        <a:xfrm rot="10800000">
          <a:off x="1676409" y="3629944"/>
          <a:ext cx="5726049" cy="1243680"/>
        </a:xfrm>
        <a:prstGeom prst="homePlat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8429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300" kern="1200" dirty="0" smtClean="0"/>
            <a:t>3. </a:t>
          </a:r>
          <a:r>
            <a:rPr lang="uk-UA" sz="2300" kern="1200" dirty="0" err="1" smtClean="0"/>
            <a:t>Слабочуючі</a:t>
          </a:r>
          <a:r>
            <a:rPr lang="uk-UA" sz="2300" kern="1200" dirty="0" smtClean="0"/>
            <a:t> (туговухі) діти з частковою втратою слуху.</a:t>
          </a:r>
          <a:endParaRPr lang="ru-RU" sz="2300" kern="1200" dirty="0"/>
        </a:p>
      </dsp:txBody>
      <dsp:txXfrm rot="10800000">
        <a:off x="1987329" y="3629944"/>
        <a:ext cx="5415129" cy="1243680"/>
      </dsp:txXfrm>
    </dsp:sp>
    <dsp:sp modelId="{E6C93D63-71FB-49AB-B6AB-C9EA4432A052}">
      <dsp:nvSpPr>
        <dsp:cNvPr id="0" name=""/>
        <dsp:cNvSpPr/>
      </dsp:nvSpPr>
      <dsp:spPr>
        <a:xfrm>
          <a:off x="1131355" y="3629126"/>
          <a:ext cx="1243680" cy="1243680"/>
        </a:xfrm>
        <a:prstGeom prst="ellipse">
          <a:avLst/>
        </a:prstGeom>
        <a:solidFill>
          <a:schemeClr val="dk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9/14/2016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2600" y="2514600"/>
            <a:ext cx="7391400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Тема лекції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uk-UA" dirty="0" smtClean="0"/>
              <a:t>«</a:t>
            </a:r>
            <a:r>
              <a:rPr lang="ru-RU" dirty="0" smtClean="0"/>
              <a:t>ПСИХОЛОГО-ПЕДАГОГІЧНА ХАРАКТЕРИСТИКА</a:t>
            </a:r>
            <a:br>
              <a:rPr lang="ru-RU" dirty="0" smtClean="0"/>
            </a:br>
            <a:r>
              <a:rPr lang="ru-RU" dirty="0" smtClean="0"/>
              <a:t>І ОСВІТА ДІТЕЙ З ПОРУШЕННЯМИ СЛУХУ ТА ДІТЕЙ З ПОРУШЕННЯМИ ЗОРУ</a:t>
            </a:r>
            <a:r>
              <a:rPr lang="uk-UA" dirty="0" smtClean="0"/>
              <a:t>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Фактори, які сприяють ефективному навчанню та розвитку дітей з порушеннями слуху: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інтенсивне систематичне й адекватне стану дитини навчання: </a:t>
            </a:r>
          </a:p>
          <a:p>
            <a:r>
              <a:rPr lang="uk-UA" dirty="0" smtClean="0"/>
              <a:t>активна участь сім’ї; </a:t>
            </a:r>
          </a:p>
          <a:p>
            <a:r>
              <a:rPr lang="uk-UA" dirty="0" smtClean="0"/>
              <a:t>високі потенційні можливості самої дитини, її фізичний стан і особистісні якості (активність,комунікабельність, фізична  витривалість,  працездатність);</a:t>
            </a:r>
          </a:p>
          <a:p>
            <a:r>
              <a:rPr lang="uk-UA" dirty="0" smtClean="0"/>
              <a:t> додаткова  допомога  дошкільнику;</a:t>
            </a:r>
          </a:p>
          <a:p>
            <a:r>
              <a:rPr lang="uk-UA" dirty="0" smtClean="0"/>
              <a:t>своєчасність якісного слухопротезування.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Кілька порад педагогу: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153400" cy="57912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dirty="0" smtClean="0"/>
              <a:t>•  Навчіться перевіряти </a:t>
            </a:r>
            <a:r>
              <a:rPr lang="uk-UA" u="sng" dirty="0" smtClean="0"/>
              <a:t>справність слухового апарату </a:t>
            </a:r>
            <a:r>
              <a:rPr lang="uk-UA" dirty="0" smtClean="0"/>
              <a:t>дитини.</a:t>
            </a:r>
            <a:endParaRPr lang="ru-RU" dirty="0" smtClean="0"/>
          </a:p>
          <a:p>
            <a:pPr algn="just"/>
            <a:r>
              <a:rPr lang="uk-UA" dirty="0" smtClean="0"/>
              <a:t>•  Ознайомтеся зі </a:t>
            </a:r>
            <a:r>
              <a:rPr lang="uk-UA" b="1" dirty="0" smtClean="0"/>
              <a:t>спеціальними технічними засобами</a:t>
            </a:r>
            <a:r>
              <a:rPr lang="uk-UA" dirty="0" smtClean="0"/>
              <a:t>, які сприятимуть ефективності навчального процесу. </a:t>
            </a:r>
            <a:endParaRPr lang="ru-RU" dirty="0" smtClean="0"/>
          </a:p>
          <a:p>
            <a:pPr algn="just"/>
            <a:r>
              <a:rPr lang="uk-UA" dirty="0" smtClean="0"/>
              <a:t>•  Дитина  має  </a:t>
            </a:r>
            <a:r>
              <a:rPr lang="uk-UA" i="1" dirty="0" smtClean="0"/>
              <a:t>сидіти  достатньо  близько</a:t>
            </a:r>
            <a:r>
              <a:rPr lang="uk-UA" dirty="0" smtClean="0"/>
              <a:t>,  добре  бачити  педагога та  унаочнення.  Вона  має  чітко  бачити  артикуляційний  апарат усіх людей. </a:t>
            </a:r>
            <a:endParaRPr lang="ru-RU" dirty="0" smtClean="0"/>
          </a:p>
          <a:p>
            <a:pPr algn="just"/>
            <a:r>
              <a:rPr lang="uk-UA" dirty="0" smtClean="0"/>
              <a:t>•  Використовуйте якомога більше </a:t>
            </a:r>
            <a:r>
              <a:rPr lang="uk-UA" b="1" dirty="0" smtClean="0"/>
              <a:t>унаочнень</a:t>
            </a:r>
            <a:r>
              <a:rPr lang="uk-UA" dirty="0" smtClean="0"/>
              <a:t>.</a:t>
            </a:r>
            <a:endParaRPr lang="ru-RU" dirty="0" smtClean="0"/>
          </a:p>
          <a:p>
            <a:pPr algn="just"/>
            <a:r>
              <a:rPr lang="uk-UA" dirty="0" smtClean="0"/>
              <a:t>•  Починаючи розмову, </a:t>
            </a:r>
            <a:r>
              <a:rPr lang="uk-UA" u="sng" dirty="0" smtClean="0"/>
              <a:t>приверніть увагу дитини</a:t>
            </a:r>
            <a:r>
              <a:rPr lang="uk-UA" dirty="0" smtClean="0"/>
              <a:t>: назвіть її ім'я чи торкніться руки. </a:t>
            </a:r>
            <a:endParaRPr lang="ru-RU" dirty="0" smtClean="0"/>
          </a:p>
          <a:p>
            <a:pPr algn="just"/>
            <a:r>
              <a:rPr lang="uk-UA" dirty="0" smtClean="0"/>
              <a:t>•  Перед тим, як розпочати повідомлення нового матеріалу, інструкцій щодо виконання завдання тощо, переконайтеся, що дитина </a:t>
            </a:r>
            <a:r>
              <a:rPr lang="uk-UA" u="sng" dirty="0" smtClean="0"/>
              <a:t>дивиться на вас і слухає</a:t>
            </a:r>
            <a:r>
              <a:rPr lang="uk-UA" dirty="0" smtClean="0"/>
              <a:t>.</a:t>
            </a:r>
            <a:endParaRPr lang="ru-RU" dirty="0" smtClean="0"/>
          </a:p>
          <a:p>
            <a:pPr algn="just"/>
            <a:r>
              <a:rPr lang="uk-UA" dirty="0" smtClean="0"/>
              <a:t>• </a:t>
            </a:r>
            <a:r>
              <a:rPr lang="uk-UA" i="1" dirty="0" smtClean="0"/>
              <a:t>Не затуляйте  обличчя  руками</a:t>
            </a:r>
            <a:r>
              <a:rPr lang="uk-UA" dirty="0" smtClean="0"/>
              <a:t>,  не  говоріть  обернувшись  до  дитини</a:t>
            </a:r>
            <a:r>
              <a:rPr lang="ru-RU" dirty="0" smtClean="0"/>
              <a:t> </a:t>
            </a:r>
            <a:r>
              <a:rPr lang="uk-UA" dirty="0" smtClean="0"/>
              <a:t>спиною.  </a:t>
            </a:r>
            <a:endParaRPr lang="ru-RU" dirty="0" smtClean="0"/>
          </a:p>
          <a:p>
            <a:pPr algn="just"/>
            <a:r>
              <a:rPr lang="uk-UA" dirty="0" smtClean="0"/>
              <a:t>•  Говоріть  </a:t>
            </a:r>
            <a:r>
              <a:rPr lang="uk-UA" u="sng" dirty="0" smtClean="0"/>
              <a:t>достатньо  гучно  </a:t>
            </a:r>
            <a:r>
              <a:rPr lang="uk-UA" dirty="0" smtClean="0"/>
              <a:t>(але  не  надто – це  спотворює  слова),  в нормальному темпі, не перебільшуючи артикуляцію, рухи губами.</a:t>
            </a:r>
            <a:endParaRPr lang="ru-RU" dirty="0" smtClean="0"/>
          </a:p>
          <a:p>
            <a:pPr algn="just"/>
            <a:r>
              <a:rPr lang="uk-UA" dirty="0" smtClean="0"/>
              <a:t>•  Якщо ви не зрозуміли відповідь дитини, попросіть її повторити ще раз чи написати те, що вона хоче повідомити.</a:t>
            </a:r>
            <a:endParaRPr lang="ru-RU" dirty="0" smtClean="0"/>
          </a:p>
          <a:p>
            <a:pPr algn="just"/>
            <a:r>
              <a:rPr lang="uk-UA" dirty="0" smtClean="0"/>
              <a:t>•  </a:t>
            </a:r>
            <a:r>
              <a:rPr lang="uk-UA" b="1" dirty="0" smtClean="0"/>
              <a:t>Ініціюйте мовленнєве спілкування дитини</a:t>
            </a:r>
            <a:r>
              <a:rPr lang="uk-UA" dirty="0" smtClean="0"/>
              <a:t>. Не перебивайте її, дайте можливість висловити думку.</a:t>
            </a:r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43000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На  сьогодні  в  Україні  порушення  зору  посідають  перше  місце  серед інших  розладів.  </a:t>
            </a:r>
            <a:b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До  цієї  групи  належать: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381000" y="2365375"/>
          <a:ext cx="7467600" cy="4492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28600" y="381000"/>
          <a:ext cx="7924800" cy="6245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8305800" cy="1524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Фактори, що спричинюють аномалії очей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надзвичайно  різноманітні: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514600"/>
            <a:ext cx="7467600" cy="3425952"/>
          </a:xfrm>
        </p:spPr>
        <p:txBody>
          <a:bodyPr/>
          <a:lstStyle/>
          <a:p>
            <a:pPr lvl="0"/>
            <a:r>
              <a:rPr lang="uk-UA" dirty="0" smtClean="0"/>
              <a:t>спадковість; </a:t>
            </a:r>
            <a:endParaRPr lang="ru-RU" dirty="0" smtClean="0"/>
          </a:p>
          <a:p>
            <a:pPr lvl="0"/>
            <a:r>
              <a:rPr lang="uk-UA" dirty="0" smtClean="0"/>
              <a:t>гормональні  порушення  у  матері  та  плоду;  </a:t>
            </a:r>
            <a:endParaRPr lang="ru-RU" dirty="0" smtClean="0"/>
          </a:p>
          <a:p>
            <a:pPr lvl="0"/>
            <a:r>
              <a:rPr lang="uk-UA" dirty="0" smtClean="0"/>
              <a:t>резус-несумісність,; </a:t>
            </a:r>
            <a:endParaRPr lang="ru-RU" dirty="0" smtClean="0"/>
          </a:p>
          <a:p>
            <a:pPr lvl="0"/>
            <a:r>
              <a:rPr lang="uk-UA" dirty="0" smtClean="0"/>
              <a:t>вік  батьків; </a:t>
            </a:r>
            <a:endParaRPr lang="ru-RU" dirty="0" smtClean="0"/>
          </a:p>
          <a:p>
            <a:pPr lvl="0"/>
            <a:r>
              <a:rPr lang="uk-UA" dirty="0" smtClean="0"/>
              <a:t>порушення обміну речовин;</a:t>
            </a:r>
            <a:endParaRPr lang="ru-RU" dirty="0" smtClean="0"/>
          </a:p>
          <a:p>
            <a:pPr lvl="0"/>
            <a:r>
              <a:rPr lang="uk-UA" dirty="0" smtClean="0"/>
              <a:t> різноманітні інтоксикації; </a:t>
            </a:r>
            <a:endParaRPr lang="ru-RU" dirty="0" smtClean="0"/>
          </a:p>
          <a:p>
            <a:pPr lvl="0"/>
            <a:r>
              <a:rPr lang="uk-UA" dirty="0" smtClean="0"/>
              <a:t>інфекційні та вірусні захворювання та ін.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Залежно від часу виникнення порушення зору діти поділяються на: 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467600" cy="50323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Компенсація порушень зору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7696200" cy="5254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96962"/>
          </a:xfrm>
        </p:spPr>
        <p:txBody>
          <a:bodyPr>
            <a:normAutofit fontScale="90000"/>
          </a:bodyPr>
          <a:lstStyle/>
          <a:p>
            <a:pPr algn="just"/>
            <a:r>
              <a:rPr lang="uk-UA" sz="2200" dirty="0" smtClean="0">
                <a:solidFill>
                  <a:schemeClr val="accent6">
                    <a:lumMod val="50000"/>
                  </a:schemeClr>
                </a:solidFill>
              </a:rPr>
              <a:t>В основу ефективної організації </a:t>
            </a:r>
            <a:r>
              <a:rPr lang="uk-UA" sz="2200" dirty="0" err="1" smtClean="0">
                <a:solidFill>
                  <a:schemeClr val="accent6">
                    <a:lumMod val="50000"/>
                  </a:schemeClr>
                </a:solidFill>
              </a:rPr>
              <a:t>корекційно-розвивальної</a:t>
            </a:r>
            <a:r>
              <a:rPr lang="uk-UA" sz="2200" dirty="0" smtClean="0">
                <a:solidFill>
                  <a:schemeClr val="accent6">
                    <a:lumMod val="50000"/>
                  </a:schemeClr>
                </a:solidFill>
              </a:rPr>
              <a:t> роботи з дітьми, які мають порушення зору, покладено такі принципи: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066800"/>
          <a:ext cx="7467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Кілька порад педагогу: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7924800" cy="57912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dirty="0" smtClean="0"/>
              <a:t>•  Через  кожні  10-15 хвилин дитина </a:t>
            </a:r>
            <a:r>
              <a:rPr lang="uk-UA" u="sng" dirty="0" smtClean="0"/>
              <a:t>має 1-2  хвилини  перепочити</a:t>
            </a:r>
            <a:r>
              <a:rPr lang="uk-UA" dirty="0" smtClean="0"/>
              <a:t>, роблячи спеціальні вправи.</a:t>
            </a:r>
            <a:endParaRPr lang="ru-RU" dirty="0" smtClean="0"/>
          </a:p>
          <a:p>
            <a:pPr algn="just"/>
            <a:r>
              <a:rPr lang="uk-UA" dirty="0" smtClean="0"/>
              <a:t>•  Освітлення робочого місці учня має </a:t>
            </a:r>
            <a:r>
              <a:rPr lang="uk-UA" u="sng" dirty="0" smtClean="0"/>
              <a:t>бути не менше 75-100 </a:t>
            </a:r>
            <a:r>
              <a:rPr lang="uk-UA" u="sng" dirty="0" err="1" smtClean="0"/>
              <a:t>кд</a:t>
            </a:r>
            <a:r>
              <a:rPr lang="uk-UA" u="sng" dirty="0" smtClean="0"/>
              <a:t>/м.</a:t>
            </a:r>
            <a:endParaRPr lang="ru-RU" u="sng" dirty="0" smtClean="0"/>
          </a:p>
          <a:p>
            <a:pPr algn="just"/>
            <a:r>
              <a:rPr lang="uk-UA" dirty="0" smtClean="0"/>
              <a:t>•  Приберіть </a:t>
            </a:r>
            <a:r>
              <a:rPr lang="uk-UA" i="1" dirty="0" smtClean="0"/>
              <a:t>усі перешкоди </a:t>
            </a:r>
            <a:r>
              <a:rPr lang="uk-UA" dirty="0" smtClean="0"/>
              <a:t>на шляху до робочого місця учня.</a:t>
            </a:r>
            <a:endParaRPr lang="ru-RU" dirty="0" smtClean="0"/>
          </a:p>
          <a:p>
            <a:pPr algn="just"/>
            <a:r>
              <a:rPr lang="uk-UA" dirty="0" smtClean="0"/>
              <a:t>•  В унаочненнях доцільно </a:t>
            </a:r>
            <a:r>
              <a:rPr lang="uk-UA" u="sng" dirty="0" smtClean="0"/>
              <a:t>збільшити штифт, фон зробити не білим, а </a:t>
            </a:r>
            <a:endParaRPr lang="ru-RU" u="sng" dirty="0" smtClean="0"/>
          </a:p>
          <a:p>
            <a:pPr algn="just"/>
            <a:r>
              <a:rPr lang="uk-UA" u="sng" dirty="0" smtClean="0"/>
              <a:t>світло-жовтим чи світло-зеленим</a:t>
            </a:r>
            <a:r>
              <a:rPr lang="uk-UA" dirty="0" smtClean="0"/>
              <a:t>.</a:t>
            </a:r>
            <a:endParaRPr lang="ru-RU" dirty="0" smtClean="0"/>
          </a:p>
          <a:p>
            <a:pPr algn="just"/>
            <a:r>
              <a:rPr lang="uk-UA" dirty="0" smtClean="0"/>
              <a:t>•  </a:t>
            </a:r>
            <a:r>
              <a:rPr lang="uk-UA" u="sng" dirty="0" smtClean="0"/>
              <a:t>Озвучуйте все, що пишете.</a:t>
            </a:r>
            <a:endParaRPr lang="ru-RU" u="sng" dirty="0" smtClean="0"/>
          </a:p>
          <a:p>
            <a:pPr algn="just"/>
            <a:r>
              <a:rPr lang="uk-UA" dirty="0" smtClean="0"/>
              <a:t>•  Намагайтеся  все,  що  пишете  на  дошці,  продублювати  </a:t>
            </a:r>
            <a:r>
              <a:rPr lang="uk-UA" dirty="0" err="1" smtClean="0"/>
              <a:t>роздатковим</a:t>
            </a:r>
            <a:r>
              <a:rPr lang="uk-UA" dirty="0" smtClean="0"/>
              <a:t> матеріалом, </a:t>
            </a:r>
            <a:r>
              <a:rPr lang="uk-UA" b="1" dirty="0" smtClean="0"/>
              <a:t>яким має бути матовий, а не глянцевий папір, шрифт великим і контрастним.</a:t>
            </a:r>
            <a:endParaRPr lang="ru-RU" b="1" dirty="0" smtClean="0"/>
          </a:p>
          <a:p>
            <a:pPr algn="just"/>
            <a:r>
              <a:rPr lang="uk-UA" dirty="0" smtClean="0"/>
              <a:t>•  Частіше перевіряйте розуміння дитиною матеріалу, який подається на занятті.</a:t>
            </a:r>
            <a:endParaRPr lang="ru-RU" dirty="0" smtClean="0"/>
          </a:p>
          <a:p>
            <a:pPr algn="just"/>
            <a:r>
              <a:rPr lang="uk-UA" dirty="0" smtClean="0"/>
              <a:t>•  Стежте </a:t>
            </a:r>
            <a:r>
              <a:rPr lang="uk-UA" i="1" dirty="0" smtClean="0"/>
              <a:t>за поставою дитини</a:t>
            </a:r>
            <a:r>
              <a:rPr lang="uk-UA" dirty="0" smtClean="0"/>
              <a:t>, водночас, не обмежуйте її, коли вона надто близько підносить малюнки до очей.</a:t>
            </a:r>
            <a:endParaRPr lang="ru-RU" dirty="0" smtClean="0"/>
          </a:p>
          <a:p>
            <a:pPr algn="just"/>
            <a:r>
              <a:rPr lang="uk-UA" dirty="0" smtClean="0"/>
              <a:t>•  Дитина може погано бачити вираз вашого обличчя і не розуміти, що  ви  звертаєтеся  саме  до  неї.  Краще  </a:t>
            </a:r>
            <a:r>
              <a:rPr lang="uk-UA" i="1" dirty="0" smtClean="0"/>
              <a:t>підійти</a:t>
            </a:r>
            <a:r>
              <a:rPr lang="uk-UA" dirty="0" smtClean="0"/>
              <a:t>  до  неї,  і  </a:t>
            </a:r>
            <a:r>
              <a:rPr lang="uk-UA" b="1" dirty="0" smtClean="0"/>
              <a:t>торкаючись</a:t>
            </a:r>
            <a:r>
              <a:rPr lang="uk-UA" dirty="0" smtClean="0"/>
              <a:t> її, </a:t>
            </a:r>
            <a:r>
              <a:rPr lang="uk-UA" i="1" dirty="0" smtClean="0"/>
              <a:t>звернутися на ім'я</a:t>
            </a:r>
            <a:r>
              <a:rPr lang="uk-UA" dirty="0" smtClean="0"/>
              <a:t>.</a:t>
            </a:r>
            <a:endParaRPr lang="ru-RU" dirty="0" smtClean="0"/>
          </a:p>
          <a:p>
            <a:pPr algn="just"/>
            <a:r>
              <a:rPr lang="uk-UA" dirty="0" smtClean="0"/>
              <a:t>•  Не  робіть  зайвих  рухів  і  </a:t>
            </a:r>
            <a:r>
              <a:rPr lang="uk-UA" i="1" dirty="0" smtClean="0"/>
              <a:t>не  затуляйте  дитині  джерело  світла</a:t>
            </a:r>
            <a:r>
              <a:rPr lang="uk-UA" dirty="0" smtClean="0"/>
              <a:t>,  не використовуйте невербальні засоби спілкування (кивання головою, рухи рук тощо).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algn="just"/>
            <a:r>
              <a:rPr lang="ru-RU" dirty="0" smtClean="0"/>
              <a:t>1. </a:t>
            </a:r>
            <a:r>
              <a:rPr lang="ru-RU" dirty="0" err="1" smtClean="0"/>
              <a:t>Класифікація</a:t>
            </a:r>
            <a:r>
              <a:rPr lang="ru-RU" dirty="0" smtClean="0"/>
              <a:t> </a:t>
            </a:r>
            <a:r>
              <a:rPr lang="ru-RU" dirty="0" err="1" smtClean="0"/>
              <a:t>осіб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вадами</a:t>
            </a:r>
            <a:r>
              <a:rPr lang="ru-RU" dirty="0" smtClean="0"/>
              <a:t> слуху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педагогічне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. </a:t>
            </a:r>
          </a:p>
          <a:p>
            <a:pPr lvl="0" algn="just"/>
            <a:r>
              <a:rPr lang="uk-UA" dirty="0" smtClean="0"/>
              <a:t>2. Класифікація осіб з порушеннями зору, її значення для освітньої та </a:t>
            </a:r>
            <a:r>
              <a:rPr lang="uk-UA" dirty="0" err="1" smtClean="0"/>
              <a:t>корекційно-реабілітаційної</a:t>
            </a:r>
            <a:r>
              <a:rPr lang="uk-UA" dirty="0" smtClean="0"/>
              <a:t> практики.</a:t>
            </a:r>
          </a:p>
          <a:p>
            <a:pPr lvl="0" algn="just"/>
            <a:endParaRPr lang="ru-RU" dirty="0" smtClean="0"/>
          </a:p>
          <a:p>
            <a:pPr algn="just">
              <a:buNone/>
            </a:pPr>
            <a:r>
              <a:rPr lang="uk-UA" i="1" dirty="0" smtClean="0"/>
              <a:t>Завдання для самостійної роботи:</a:t>
            </a:r>
            <a:r>
              <a:rPr lang="uk-UA" dirty="0" smtClean="0"/>
              <a:t> Написати реферат на тему: «Психолого-педагогічна характеристика дітей з порушеннями зору» (вид порушення зору за вибором студента).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До порушень слуху належать: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304800"/>
          <a:ext cx="8305800" cy="655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Між глухою та 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слабочуючою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 дитиною є принципова відмінність.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28600" y="1295400"/>
          <a:ext cx="7772400" cy="5102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7467600" cy="86836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u="sng" dirty="0" smtClean="0"/>
              <a:t/>
            </a:r>
            <a:br>
              <a:rPr lang="uk-UA" b="1" u="sng" dirty="0" smtClean="0"/>
            </a:br>
            <a:r>
              <a:rPr lang="uk-UA" b="1" u="sng" dirty="0" smtClean="0"/>
              <a:t/>
            </a:r>
            <a:br>
              <a:rPr lang="uk-UA" b="1" u="sng" dirty="0" smtClean="0"/>
            </a:br>
            <a:r>
              <a:rPr lang="uk-UA" b="1" u="sng" dirty="0" smtClean="0"/>
              <a:t/>
            </a:r>
            <a:br>
              <a:rPr lang="uk-UA" b="1" u="sng" dirty="0" smtClean="0"/>
            </a:br>
            <a:r>
              <a:rPr lang="uk-UA" b="1" u="sng" dirty="0" smtClean="0"/>
              <a:t>Серед  поширених  причин  зниження  слуху  можна  назвати</a:t>
            </a:r>
            <a:r>
              <a:rPr lang="uk-UA" b="1" dirty="0" smtClean="0"/>
              <a:t>: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uk-UA" sz="2800" dirty="0" smtClean="0"/>
              <a:t>пологові травми; </a:t>
            </a:r>
            <a:endParaRPr lang="ru-RU" sz="2800" dirty="0" smtClean="0"/>
          </a:p>
          <a:p>
            <a:pPr lvl="0"/>
            <a:r>
              <a:rPr lang="uk-UA" sz="2800" dirty="0" smtClean="0"/>
              <a:t>інфекційні  захворювання; </a:t>
            </a:r>
            <a:endParaRPr lang="ru-RU" sz="2800" dirty="0" smtClean="0"/>
          </a:p>
          <a:p>
            <a:pPr lvl="0"/>
            <a:r>
              <a:rPr lang="uk-UA" sz="2800" dirty="0" smtClean="0"/>
              <a:t>отити;  </a:t>
            </a:r>
            <a:endParaRPr lang="ru-RU" sz="2800" dirty="0" smtClean="0"/>
          </a:p>
          <a:p>
            <a:pPr lvl="0"/>
            <a:r>
              <a:rPr lang="uk-UA" sz="2800" dirty="0" smtClean="0"/>
              <a:t>наслідки  вживання певних медичних препаратів тощо.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058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Частково  зниження  слуху  компенсується  слуховими  апаратами  та 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кохлеарними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uk-UA" dirty="0" err="1" smtClean="0">
                <a:solidFill>
                  <a:schemeClr val="accent6">
                    <a:lumMod val="50000"/>
                  </a:schemeClr>
                </a:solidFill>
              </a:rPr>
              <a:t>імплантами</a:t>
            </a:r>
            <a:r>
              <a:rPr lang="uk-UA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Содержимое 3" descr="Depositphotos_9682708_s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2209800"/>
            <a:ext cx="4470400" cy="3352800"/>
          </a:xfrm>
        </p:spPr>
      </p:pic>
      <p:pic>
        <p:nvPicPr>
          <p:cNvPr id="5" name="Рисунок 4" descr="imag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95800" y="2362200"/>
            <a:ext cx="40640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600" y="11430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Р. М. </a:t>
            </a:r>
            <a:r>
              <a:rPr lang="uk-UA" b="1" dirty="0" err="1" smtClean="0"/>
              <a:t>Боскіс</a:t>
            </a:r>
            <a:r>
              <a:rPr lang="uk-UA" b="1" dirty="0" smtClean="0"/>
              <a:t> розробила педагогічну класифікацію дітей з вадами слуху.</a:t>
            </a:r>
            <a:br>
              <a:rPr lang="uk-UA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uk-UA" u="sng" dirty="0" smtClean="0"/>
              <a:t>В її основу покладено наступні критерії: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33400" y="1984375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382000" cy="1143000"/>
          </a:xfrm>
        </p:spPr>
        <p:txBody>
          <a:bodyPr>
            <a:noAutofit/>
          </a:bodyPr>
          <a:lstStyle/>
          <a:p>
            <a:pPr algn="just"/>
            <a:r>
              <a:rPr lang="uk-UA" sz="2400" dirty="0" smtClean="0">
                <a:solidFill>
                  <a:schemeClr val="accent6">
                    <a:lumMod val="50000"/>
                  </a:schemeClr>
                </a:solidFill>
              </a:rPr>
              <a:t>Ця  класифікація  розроблена у 60-х роках XX століття, врахована при створенні системи освіти для забезпечення диференційованого навчання дітей  з  вадами  слуху.</a:t>
            </a:r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0" y="1600200"/>
          <a:ext cx="8610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66</TotalTime>
  <Words>1029</Words>
  <Application>Microsoft Office PowerPoint</Application>
  <PresentationFormat>Экран (4:3)</PresentationFormat>
  <Paragraphs>98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Century Schoolbook</vt:lpstr>
      <vt:lpstr>Wingdings</vt:lpstr>
      <vt:lpstr>Wingdings 2</vt:lpstr>
      <vt:lpstr>Эркер</vt:lpstr>
      <vt:lpstr>Тема лекції  «ПСИХОЛОГО-ПЕДАГОГІЧНА ХАРАКТЕРИСТИКА І ОСВІТА ДІТЕЙ З ПОРУШЕННЯМИ СЛУХУ ТА ДІТЕЙ З ПОРУШЕННЯМИ ЗОРУ» </vt:lpstr>
      <vt:lpstr>План</vt:lpstr>
      <vt:lpstr>До порушень слуху належать:</vt:lpstr>
      <vt:lpstr>Презентация PowerPoint</vt:lpstr>
      <vt:lpstr>Між глухою та слабочуючою дитиною є принципова відмінність.  </vt:lpstr>
      <vt:lpstr>   Серед  поширених  причин  зниження  слуху  можна  назвати:   </vt:lpstr>
      <vt:lpstr>Частково  зниження  слуху  компенсується  слуховими  апаратами  та кохлеарними  імплантами. </vt:lpstr>
      <vt:lpstr>Р. М. Боскіс розробила педагогічну класифікацію дітей з вадами слуху.  В її основу покладено наступні критерії: </vt:lpstr>
      <vt:lpstr>Ця  класифікація  розроблена у 60-х роках XX століття, врахована при створенні системи освіти для забезпечення диференційованого навчання дітей  з  вадами  слуху.</vt:lpstr>
      <vt:lpstr>Фактори, які сприяють ефективному навчанню та розвитку дітей з порушеннями слуху:</vt:lpstr>
      <vt:lpstr>Кілька порад педагогу: </vt:lpstr>
      <vt:lpstr>На  сьогодні  в  Україні  порушення  зору  посідають  перше  місце  серед інших  розладів.    До  цієї  групи  належать:</vt:lpstr>
      <vt:lpstr>Презентация PowerPoint</vt:lpstr>
      <vt:lpstr>  Фактори, що спричинюють аномалії очей  надзвичайно  різноманітні: </vt:lpstr>
      <vt:lpstr>Залежно від часу виникнення порушення зору діти поділяються на: </vt:lpstr>
      <vt:lpstr>Компенсація порушень зору</vt:lpstr>
      <vt:lpstr>В основу ефективної організації корекційно-розвивальної роботи з дітьми, які мають порушення зору, покладено такі принципи: </vt:lpstr>
      <vt:lpstr>Кілька порад педагогу: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  «ПСИХОЛОГО-ПЕДАГОГІЧНА ХАРАКТЕРИСТИКА І ОСВІТА ДІТЕЙ З ПОРУШЕННЯМИ СЛУХУ ТА ДІТЕЙ З ПОРУШЕННЯМИ ЗОРУ» </dc:title>
  <dc:creator>Olya-2</dc:creator>
  <cp:lastModifiedBy>Катрин Киби</cp:lastModifiedBy>
  <cp:revision>14</cp:revision>
  <dcterms:created xsi:type="dcterms:W3CDTF">2015-09-19T07:13:31Z</dcterms:created>
  <dcterms:modified xsi:type="dcterms:W3CDTF">2016-09-14T16:06:08Z</dcterms:modified>
</cp:coreProperties>
</file>