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f7d31a42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f7d31a42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f7d31a42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6f7d31a42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f7d31a42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f7d31a42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6f7d31a4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6f7d31a4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6f7d31a42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6f7d31a42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6f7d31a42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6f7d31a42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f7d31a42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6f7d31a42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6f7d31a42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6f7d31a42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f7d31a42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6f7d31a42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f7d31a42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6f7d31a42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f7d31a42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6f7d31a42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537" y="-51488"/>
            <a:ext cx="9327077" cy="52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662" y="-32437"/>
            <a:ext cx="9259325" cy="520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