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88" r:id="rId2"/>
    <p:sldId id="589" r:id="rId3"/>
    <p:sldId id="521" r:id="rId4"/>
    <p:sldId id="466" r:id="rId5"/>
    <p:sldId id="468" r:id="rId6"/>
    <p:sldId id="510" r:id="rId7"/>
    <p:sldId id="428" r:id="rId8"/>
    <p:sldId id="522" r:id="rId9"/>
    <p:sldId id="590" r:id="rId10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01"/>
    <p:restoredTop sz="93382"/>
  </p:normalViewPr>
  <p:slideViewPr>
    <p:cSldViewPr snapToGrid="0">
      <p:cViewPr varScale="1">
        <p:scale>
          <a:sx n="63" d="100"/>
          <a:sy n="63" d="100"/>
        </p:scale>
        <p:origin x="9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20T10:58:48.13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8646.20898"/>
      <inkml:brushProperty name="anchorY" value="2588.35229"/>
      <inkml:brushProperty name="scaleFactor" value="0.5"/>
    </inkml:brush>
  </inkml:definitions>
  <inkml:trace contextRef="#ctx0" brushRef="#br0">0 1142 24575,'0'0'0,"0"4"0,11 2 0,15-5 0,26-2 0,15-7 0,-53 3 0,3 0 0,19-8 0,26-10 0,2-14 0,1-2 0,-3 6 0,-11 2 0,-4-2 0,-7 6 0,0-4 0,6-9 0,23 1 0,14-6 0,12-6 0,23-4 0,5-6 0,11 0 0,13 5 0,-9 3 0,-11 7 0,-20 11 0,-24 1 0,-15 9 0,-16 7 0,-12 7 0,-4 5 0,1 3 0,-7-7 0,7 0 0,-1-4 0,-2 2 0,9 1 0,-1-7 0,2 3 0,-8-9 0,2 4 0,-9-3 0,-2 6 0,-3-2 0,0 5 0,-11 4 0,-10 3 0,-10 3 0,-8 8 0,-12 1 0,-8 1 0,2 4 0,1-1 0,2-1 0,1-2 0,2-2 0,6 3 0,0-1 0,-4 0 0,4 8 0,-7 0 0,0-2 0,-1-2 0,1-3 0,5 7 0,1-1 0,0-2 0,-5-3 0,-11-2 0,-2-3 0,-5-1 0,-8-1 0,-2-2 0,-2 1 0,6-1 0,0 1 0,18 0 0,15 4 0,18-4 0,0 0 0,0 0 0,-1 0 0,1 0 0,0 0 0,0 0 0,0 0 0,0 0 0,0 0 0,-1 0 0,1 0 0,0 0 0,0 1 0,0-1 0,0 0 0,0 0 0,0 0 0,0 0 0,0 0 0,-1 0 0,1 0 0,0 1 0,0-1 0,0 0 0,0 0 0,0 0 0,0 0 0,0 0 0,0 0 0,0 1 0,0-1 0,0 0 0,0 0 0,0 0 0,0 0 0,0 0 0,0 1 0,0-1 0,0 0 0,0 0 0,0 0 0,0 0 0,0 0 0,0 1 0,0-1 0,0 0 0,0 0 0,0 0 0,1 0 0,-1 0 0,0 0 0,0 1 0,21 4 0,19-6 0,16-1 0,7-7 0,3-9 0,3-1 0,-3 2 0,3 9 0,-8 5 0,-10 3 0,-8 1 0,-2-4 0,-5 0 0,-4 0 0,-7-11 0,-3 1 0,-11 6 0,-6 8 0,-9 3 0,-3 6 0,-11 1 0,1 4 0,-4-2 0,3 2 0,-1-2 0,4 2 0,-1 8 0,4 7 0,-3-2 0,4 1 0,2-2 0,-2-6 0,2 0 0,-9-5 0,3 0 0,1 1 0,4 8 0,-7-3 0,2 6 0,-2-4 0,2 0 0,4 0 0,3-5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449A9-DD46-0CD9-8AD6-F3D9EDD3B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7DB8C3-590F-E095-00B9-E9C29932B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DAE2F4-BB47-A907-ADCF-7338CA855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EDF306-BE73-438A-D809-6CCCEB43A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7E1B35-5C14-4760-9184-BD16EA86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8178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25B0E-7E6B-2067-DCC4-0D019C1E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5CFE2A-C028-050E-E8CE-AB438EEAF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24FA4C-0713-3720-694A-A2CABE013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770B69-4F3F-757F-454B-368A905E3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A6442C-1D22-7155-455E-0BE8055B5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1116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8FDFA3-5CA6-7C0A-8BCE-03EC87661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871FFE-5190-5611-6294-D1239AE72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9EA843-44FE-872B-F1C1-EF4ECF02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7440D-5649-0AD5-465D-8E8277CA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D332E6-6437-D6A7-BD2F-40012DB1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0662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59305-12AC-B171-CE11-BCA7AC64C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952571-0188-7F6E-1D69-2180DB2D4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C02C07-42A3-C592-4FC6-C95F3A5FB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144E9E-3167-4D6C-08C0-44FEB7F4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284703-22A8-FD00-0FAA-EB07DFAA1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85FE4D-1551-8A1D-B110-2ACAE6234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579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091FD-10C3-0FE8-3DDF-ED2B047CF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915933-43B7-73D5-A17B-875AEAD18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69AEC4-0EF9-108D-607E-BC405D90E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800B97-47FD-D2EF-0C2D-2AFF1C013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216A00-F50C-909E-FA50-D5F295AE0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0A15A9-09AA-13FB-BE0B-058F57095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99DBE9-4DED-9841-8DAE-BD62FA27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74DC9AC-7AED-8A42-C435-795690065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8092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65314B-6D17-B090-BD6F-3B72B55B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54A6A15-D06E-FA59-FEED-C9737322B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FA6F78-AB40-A1D9-121C-AF89986EB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791773-C27B-0F41-2F55-3B803B19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0080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8BD335-5702-8A50-98A7-ADD4E9AAF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846C1A8-9281-E092-97F9-E2071C1A5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794508-6BE1-0CEE-4542-090BF9689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93767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DBE5B-0202-9A92-E4A0-339F830D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213FAB-F3F7-7291-6B3E-14C602CB0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B13056-5222-D5A3-0D0F-ECE9C584E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D44D15-9532-A008-41AF-6FC3EED2C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C52D87-D8CE-CCB7-E27F-4BB714C6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52DBC0-C46F-96E1-4632-E2B73925A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5064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F421D-0111-FB11-8ECA-4345CCA72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C7134DF-55E8-4089-2179-4D23192659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EF5514-5714-4855-AD39-26B4C426D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83221B-66AB-5D2B-E912-6B9B54D9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C7DC54-1BCD-996E-64EA-D87305DD1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AC6AD0-9E60-3823-0462-D40CD9DEA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0206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BE80C8-2BF7-8BD6-F14D-ECD89242B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2461B1-A24F-D949-AA3D-6D2DB777F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3A8C7D-C641-CA96-6FA0-C612F3695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863325-ABDA-DEAE-EA71-CB243744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6EA4B1-72F8-E36A-E754-BAD50E796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577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ABBE47C-7A4C-26D5-DD83-1CE30EC3C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E6CE16-BF89-DA91-80BB-A0E2B1FBC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A50A10-A0D0-5701-0360-960445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0F2B26-E421-8D2C-F74F-5CEDE567B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3F0048-4945-BFBF-CD27-ABFD1B54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3027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8D4D-FEED-DE01-A1BC-6AE102289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7190A2-DAA2-5643-9CE1-C7D454D27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181A46-1455-7CA3-F16E-BFA6F04CB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E8A4-0256-8741-8732-CEDB89A95350}" type="datetimeFigureOut">
              <a:rPr lang="ru-UA" smtClean="0"/>
              <a:t>22.09.2026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B08BB4-F0D6-239C-76CA-A3AF620FE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A02B4F-7A21-286D-76D0-EFABE4D21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E107D-BAC6-144D-8809-2053C1CF4880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9466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0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9F826-12D4-9234-6FFD-8BBCC3CEF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4E1E17-CEFC-F59A-2193-F38AE9D73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3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6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FEDD0-5D6E-84E4-FED2-4A3F40A28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E7F65C-38FB-F5CD-4991-71E7E63C8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0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8A8A49-C98E-4EF7-AB6C-8E6128F2E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"/>
          <a:stretch/>
        </p:blipFill>
        <p:spPr>
          <a:xfrm>
            <a:off x="4183133" y="277428"/>
            <a:ext cx="3825734" cy="62387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671D8B-47B7-4389-9A51-92A07117E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9" y="259672"/>
            <a:ext cx="3954773" cy="621880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15DC0C-C20C-201C-551E-C07254312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828" y="277427"/>
            <a:ext cx="3845238" cy="618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4E82CD-98DD-5211-6F81-F58EC6B92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3" y="305804"/>
            <a:ext cx="5949067" cy="56948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F22E3B-7F35-D691-4A7D-1599C7F72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262" y="192783"/>
            <a:ext cx="5827779" cy="580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1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62B937-F5CF-8EC2-6260-7E1DA7CD2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5" y="430049"/>
            <a:ext cx="5583422" cy="558819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9F21A8-A160-2EE1-BB37-17EA9BFF8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07" y="430049"/>
            <a:ext cx="5673563" cy="563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1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1D23D1-65DC-7086-262C-5FAB9628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/>
          <a:stretch/>
        </p:blipFill>
        <p:spPr>
          <a:xfrm>
            <a:off x="233264" y="317240"/>
            <a:ext cx="5704849" cy="61675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5F0AF6-9A0C-12FF-F9C0-F276308AE4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7"/>
          <a:stretch/>
        </p:blipFill>
        <p:spPr>
          <a:xfrm>
            <a:off x="6096000" y="317240"/>
            <a:ext cx="5964233" cy="616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40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2CDE05-BA35-74DC-D011-86B829E9A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5" r="10013"/>
          <a:stretch/>
        </p:blipFill>
        <p:spPr>
          <a:xfrm>
            <a:off x="548030" y="223934"/>
            <a:ext cx="3258859" cy="60182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E5EAD1-F80D-AE75-B4D9-517CA8298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354" y="223934"/>
            <a:ext cx="3396845" cy="60304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940AFA79-7E85-F801-ECAB-71AF0AB6E419}"/>
                  </a:ext>
                </a:extLst>
              </p14:cNvPr>
              <p14:cNvContentPartPr/>
              <p14:nvPr/>
            </p14:nvContentPartPr>
            <p14:xfrm>
              <a:off x="4021354" y="1025750"/>
              <a:ext cx="942480" cy="41508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940AFA79-7E85-F801-ECAB-71AF0AB6E4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03354" y="1007750"/>
                <a:ext cx="978120" cy="4507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BAD3D81-D871-16C5-9B31-F6526AC6EE0E}"/>
              </a:ext>
            </a:extLst>
          </p:cNvPr>
          <p:cNvSpPr txBox="1"/>
          <p:nvPr/>
        </p:nvSpPr>
        <p:spPr>
          <a:xfrm>
            <a:off x="7538484" y="223934"/>
            <a:ext cx="4364758" cy="646330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/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початковому етапі ведення бізнес-сторінки, можна використати безкоштовні програмні продукти для генерації логотипу, шаблонів для постів,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графічного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контенту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віконець актуальної інформації тощо.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Наприклад: 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b="1" spc="-3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Canva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є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популярним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інструментом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створення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логотипів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іншого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графічного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контенту, 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має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зручний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інтерфейс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широкий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вибір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шаблонів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b="1" spc="-30" dirty="0" err="1">
                <a:solidFill>
                  <a:srgbClr val="FF33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VistaCreate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графічний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онлайн-редактор,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розроблений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компанією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Depositphotos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Пропонує безкоштовний доступ до бібліотеки графічних шаблонів, музики, шрифтів, анімацій та стокових фотографій.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b="1" spc="-3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Logomak</a:t>
            </a:r>
            <a:r>
              <a:rPr lang="ru-RU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Український онлайн-конструктор логотипів. 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/>
            <a:r>
              <a:rPr lang="ru-RU" sz="1800" b="1" spc="-3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Logo</a:t>
            </a:r>
            <a:r>
              <a:rPr lang="ru-RU" sz="1800" b="1" spc="-3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Maker</a:t>
            </a:r>
            <a:r>
              <a:rPr lang="ru-RU" sz="1800" spc="-3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додаток дозволяє створювати логотипи, значки, символи, водяні знаки, візитні картки та інші професійні </a:t>
            </a:r>
            <a:r>
              <a:rPr lang="uk-UA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дизайни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доступний для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Android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800" spc="-30" dirty="0" err="1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iOS</a:t>
            </a:r>
            <a:r>
              <a:rPr lang="uk-UA" sz="1800" spc="-3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07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DBC6B2-1AF9-F882-0D2D-FEB7F2316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04" y="160421"/>
            <a:ext cx="10628589" cy="624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97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6D8514-C658-844D-6E6C-1C14917AF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7729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112</Words>
  <Application>Microsoft Macintosh PowerPoint</Application>
  <PresentationFormat>Широкоэкранный</PresentationFormat>
  <Paragraphs>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Виктория Малтиз</dc:creator>
  <cp:lastModifiedBy>Виктория Малтиз</cp:lastModifiedBy>
  <cp:revision>5</cp:revision>
  <dcterms:created xsi:type="dcterms:W3CDTF">2026-09-15T09:02:00Z</dcterms:created>
  <dcterms:modified xsi:type="dcterms:W3CDTF">2026-09-22T18:21:55Z</dcterms:modified>
</cp:coreProperties>
</file>